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7" r:id="rId2"/>
    <p:sldId id="256" r:id="rId3"/>
    <p:sldId id="258" r:id="rId4"/>
    <p:sldId id="262" r:id="rId5"/>
    <p:sldId id="263" r:id="rId6"/>
    <p:sldId id="279" r:id="rId7"/>
    <p:sldId id="265" r:id="rId8"/>
    <p:sldId id="266" r:id="rId9"/>
    <p:sldId id="280" r:id="rId10"/>
    <p:sldId id="281" r:id="rId11"/>
    <p:sldId id="282" r:id="rId12"/>
    <p:sldId id="283" r:id="rId13"/>
    <p:sldId id="284" r:id="rId14"/>
    <p:sldId id="267" r:id="rId15"/>
    <p:sldId id="285" r:id="rId16"/>
    <p:sldId id="272" r:id="rId1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DECD0"/>
    <a:srgbClr val="C6D7E4"/>
    <a:srgbClr val="EB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8603" autoAdjust="0"/>
    <p:restoredTop sz="94660"/>
  </p:normalViewPr>
  <p:slideViewPr>
    <p:cSldViewPr snapToGrid="0">
      <p:cViewPr varScale="1">
        <p:scale>
          <a:sx n="103" d="100"/>
          <a:sy n="103" d="100"/>
        </p:scale>
        <p:origin x="96" y="7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65C287A4-9424-4B0B-ACAA-5EF235499683}" type="datetimeFigureOut">
              <a:rPr lang="zh-CN" altLang="en-US" smtClean="0"/>
              <a:t>2022/8/4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33D1531-E99C-4D6E-A27B-4A3CF94A0FF8}"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5C287A4-9424-4B0B-ACAA-5EF235499683}" type="datetimeFigureOut">
              <a:rPr lang="zh-CN" altLang="en-US" smtClean="0"/>
              <a:t>2022/8/4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33D1531-E99C-4D6E-A27B-4A3CF94A0FF8}"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5C287A4-9424-4B0B-ACAA-5EF235499683}" type="datetimeFigureOut">
              <a:rPr lang="zh-CN" altLang="en-US" smtClean="0"/>
              <a:t>2022/8/4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33D1531-E99C-4D6E-A27B-4A3CF94A0FF8}"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5C287A4-9424-4B0B-ACAA-5EF235499683}" type="datetimeFigureOut">
              <a:rPr lang="zh-CN" altLang="en-US" smtClean="0"/>
              <a:t>2022/8/4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33D1531-E99C-4D6E-A27B-4A3CF94A0FF8}"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title">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65C287A4-9424-4B0B-ACAA-5EF235499683}" type="datetimeFigureOut">
              <a:rPr lang="zh-CN" altLang="en-US" smtClean="0"/>
              <a:t>2022/8/4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33D1531-E99C-4D6E-A27B-4A3CF94A0FF8}"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column content">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65C287A4-9424-4B0B-ACAA-5EF235499683}" type="datetimeFigureOut">
              <a:rPr lang="zh-CN" altLang="en-US" smtClean="0"/>
              <a:t>2022/8/4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33D1531-E99C-4D6E-A27B-4A3CF94A0FF8}"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65C287A4-9424-4B0B-ACAA-5EF235499683}" type="datetimeFigureOut">
              <a:rPr lang="zh-CN" altLang="en-US" smtClean="0"/>
              <a:t>2022/8/4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33D1531-E99C-4D6E-A27B-4A3CF94A0FF8}"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65C287A4-9424-4B0B-ACAA-5EF235499683}" type="datetimeFigureOut">
              <a:rPr lang="zh-CN" altLang="en-US" smtClean="0"/>
              <a:t>2022/8/4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33D1531-E99C-4D6E-A27B-4A3CF94A0FF8}"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5C287A4-9424-4B0B-ACAA-5EF235499683}" type="datetimeFigureOut">
              <a:rPr lang="zh-CN" altLang="en-US" smtClean="0"/>
              <a:t>2022/8/4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33D1531-E99C-4D6E-A27B-4A3CF94A0FF8}"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and title">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65C287A4-9424-4B0B-ACAA-5EF235499683}" type="datetimeFigureOut">
              <a:rPr lang="zh-CN" altLang="en-US" smtClean="0"/>
              <a:t>2022/8/4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33D1531-E99C-4D6E-A27B-4A3CF94A0FF8}"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and title">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65C287A4-9424-4B0B-ACAA-5EF235499683}" type="datetimeFigureOut">
              <a:rPr lang="zh-CN" altLang="en-US" smtClean="0"/>
              <a:t>2022/8/4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33D1531-E99C-4D6E-A27B-4A3CF94A0FF8}"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5C287A4-9424-4B0B-ACAA-5EF235499683}" type="datetimeFigureOut">
              <a:rPr lang="zh-CN" altLang="en-US" smtClean="0"/>
              <a:t>2022/8/4</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3D1531-E99C-4D6E-A27B-4A3CF94A0FF8}"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emf"/><Relationship Id="rId13" Type="http://schemas.openxmlformats.org/officeDocument/2006/relationships/image" Target="../media/image12.emf"/><Relationship Id="rId18" Type="http://schemas.openxmlformats.org/officeDocument/2006/relationships/image" Target="../media/image17.emf"/><Relationship Id="rId26" Type="http://schemas.openxmlformats.org/officeDocument/2006/relationships/image" Target="../media/image25.emf"/><Relationship Id="rId3" Type="http://schemas.openxmlformats.org/officeDocument/2006/relationships/image" Target="../media/image2.emf"/><Relationship Id="rId21" Type="http://schemas.openxmlformats.org/officeDocument/2006/relationships/image" Target="../media/image20.emf"/><Relationship Id="rId7" Type="http://schemas.openxmlformats.org/officeDocument/2006/relationships/image" Target="../media/image6.emf"/><Relationship Id="rId12" Type="http://schemas.openxmlformats.org/officeDocument/2006/relationships/image" Target="../media/image11.emf"/><Relationship Id="rId17" Type="http://schemas.openxmlformats.org/officeDocument/2006/relationships/image" Target="../media/image16.emf"/><Relationship Id="rId25" Type="http://schemas.openxmlformats.org/officeDocument/2006/relationships/image" Target="../media/image24.emf"/><Relationship Id="rId2" Type="http://schemas.openxmlformats.org/officeDocument/2006/relationships/image" Target="../media/image1.emf"/><Relationship Id="rId16" Type="http://schemas.openxmlformats.org/officeDocument/2006/relationships/image" Target="../media/image15.emf"/><Relationship Id="rId20" Type="http://schemas.openxmlformats.org/officeDocument/2006/relationships/image" Target="../media/image19.emf"/><Relationship Id="rId1" Type="http://schemas.openxmlformats.org/officeDocument/2006/relationships/slideLayout" Target="../slideLayouts/slideLayout7.xml"/><Relationship Id="rId6" Type="http://schemas.openxmlformats.org/officeDocument/2006/relationships/image" Target="../media/image5.emf"/><Relationship Id="rId11" Type="http://schemas.openxmlformats.org/officeDocument/2006/relationships/image" Target="../media/image10.emf"/><Relationship Id="rId24" Type="http://schemas.openxmlformats.org/officeDocument/2006/relationships/image" Target="../media/image23.emf"/><Relationship Id="rId5" Type="http://schemas.openxmlformats.org/officeDocument/2006/relationships/image" Target="../media/image4.emf"/><Relationship Id="rId15" Type="http://schemas.openxmlformats.org/officeDocument/2006/relationships/image" Target="../media/image14.emf"/><Relationship Id="rId23" Type="http://schemas.openxmlformats.org/officeDocument/2006/relationships/image" Target="../media/image22.emf"/><Relationship Id="rId10" Type="http://schemas.openxmlformats.org/officeDocument/2006/relationships/image" Target="../media/image9.emf"/><Relationship Id="rId19" Type="http://schemas.openxmlformats.org/officeDocument/2006/relationships/image" Target="../media/image18.emf"/><Relationship Id="rId4" Type="http://schemas.openxmlformats.org/officeDocument/2006/relationships/image" Target="../media/image3.emf"/><Relationship Id="rId9" Type="http://schemas.openxmlformats.org/officeDocument/2006/relationships/image" Target="../media/image8.emf"/><Relationship Id="rId14" Type="http://schemas.openxmlformats.org/officeDocument/2006/relationships/image" Target="../media/image13.emf"/><Relationship Id="rId22" Type="http://schemas.openxmlformats.org/officeDocument/2006/relationships/image" Target="../media/image21.emf"/><Relationship Id="rId27" Type="http://schemas.openxmlformats.org/officeDocument/2006/relationships/image" Target="../media/image26.emf"/></Relationships>
</file>

<file path=ppt/slides/_rels/slide10.xml.rels><?xml version="1.0" encoding="UTF-8" standalone="yes"?>
<Relationships xmlns="http://schemas.openxmlformats.org/package/2006/relationships"><Relationship Id="rId8" Type="http://schemas.openxmlformats.org/officeDocument/2006/relationships/image" Target="../media/image18.emf"/><Relationship Id="rId3" Type="http://schemas.openxmlformats.org/officeDocument/2006/relationships/image" Target="../media/image2.emf"/><Relationship Id="rId7" Type="http://schemas.openxmlformats.org/officeDocument/2006/relationships/image" Target="../media/image16.emf"/><Relationship Id="rId2"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image" Target="../media/image13.emf"/><Relationship Id="rId11" Type="http://schemas.openxmlformats.org/officeDocument/2006/relationships/image" Target="../media/image35.png"/><Relationship Id="rId5" Type="http://schemas.openxmlformats.org/officeDocument/2006/relationships/image" Target="../media/image10.emf"/><Relationship Id="rId10" Type="http://schemas.openxmlformats.org/officeDocument/2006/relationships/image" Target="../media/image9.emf"/><Relationship Id="rId4" Type="http://schemas.openxmlformats.org/officeDocument/2006/relationships/image" Target="../media/image6.emf"/><Relationship Id="rId9" Type="http://schemas.openxmlformats.org/officeDocument/2006/relationships/image" Target="../media/image25.emf"/></Relationships>
</file>

<file path=ppt/slides/_rels/slide11.xml.rels><?xml version="1.0" encoding="UTF-8" standalone="yes"?>
<Relationships xmlns="http://schemas.openxmlformats.org/package/2006/relationships"><Relationship Id="rId8" Type="http://schemas.openxmlformats.org/officeDocument/2006/relationships/image" Target="../media/image18.emf"/><Relationship Id="rId3" Type="http://schemas.openxmlformats.org/officeDocument/2006/relationships/image" Target="../media/image2.emf"/><Relationship Id="rId7" Type="http://schemas.openxmlformats.org/officeDocument/2006/relationships/image" Target="../media/image16.emf"/><Relationship Id="rId2"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image" Target="../media/image13.emf"/><Relationship Id="rId11" Type="http://schemas.openxmlformats.org/officeDocument/2006/relationships/image" Target="../media/image35.png"/><Relationship Id="rId5" Type="http://schemas.openxmlformats.org/officeDocument/2006/relationships/image" Target="../media/image10.emf"/><Relationship Id="rId10" Type="http://schemas.openxmlformats.org/officeDocument/2006/relationships/image" Target="../media/image9.emf"/><Relationship Id="rId4" Type="http://schemas.openxmlformats.org/officeDocument/2006/relationships/image" Target="../media/image6.emf"/><Relationship Id="rId9" Type="http://schemas.openxmlformats.org/officeDocument/2006/relationships/image" Target="../media/image25.emf"/></Relationships>
</file>

<file path=ppt/slides/_rels/slide12.xml.rels><?xml version="1.0" encoding="UTF-8" standalone="yes"?>
<Relationships xmlns="http://schemas.openxmlformats.org/package/2006/relationships"><Relationship Id="rId8" Type="http://schemas.openxmlformats.org/officeDocument/2006/relationships/image" Target="../media/image18.emf"/><Relationship Id="rId3" Type="http://schemas.openxmlformats.org/officeDocument/2006/relationships/image" Target="../media/image2.emf"/><Relationship Id="rId7" Type="http://schemas.openxmlformats.org/officeDocument/2006/relationships/image" Target="../media/image16.emf"/><Relationship Id="rId2"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image" Target="../media/image13.emf"/><Relationship Id="rId11" Type="http://schemas.openxmlformats.org/officeDocument/2006/relationships/image" Target="../media/image35.png"/><Relationship Id="rId5" Type="http://schemas.openxmlformats.org/officeDocument/2006/relationships/image" Target="../media/image10.emf"/><Relationship Id="rId10" Type="http://schemas.openxmlformats.org/officeDocument/2006/relationships/image" Target="../media/image9.emf"/><Relationship Id="rId4" Type="http://schemas.openxmlformats.org/officeDocument/2006/relationships/image" Target="../media/image6.emf"/><Relationship Id="rId9" Type="http://schemas.openxmlformats.org/officeDocument/2006/relationships/image" Target="../media/image25.emf"/></Relationships>
</file>

<file path=ppt/slides/_rels/slide13.xml.rels><?xml version="1.0" encoding="UTF-8" standalone="yes"?>
<Relationships xmlns="http://schemas.openxmlformats.org/package/2006/relationships"><Relationship Id="rId8" Type="http://schemas.openxmlformats.org/officeDocument/2006/relationships/image" Target="../media/image18.emf"/><Relationship Id="rId3" Type="http://schemas.openxmlformats.org/officeDocument/2006/relationships/image" Target="../media/image2.emf"/><Relationship Id="rId7" Type="http://schemas.openxmlformats.org/officeDocument/2006/relationships/image" Target="../media/image16.emf"/><Relationship Id="rId2"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image" Target="../media/image13.emf"/><Relationship Id="rId11" Type="http://schemas.openxmlformats.org/officeDocument/2006/relationships/image" Target="../media/image35.png"/><Relationship Id="rId5" Type="http://schemas.openxmlformats.org/officeDocument/2006/relationships/image" Target="../media/image10.emf"/><Relationship Id="rId10" Type="http://schemas.openxmlformats.org/officeDocument/2006/relationships/image" Target="../media/image9.emf"/><Relationship Id="rId4" Type="http://schemas.openxmlformats.org/officeDocument/2006/relationships/image" Target="../media/image6.emf"/><Relationship Id="rId9" Type="http://schemas.openxmlformats.org/officeDocument/2006/relationships/image" Target="../media/image25.emf"/></Relationships>
</file>

<file path=ppt/slides/_rels/slide14.xml.rels><?xml version="1.0" encoding="UTF-8" standalone="yes"?>
<Relationships xmlns="http://schemas.openxmlformats.org/package/2006/relationships"><Relationship Id="rId8" Type="http://schemas.openxmlformats.org/officeDocument/2006/relationships/image" Target="../media/image18.emf"/><Relationship Id="rId3" Type="http://schemas.openxmlformats.org/officeDocument/2006/relationships/image" Target="../media/image2.emf"/><Relationship Id="rId7" Type="http://schemas.openxmlformats.org/officeDocument/2006/relationships/image" Target="../media/image16.emf"/><Relationship Id="rId2"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image" Target="../media/image13.emf"/><Relationship Id="rId5" Type="http://schemas.openxmlformats.org/officeDocument/2006/relationships/image" Target="../media/image10.emf"/><Relationship Id="rId10" Type="http://schemas.openxmlformats.org/officeDocument/2006/relationships/image" Target="../media/image36.jpeg"/><Relationship Id="rId4" Type="http://schemas.openxmlformats.org/officeDocument/2006/relationships/image" Target="../media/image6.emf"/><Relationship Id="rId9" Type="http://schemas.openxmlformats.org/officeDocument/2006/relationships/image" Target="../media/image25.emf"/></Relationships>
</file>

<file path=ppt/slides/_rels/slide15.xml.rels><?xml version="1.0" encoding="UTF-8" standalone="yes"?>
<Relationships xmlns="http://schemas.openxmlformats.org/package/2006/relationships"><Relationship Id="rId8" Type="http://schemas.openxmlformats.org/officeDocument/2006/relationships/image" Target="../media/image18.emf"/><Relationship Id="rId3" Type="http://schemas.openxmlformats.org/officeDocument/2006/relationships/image" Target="../media/image2.emf"/><Relationship Id="rId7" Type="http://schemas.openxmlformats.org/officeDocument/2006/relationships/image" Target="../media/image16.emf"/><Relationship Id="rId2"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image" Target="../media/image13.emf"/><Relationship Id="rId5" Type="http://schemas.openxmlformats.org/officeDocument/2006/relationships/image" Target="../media/image10.emf"/><Relationship Id="rId10" Type="http://schemas.openxmlformats.org/officeDocument/2006/relationships/image" Target="../media/image36.jpeg"/><Relationship Id="rId4" Type="http://schemas.openxmlformats.org/officeDocument/2006/relationships/image" Target="../media/image6.emf"/><Relationship Id="rId9" Type="http://schemas.openxmlformats.org/officeDocument/2006/relationships/image" Target="../media/image25.emf"/></Relationships>
</file>

<file path=ppt/slides/_rels/slide16.xml.rels><?xml version="1.0" encoding="UTF-8" standalone="yes"?>
<Relationships xmlns="http://schemas.openxmlformats.org/package/2006/relationships"><Relationship Id="rId8" Type="http://schemas.openxmlformats.org/officeDocument/2006/relationships/image" Target="../media/image7.emf"/><Relationship Id="rId13" Type="http://schemas.openxmlformats.org/officeDocument/2006/relationships/image" Target="../media/image12.emf"/><Relationship Id="rId18" Type="http://schemas.openxmlformats.org/officeDocument/2006/relationships/image" Target="../media/image17.emf"/><Relationship Id="rId26" Type="http://schemas.openxmlformats.org/officeDocument/2006/relationships/image" Target="../media/image25.emf"/><Relationship Id="rId3" Type="http://schemas.openxmlformats.org/officeDocument/2006/relationships/image" Target="../media/image2.emf"/><Relationship Id="rId21" Type="http://schemas.openxmlformats.org/officeDocument/2006/relationships/image" Target="../media/image20.emf"/><Relationship Id="rId7" Type="http://schemas.openxmlformats.org/officeDocument/2006/relationships/image" Target="../media/image6.emf"/><Relationship Id="rId12" Type="http://schemas.openxmlformats.org/officeDocument/2006/relationships/image" Target="../media/image11.emf"/><Relationship Id="rId17" Type="http://schemas.openxmlformats.org/officeDocument/2006/relationships/image" Target="../media/image16.emf"/><Relationship Id="rId25" Type="http://schemas.openxmlformats.org/officeDocument/2006/relationships/image" Target="../media/image24.emf"/><Relationship Id="rId2" Type="http://schemas.openxmlformats.org/officeDocument/2006/relationships/image" Target="../media/image1.emf"/><Relationship Id="rId16" Type="http://schemas.openxmlformats.org/officeDocument/2006/relationships/image" Target="../media/image15.emf"/><Relationship Id="rId20" Type="http://schemas.openxmlformats.org/officeDocument/2006/relationships/image" Target="../media/image19.emf"/><Relationship Id="rId1" Type="http://schemas.openxmlformats.org/officeDocument/2006/relationships/slideLayout" Target="../slideLayouts/slideLayout7.xml"/><Relationship Id="rId6" Type="http://schemas.openxmlformats.org/officeDocument/2006/relationships/image" Target="../media/image5.emf"/><Relationship Id="rId11" Type="http://schemas.openxmlformats.org/officeDocument/2006/relationships/image" Target="../media/image10.emf"/><Relationship Id="rId24" Type="http://schemas.openxmlformats.org/officeDocument/2006/relationships/image" Target="../media/image23.emf"/><Relationship Id="rId5" Type="http://schemas.openxmlformats.org/officeDocument/2006/relationships/image" Target="../media/image4.emf"/><Relationship Id="rId15" Type="http://schemas.openxmlformats.org/officeDocument/2006/relationships/image" Target="../media/image14.emf"/><Relationship Id="rId23" Type="http://schemas.openxmlformats.org/officeDocument/2006/relationships/image" Target="../media/image22.emf"/><Relationship Id="rId10" Type="http://schemas.openxmlformats.org/officeDocument/2006/relationships/image" Target="../media/image9.emf"/><Relationship Id="rId19" Type="http://schemas.openxmlformats.org/officeDocument/2006/relationships/image" Target="../media/image18.emf"/><Relationship Id="rId4" Type="http://schemas.openxmlformats.org/officeDocument/2006/relationships/image" Target="../media/image3.emf"/><Relationship Id="rId9" Type="http://schemas.openxmlformats.org/officeDocument/2006/relationships/image" Target="../media/image8.emf"/><Relationship Id="rId14" Type="http://schemas.openxmlformats.org/officeDocument/2006/relationships/image" Target="../media/image13.emf"/><Relationship Id="rId22" Type="http://schemas.openxmlformats.org/officeDocument/2006/relationships/image" Target="../media/image21.emf"/><Relationship Id="rId27" Type="http://schemas.openxmlformats.org/officeDocument/2006/relationships/image" Target="../media/image26.emf"/></Relationships>
</file>

<file path=ppt/slides/_rels/slide2.xml.rels><?xml version="1.0" encoding="UTF-8" standalone="yes"?>
<Relationships xmlns="http://schemas.openxmlformats.org/package/2006/relationships"><Relationship Id="rId8" Type="http://schemas.openxmlformats.org/officeDocument/2006/relationships/image" Target="../media/image18.emf"/><Relationship Id="rId3" Type="http://schemas.openxmlformats.org/officeDocument/2006/relationships/image" Target="../media/image2.emf"/><Relationship Id="rId7" Type="http://schemas.openxmlformats.org/officeDocument/2006/relationships/image" Target="../media/image16.emf"/><Relationship Id="rId2"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image" Target="../media/image13.emf"/><Relationship Id="rId11" Type="http://schemas.openxmlformats.org/officeDocument/2006/relationships/image" Target="../media/image12.emf"/><Relationship Id="rId5" Type="http://schemas.openxmlformats.org/officeDocument/2006/relationships/image" Target="../media/image10.emf"/><Relationship Id="rId10" Type="http://schemas.openxmlformats.org/officeDocument/2006/relationships/image" Target="../media/image11.emf"/><Relationship Id="rId4" Type="http://schemas.openxmlformats.org/officeDocument/2006/relationships/image" Target="../media/image6.emf"/><Relationship Id="rId9" Type="http://schemas.openxmlformats.org/officeDocument/2006/relationships/image" Target="../media/image25.emf"/></Relationships>
</file>

<file path=ppt/slides/_rels/slide3.xml.rels><?xml version="1.0" encoding="UTF-8" standalone="yes"?>
<Relationships xmlns="http://schemas.openxmlformats.org/package/2006/relationships"><Relationship Id="rId8" Type="http://schemas.openxmlformats.org/officeDocument/2006/relationships/image" Target="../media/image7.emf"/><Relationship Id="rId13" Type="http://schemas.openxmlformats.org/officeDocument/2006/relationships/image" Target="../media/image17.emf"/><Relationship Id="rId18" Type="http://schemas.openxmlformats.org/officeDocument/2006/relationships/image" Target="../media/image23.emf"/><Relationship Id="rId3" Type="http://schemas.openxmlformats.org/officeDocument/2006/relationships/image" Target="../media/image2.emf"/><Relationship Id="rId21" Type="http://schemas.openxmlformats.org/officeDocument/2006/relationships/image" Target="../media/image26.emf"/><Relationship Id="rId7" Type="http://schemas.openxmlformats.org/officeDocument/2006/relationships/image" Target="../media/image6.emf"/><Relationship Id="rId12" Type="http://schemas.openxmlformats.org/officeDocument/2006/relationships/image" Target="../media/image16.emf"/><Relationship Id="rId17" Type="http://schemas.openxmlformats.org/officeDocument/2006/relationships/image" Target="../media/image22.emf"/><Relationship Id="rId2" Type="http://schemas.openxmlformats.org/officeDocument/2006/relationships/image" Target="../media/image1.emf"/><Relationship Id="rId16" Type="http://schemas.openxmlformats.org/officeDocument/2006/relationships/image" Target="../media/image20.emf"/><Relationship Id="rId20" Type="http://schemas.openxmlformats.org/officeDocument/2006/relationships/image" Target="../media/image25.emf"/><Relationship Id="rId1" Type="http://schemas.openxmlformats.org/officeDocument/2006/relationships/slideLayout" Target="../slideLayouts/slideLayout1.xml"/><Relationship Id="rId6" Type="http://schemas.openxmlformats.org/officeDocument/2006/relationships/image" Target="../media/image5.emf"/><Relationship Id="rId11" Type="http://schemas.openxmlformats.org/officeDocument/2006/relationships/image" Target="../media/image15.emf"/><Relationship Id="rId5" Type="http://schemas.openxmlformats.org/officeDocument/2006/relationships/image" Target="../media/image4.emf"/><Relationship Id="rId15" Type="http://schemas.openxmlformats.org/officeDocument/2006/relationships/image" Target="../media/image19.emf"/><Relationship Id="rId10" Type="http://schemas.openxmlformats.org/officeDocument/2006/relationships/image" Target="../media/image12.emf"/><Relationship Id="rId19" Type="http://schemas.openxmlformats.org/officeDocument/2006/relationships/image" Target="../media/image24.emf"/><Relationship Id="rId4" Type="http://schemas.openxmlformats.org/officeDocument/2006/relationships/image" Target="../media/image3.emf"/><Relationship Id="rId9" Type="http://schemas.openxmlformats.org/officeDocument/2006/relationships/image" Target="../media/image9.emf"/><Relationship Id="rId14" Type="http://schemas.openxmlformats.org/officeDocument/2006/relationships/image" Target="../media/image18.emf"/></Relationships>
</file>

<file path=ppt/slides/_rels/slide4.xml.rels><?xml version="1.0" encoding="UTF-8" standalone="yes"?>
<Relationships xmlns="http://schemas.openxmlformats.org/package/2006/relationships"><Relationship Id="rId8" Type="http://schemas.openxmlformats.org/officeDocument/2006/relationships/image" Target="../media/image18.emf"/><Relationship Id="rId3" Type="http://schemas.openxmlformats.org/officeDocument/2006/relationships/image" Target="../media/image2.emf"/><Relationship Id="rId7" Type="http://schemas.openxmlformats.org/officeDocument/2006/relationships/image" Target="../media/image16.emf"/><Relationship Id="rId2"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image" Target="../media/image13.emf"/><Relationship Id="rId11" Type="http://schemas.openxmlformats.org/officeDocument/2006/relationships/image" Target="../media/image27.png"/><Relationship Id="rId5" Type="http://schemas.openxmlformats.org/officeDocument/2006/relationships/image" Target="../media/image10.emf"/><Relationship Id="rId10" Type="http://schemas.openxmlformats.org/officeDocument/2006/relationships/image" Target="../media/image9.emf"/><Relationship Id="rId4" Type="http://schemas.openxmlformats.org/officeDocument/2006/relationships/image" Target="../media/image6.emf"/><Relationship Id="rId9" Type="http://schemas.openxmlformats.org/officeDocument/2006/relationships/image" Target="../media/image25.emf"/></Relationships>
</file>

<file path=ppt/slides/_rels/slide5.xml.rels><?xml version="1.0" encoding="UTF-8" standalone="yes"?>
<Relationships xmlns="http://schemas.openxmlformats.org/package/2006/relationships"><Relationship Id="rId8" Type="http://schemas.openxmlformats.org/officeDocument/2006/relationships/image" Target="../media/image1.emf"/><Relationship Id="rId13" Type="http://schemas.openxmlformats.org/officeDocument/2006/relationships/image" Target="../media/image21.emf"/><Relationship Id="rId3" Type="http://schemas.openxmlformats.org/officeDocument/2006/relationships/image" Target="../media/image13.emf"/><Relationship Id="rId7" Type="http://schemas.openxmlformats.org/officeDocument/2006/relationships/image" Target="../media/image25.emf"/><Relationship Id="rId12" Type="http://schemas.openxmlformats.org/officeDocument/2006/relationships/image" Target="../media/image24.emf"/><Relationship Id="rId2" Type="http://schemas.openxmlformats.org/officeDocument/2006/relationships/image" Target="../media/image10.emf"/><Relationship Id="rId1" Type="http://schemas.openxmlformats.org/officeDocument/2006/relationships/slideLayout" Target="../slideLayouts/slideLayout1.xml"/><Relationship Id="rId6" Type="http://schemas.openxmlformats.org/officeDocument/2006/relationships/image" Target="../media/image29.png"/><Relationship Id="rId11" Type="http://schemas.openxmlformats.org/officeDocument/2006/relationships/image" Target="../media/image8.emf"/><Relationship Id="rId5" Type="http://schemas.openxmlformats.org/officeDocument/2006/relationships/image" Target="../media/image28.png"/><Relationship Id="rId10" Type="http://schemas.openxmlformats.org/officeDocument/2006/relationships/image" Target="../media/image4.emf"/><Relationship Id="rId4" Type="http://schemas.openxmlformats.org/officeDocument/2006/relationships/image" Target="../media/image6.emf"/><Relationship Id="rId9" Type="http://schemas.openxmlformats.org/officeDocument/2006/relationships/image" Target="../media/image30.png"/></Relationships>
</file>

<file path=ppt/slides/_rels/slide6.xml.rels><?xml version="1.0" encoding="UTF-8" standalone="yes"?>
<Relationships xmlns="http://schemas.openxmlformats.org/package/2006/relationships"><Relationship Id="rId8" Type="http://schemas.openxmlformats.org/officeDocument/2006/relationships/image" Target="../media/image1.emf"/><Relationship Id="rId13" Type="http://schemas.openxmlformats.org/officeDocument/2006/relationships/image" Target="../media/image21.emf"/><Relationship Id="rId3" Type="http://schemas.openxmlformats.org/officeDocument/2006/relationships/image" Target="../media/image13.emf"/><Relationship Id="rId7" Type="http://schemas.openxmlformats.org/officeDocument/2006/relationships/image" Target="../media/image25.emf"/><Relationship Id="rId12" Type="http://schemas.openxmlformats.org/officeDocument/2006/relationships/image" Target="../media/image24.emf"/><Relationship Id="rId2" Type="http://schemas.openxmlformats.org/officeDocument/2006/relationships/image" Target="../media/image10.emf"/><Relationship Id="rId1" Type="http://schemas.openxmlformats.org/officeDocument/2006/relationships/slideLayout" Target="../slideLayouts/slideLayout1.xml"/><Relationship Id="rId6" Type="http://schemas.openxmlformats.org/officeDocument/2006/relationships/image" Target="../media/image29.png"/><Relationship Id="rId11" Type="http://schemas.openxmlformats.org/officeDocument/2006/relationships/image" Target="../media/image8.emf"/><Relationship Id="rId5" Type="http://schemas.openxmlformats.org/officeDocument/2006/relationships/image" Target="../media/image28.png"/><Relationship Id="rId10" Type="http://schemas.openxmlformats.org/officeDocument/2006/relationships/image" Target="../media/image4.emf"/><Relationship Id="rId4" Type="http://schemas.openxmlformats.org/officeDocument/2006/relationships/image" Target="../media/image6.emf"/><Relationship Id="rId9" Type="http://schemas.openxmlformats.org/officeDocument/2006/relationships/image" Target="../media/image30.png"/></Relationships>
</file>

<file path=ppt/slides/_rels/slide7.xml.rels><?xml version="1.0" encoding="UTF-8" standalone="yes"?>
<Relationships xmlns="http://schemas.openxmlformats.org/package/2006/relationships"><Relationship Id="rId8" Type="http://schemas.openxmlformats.org/officeDocument/2006/relationships/image" Target="../media/image18.emf"/><Relationship Id="rId3" Type="http://schemas.openxmlformats.org/officeDocument/2006/relationships/image" Target="../media/image2.emf"/><Relationship Id="rId7" Type="http://schemas.openxmlformats.org/officeDocument/2006/relationships/image" Target="../media/image16.emf"/><Relationship Id="rId2"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image" Target="../media/image13.emf"/><Relationship Id="rId11" Type="http://schemas.openxmlformats.org/officeDocument/2006/relationships/image" Target="../media/image9.emf"/><Relationship Id="rId5" Type="http://schemas.openxmlformats.org/officeDocument/2006/relationships/image" Target="../media/image10.emf"/><Relationship Id="rId10" Type="http://schemas.openxmlformats.org/officeDocument/2006/relationships/image" Target="../media/image31.png"/><Relationship Id="rId4" Type="http://schemas.openxmlformats.org/officeDocument/2006/relationships/image" Target="../media/image6.emf"/><Relationship Id="rId9" Type="http://schemas.openxmlformats.org/officeDocument/2006/relationships/image" Target="../media/image25.emf"/></Relationships>
</file>

<file path=ppt/slides/_rels/slide8.xml.rels><?xml version="1.0" encoding="UTF-8" standalone="yes"?>
<Relationships xmlns="http://schemas.openxmlformats.org/package/2006/relationships"><Relationship Id="rId8" Type="http://schemas.openxmlformats.org/officeDocument/2006/relationships/image" Target="../media/image18.emf"/><Relationship Id="rId13" Type="http://schemas.openxmlformats.org/officeDocument/2006/relationships/image" Target="../media/image12.emf"/><Relationship Id="rId3" Type="http://schemas.openxmlformats.org/officeDocument/2006/relationships/image" Target="../media/image2.emf"/><Relationship Id="rId7" Type="http://schemas.openxmlformats.org/officeDocument/2006/relationships/image" Target="../media/image16.emf"/><Relationship Id="rId12" Type="http://schemas.openxmlformats.org/officeDocument/2006/relationships/image" Target="../media/image34.jpeg"/><Relationship Id="rId2"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image" Target="../media/image13.emf"/><Relationship Id="rId11" Type="http://schemas.openxmlformats.org/officeDocument/2006/relationships/image" Target="../media/image33.png"/><Relationship Id="rId5" Type="http://schemas.openxmlformats.org/officeDocument/2006/relationships/image" Target="../media/image10.emf"/><Relationship Id="rId10" Type="http://schemas.openxmlformats.org/officeDocument/2006/relationships/image" Target="../media/image32.png"/><Relationship Id="rId4" Type="http://schemas.openxmlformats.org/officeDocument/2006/relationships/image" Target="../media/image6.emf"/><Relationship Id="rId9" Type="http://schemas.openxmlformats.org/officeDocument/2006/relationships/image" Target="../media/image25.emf"/></Relationships>
</file>

<file path=ppt/slides/_rels/slide9.xml.rels><?xml version="1.0" encoding="UTF-8" standalone="yes"?>
<Relationships xmlns="http://schemas.openxmlformats.org/package/2006/relationships"><Relationship Id="rId8" Type="http://schemas.openxmlformats.org/officeDocument/2006/relationships/image" Target="../media/image18.emf"/><Relationship Id="rId3" Type="http://schemas.openxmlformats.org/officeDocument/2006/relationships/image" Target="../media/image2.emf"/><Relationship Id="rId7" Type="http://schemas.openxmlformats.org/officeDocument/2006/relationships/image" Target="../media/image16.emf"/><Relationship Id="rId2"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image" Target="../media/image13.emf"/><Relationship Id="rId11" Type="http://schemas.openxmlformats.org/officeDocument/2006/relationships/image" Target="../media/image35.png"/><Relationship Id="rId5" Type="http://schemas.openxmlformats.org/officeDocument/2006/relationships/image" Target="../media/image10.emf"/><Relationship Id="rId10" Type="http://schemas.openxmlformats.org/officeDocument/2006/relationships/image" Target="../media/image9.emf"/><Relationship Id="rId4" Type="http://schemas.openxmlformats.org/officeDocument/2006/relationships/image" Target="../media/image6.emf"/><Relationship Id="rId9" Type="http://schemas.openxmlformats.org/officeDocument/2006/relationships/image" Target="../media/image25.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Freeform 6"/>
          <p:cNvSpPr/>
          <p:nvPr/>
        </p:nvSpPr>
        <p:spPr bwMode="auto">
          <a:xfrm flipV="1">
            <a:off x="2210422" y="974814"/>
            <a:ext cx="7770422" cy="4908695"/>
          </a:xfrm>
          <a:custGeom>
            <a:avLst/>
            <a:gdLst>
              <a:gd name="T0" fmla="*/ 299 w 2062"/>
              <a:gd name="T1" fmla="*/ 134 h 1171"/>
              <a:gd name="T2" fmla="*/ 257 w 2062"/>
              <a:gd name="T3" fmla="*/ 910 h 1171"/>
              <a:gd name="T4" fmla="*/ 1695 w 2062"/>
              <a:gd name="T5" fmla="*/ 984 h 1171"/>
              <a:gd name="T6" fmla="*/ 1896 w 2062"/>
              <a:gd name="T7" fmla="*/ 208 h 1171"/>
              <a:gd name="T8" fmla="*/ 1187 w 2062"/>
              <a:gd name="T9" fmla="*/ 98 h 1171"/>
              <a:gd name="T10" fmla="*/ 299 w 2062"/>
              <a:gd name="T11" fmla="*/ 134 h 1171"/>
            </a:gdLst>
            <a:ahLst/>
            <a:cxnLst>
              <a:cxn ang="0">
                <a:pos x="T0" y="T1"/>
              </a:cxn>
              <a:cxn ang="0">
                <a:pos x="T2" y="T3"/>
              </a:cxn>
              <a:cxn ang="0">
                <a:pos x="T4" y="T5"/>
              </a:cxn>
              <a:cxn ang="0">
                <a:pos x="T6" y="T7"/>
              </a:cxn>
              <a:cxn ang="0">
                <a:pos x="T8" y="T9"/>
              </a:cxn>
              <a:cxn ang="0">
                <a:pos x="T10" y="T11"/>
              </a:cxn>
            </a:cxnLst>
            <a:rect l="0" t="0" r="r" b="b"/>
            <a:pathLst>
              <a:path w="2062" h="1171">
                <a:moveTo>
                  <a:pt x="299" y="134"/>
                </a:moveTo>
                <a:cubicBezTo>
                  <a:pt x="70" y="247"/>
                  <a:pt x="0" y="649"/>
                  <a:pt x="257" y="910"/>
                </a:cubicBezTo>
                <a:cubicBezTo>
                  <a:pt x="515" y="1171"/>
                  <a:pt x="1426" y="1117"/>
                  <a:pt x="1695" y="984"/>
                </a:cubicBezTo>
                <a:cubicBezTo>
                  <a:pt x="2062" y="803"/>
                  <a:pt x="2035" y="378"/>
                  <a:pt x="1896" y="208"/>
                </a:cubicBezTo>
                <a:cubicBezTo>
                  <a:pt x="1757" y="39"/>
                  <a:pt x="1434" y="39"/>
                  <a:pt x="1187" y="98"/>
                </a:cubicBezTo>
                <a:cubicBezTo>
                  <a:pt x="871" y="174"/>
                  <a:pt x="571" y="0"/>
                  <a:pt x="299" y="134"/>
                </a:cubicBezTo>
                <a:close/>
              </a:path>
            </a:pathLst>
          </a:custGeom>
          <a:solidFill>
            <a:srgbClr val="EBFBF6"/>
          </a:solidFill>
          <a:ln>
            <a:noFill/>
          </a:ln>
        </p:spPr>
        <p:txBody>
          <a:bodyPr vert="horz" wrap="square" lIns="91440" tIns="45720" rIns="91440" bIns="45720" numCol="1" anchor="t" anchorCtr="0" compatLnSpc="1"/>
          <a:lstStyle/>
          <a:p>
            <a:endParaRPr lang="zh-CN" altLang="en-US"/>
          </a:p>
        </p:txBody>
      </p:sp>
      <p:pic>
        <p:nvPicPr>
          <p:cNvPr id="2" name="图片 1"/>
          <p:cNvPicPr>
            <a:picLocks noChangeAspect="1"/>
          </p:cNvPicPr>
          <p:nvPr/>
        </p:nvPicPr>
        <p:blipFill>
          <a:blip r:embed="rId2"/>
          <a:stretch>
            <a:fillRect/>
          </a:stretch>
        </p:blipFill>
        <p:spPr>
          <a:xfrm>
            <a:off x="1804208" y="1704550"/>
            <a:ext cx="1679790" cy="1043266"/>
          </a:xfrm>
          <a:prstGeom prst="rect">
            <a:avLst/>
          </a:prstGeom>
        </p:spPr>
      </p:pic>
      <p:pic>
        <p:nvPicPr>
          <p:cNvPr id="3" name="图片 2"/>
          <p:cNvPicPr>
            <a:picLocks noChangeAspect="1"/>
          </p:cNvPicPr>
          <p:nvPr/>
        </p:nvPicPr>
        <p:blipFill>
          <a:blip r:embed="rId3"/>
          <a:stretch>
            <a:fillRect/>
          </a:stretch>
        </p:blipFill>
        <p:spPr>
          <a:xfrm>
            <a:off x="332979" y="1106764"/>
            <a:ext cx="1449925" cy="866442"/>
          </a:xfrm>
          <a:prstGeom prst="rect">
            <a:avLst/>
          </a:prstGeom>
        </p:spPr>
      </p:pic>
      <p:pic>
        <p:nvPicPr>
          <p:cNvPr id="4" name="图片 3"/>
          <p:cNvPicPr>
            <a:picLocks noChangeAspect="1"/>
          </p:cNvPicPr>
          <p:nvPr/>
        </p:nvPicPr>
        <p:blipFill>
          <a:blip r:embed="rId4"/>
          <a:stretch>
            <a:fillRect/>
          </a:stretch>
        </p:blipFill>
        <p:spPr>
          <a:xfrm>
            <a:off x="1270827" y="4449058"/>
            <a:ext cx="724962" cy="760346"/>
          </a:xfrm>
          <a:prstGeom prst="rect">
            <a:avLst/>
          </a:prstGeom>
        </p:spPr>
      </p:pic>
      <p:pic>
        <p:nvPicPr>
          <p:cNvPr id="5" name="图片 4"/>
          <p:cNvPicPr>
            <a:picLocks noChangeAspect="1"/>
          </p:cNvPicPr>
          <p:nvPr/>
        </p:nvPicPr>
        <p:blipFill>
          <a:blip r:embed="rId5"/>
          <a:stretch>
            <a:fillRect/>
          </a:stretch>
        </p:blipFill>
        <p:spPr>
          <a:xfrm>
            <a:off x="1143917" y="2336645"/>
            <a:ext cx="424368" cy="636570"/>
          </a:xfrm>
          <a:prstGeom prst="rect">
            <a:avLst/>
          </a:prstGeom>
        </p:spPr>
      </p:pic>
      <p:pic>
        <p:nvPicPr>
          <p:cNvPr id="6" name="图片 5"/>
          <p:cNvPicPr>
            <a:picLocks noChangeAspect="1"/>
          </p:cNvPicPr>
          <p:nvPr/>
        </p:nvPicPr>
        <p:blipFill>
          <a:blip r:embed="rId6"/>
          <a:stretch>
            <a:fillRect/>
          </a:stretch>
        </p:blipFill>
        <p:spPr>
          <a:xfrm>
            <a:off x="1049189" y="3265915"/>
            <a:ext cx="707280" cy="795712"/>
          </a:xfrm>
          <a:prstGeom prst="rect">
            <a:avLst/>
          </a:prstGeom>
        </p:spPr>
      </p:pic>
      <p:pic>
        <p:nvPicPr>
          <p:cNvPr id="7" name="图片 6"/>
          <p:cNvPicPr>
            <a:picLocks noChangeAspect="1"/>
          </p:cNvPicPr>
          <p:nvPr/>
        </p:nvPicPr>
        <p:blipFill>
          <a:blip r:embed="rId7"/>
          <a:stretch>
            <a:fillRect/>
          </a:stretch>
        </p:blipFill>
        <p:spPr>
          <a:xfrm>
            <a:off x="2725291" y="494905"/>
            <a:ext cx="1043238" cy="919490"/>
          </a:xfrm>
          <a:prstGeom prst="rect">
            <a:avLst/>
          </a:prstGeom>
        </p:spPr>
      </p:pic>
      <p:pic>
        <p:nvPicPr>
          <p:cNvPr id="8" name="图片 7"/>
          <p:cNvPicPr>
            <a:picLocks noChangeAspect="1"/>
          </p:cNvPicPr>
          <p:nvPr/>
        </p:nvPicPr>
        <p:blipFill>
          <a:blip r:embed="rId8"/>
          <a:stretch>
            <a:fillRect/>
          </a:stretch>
        </p:blipFill>
        <p:spPr>
          <a:xfrm>
            <a:off x="11046291" y="5349762"/>
            <a:ext cx="630976" cy="528670"/>
          </a:xfrm>
          <a:prstGeom prst="rect">
            <a:avLst/>
          </a:prstGeom>
        </p:spPr>
      </p:pic>
      <p:pic>
        <p:nvPicPr>
          <p:cNvPr id="9" name="图片 8"/>
          <p:cNvPicPr>
            <a:picLocks noChangeAspect="1"/>
          </p:cNvPicPr>
          <p:nvPr/>
        </p:nvPicPr>
        <p:blipFill>
          <a:blip r:embed="rId9"/>
          <a:stretch>
            <a:fillRect/>
          </a:stretch>
        </p:blipFill>
        <p:spPr>
          <a:xfrm>
            <a:off x="6884716" y="339125"/>
            <a:ext cx="1037305" cy="241240"/>
          </a:xfrm>
          <a:prstGeom prst="rect">
            <a:avLst/>
          </a:prstGeom>
        </p:spPr>
      </p:pic>
      <p:pic>
        <p:nvPicPr>
          <p:cNvPr id="10" name="图片 9"/>
          <p:cNvPicPr>
            <a:picLocks noChangeAspect="1"/>
          </p:cNvPicPr>
          <p:nvPr/>
        </p:nvPicPr>
        <p:blipFill>
          <a:blip r:embed="rId10"/>
          <a:stretch>
            <a:fillRect/>
          </a:stretch>
        </p:blipFill>
        <p:spPr>
          <a:xfrm>
            <a:off x="2237236" y="3532876"/>
            <a:ext cx="742644" cy="689617"/>
          </a:xfrm>
          <a:prstGeom prst="rect">
            <a:avLst/>
          </a:prstGeom>
        </p:spPr>
      </p:pic>
      <p:pic>
        <p:nvPicPr>
          <p:cNvPr id="11" name="图片 10"/>
          <p:cNvPicPr>
            <a:picLocks noChangeAspect="1"/>
          </p:cNvPicPr>
          <p:nvPr/>
        </p:nvPicPr>
        <p:blipFill>
          <a:blip r:embed="rId11"/>
          <a:stretch>
            <a:fillRect/>
          </a:stretch>
        </p:blipFill>
        <p:spPr>
          <a:xfrm>
            <a:off x="5814754" y="580721"/>
            <a:ext cx="424368" cy="389015"/>
          </a:xfrm>
          <a:prstGeom prst="rect">
            <a:avLst/>
          </a:prstGeom>
        </p:spPr>
      </p:pic>
      <p:pic>
        <p:nvPicPr>
          <p:cNvPr id="12" name="图片 11"/>
          <p:cNvPicPr>
            <a:picLocks noChangeAspect="1"/>
          </p:cNvPicPr>
          <p:nvPr/>
        </p:nvPicPr>
        <p:blipFill>
          <a:blip r:embed="rId12"/>
          <a:stretch>
            <a:fillRect/>
          </a:stretch>
        </p:blipFill>
        <p:spPr>
          <a:xfrm>
            <a:off x="7922021" y="1577197"/>
            <a:ext cx="2157205" cy="1626789"/>
          </a:xfrm>
          <a:prstGeom prst="rect">
            <a:avLst/>
          </a:prstGeom>
        </p:spPr>
      </p:pic>
      <p:pic>
        <p:nvPicPr>
          <p:cNvPr id="13" name="图片 12"/>
          <p:cNvPicPr>
            <a:picLocks noChangeAspect="1"/>
          </p:cNvPicPr>
          <p:nvPr/>
        </p:nvPicPr>
        <p:blipFill>
          <a:blip r:embed="rId13"/>
          <a:stretch>
            <a:fillRect/>
          </a:stretch>
        </p:blipFill>
        <p:spPr>
          <a:xfrm>
            <a:off x="6476916" y="5455079"/>
            <a:ext cx="1573699" cy="1220092"/>
          </a:xfrm>
          <a:prstGeom prst="rect">
            <a:avLst/>
          </a:prstGeom>
        </p:spPr>
      </p:pic>
      <p:pic>
        <p:nvPicPr>
          <p:cNvPr id="14" name="图片 13"/>
          <p:cNvPicPr>
            <a:picLocks noChangeAspect="1"/>
          </p:cNvPicPr>
          <p:nvPr/>
        </p:nvPicPr>
        <p:blipFill>
          <a:blip r:embed="rId14"/>
          <a:stretch>
            <a:fillRect/>
          </a:stretch>
        </p:blipFill>
        <p:spPr>
          <a:xfrm>
            <a:off x="3211961" y="5749548"/>
            <a:ext cx="1465533" cy="925624"/>
          </a:xfrm>
          <a:prstGeom prst="rect">
            <a:avLst/>
          </a:prstGeom>
        </p:spPr>
      </p:pic>
      <p:pic>
        <p:nvPicPr>
          <p:cNvPr id="15" name="图片 14"/>
          <p:cNvPicPr>
            <a:picLocks noChangeAspect="1"/>
          </p:cNvPicPr>
          <p:nvPr/>
        </p:nvPicPr>
        <p:blipFill>
          <a:blip r:embed="rId15"/>
          <a:stretch>
            <a:fillRect/>
          </a:stretch>
        </p:blipFill>
        <p:spPr>
          <a:xfrm>
            <a:off x="4983753" y="5124601"/>
            <a:ext cx="831001" cy="709410"/>
          </a:xfrm>
          <a:prstGeom prst="rect">
            <a:avLst/>
          </a:prstGeom>
        </p:spPr>
      </p:pic>
      <p:pic>
        <p:nvPicPr>
          <p:cNvPr id="16" name="图片 15"/>
          <p:cNvPicPr>
            <a:picLocks noChangeAspect="1"/>
          </p:cNvPicPr>
          <p:nvPr/>
        </p:nvPicPr>
        <p:blipFill>
          <a:blip r:embed="rId16"/>
          <a:stretch>
            <a:fillRect/>
          </a:stretch>
        </p:blipFill>
        <p:spPr>
          <a:xfrm>
            <a:off x="10244294" y="2133694"/>
            <a:ext cx="1379196" cy="707299"/>
          </a:xfrm>
          <a:prstGeom prst="rect">
            <a:avLst/>
          </a:prstGeom>
        </p:spPr>
      </p:pic>
      <p:pic>
        <p:nvPicPr>
          <p:cNvPr id="17" name="图片 16"/>
          <p:cNvPicPr>
            <a:picLocks noChangeAspect="1"/>
          </p:cNvPicPr>
          <p:nvPr/>
        </p:nvPicPr>
        <p:blipFill>
          <a:blip r:embed="rId17"/>
          <a:stretch>
            <a:fillRect/>
          </a:stretch>
        </p:blipFill>
        <p:spPr>
          <a:xfrm>
            <a:off x="9509046" y="199127"/>
            <a:ext cx="1838929" cy="1785932"/>
          </a:xfrm>
          <a:prstGeom prst="rect">
            <a:avLst/>
          </a:prstGeom>
        </p:spPr>
      </p:pic>
      <p:pic>
        <p:nvPicPr>
          <p:cNvPr id="18" name="图片 17"/>
          <p:cNvPicPr>
            <a:picLocks noChangeAspect="1"/>
          </p:cNvPicPr>
          <p:nvPr/>
        </p:nvPicPr>
        <p:blipFill>
          <a:blip r:embed="rId18"/>
          <a:stretch>
            <a:fillRect/>
          </a:stretch>
        </p:blipFill>
        <p:spPr>
          <a:xfrm>
            <a:off x="566230" y="5334466"/>
            <a:ext cx="1290786" cy="1131679"/>
          </a:xfrm>
          <a:prstGeom prst="rect">
            <a:avLst/>
          </a:prstGeom>
        </p:spPr>
      </p:pic>
      <p:pic>
        <p:nvPicPr>
          <p:cNvPr id="19" name="图片 18"/>
          <p:cNvPicPr>
            <a:picLocks noChangeAspect="1"/>
          </p:cNvPicPr>
          <p:nvPr/>
        </p:nvPicPr>
        <p:blipFill>
          <a:blip r:embed="rId19"/>
          <a:stretch>
            <a:fillRect/>
          </a:stretch>
        </p:blipFill>
        <p:spPr>
          <a:xfrm>
            <a:off x="1020143" y="0"/>
            <a:ext cx="1096285" cy="919490"/>
          </a:xfrm>
          <a:prstGeom prst="rect">
            <a:avLst/>
          </a:prstGeom>
        </p:spPr>
      </p:pic>
      <p:pic>
        <p:nvPicPr>
          <p:cNvPr id="20" name="图片 19"/>
          <p:cNvPicPr>
            <a:picLocks noChangeAspect="1"/>
          </p:cNvPicPr>
          <p:nvPr/>
        </p:nvPicPr>
        <p:blipFill>
          <a:blip r:embed="rId20"/>
          <a:stretch>
            <a:fillRect/>
          </a:stretch>
        </p:blipFill>
        <p:spPr>
          <a:xfrm>
            <a:off x="0" y="3336654"/>
            <a:ext cx="778008" cy="1043266"/>
          </a:xfrm>
          <a:prstGeom prst="rect">
            <a:avLst/>
          </a:prstGeom>
        </p:spPr>
      </p:pic>
      <p:pic>
        <p:nvPicPr>
          <p:cNvPr id="21" name="图片 20"/>
          <p:cNvPicPr>
            <a:picLocks noChangeAspect="1"/>
          </p:cNvPicPr>
          <p:nvPr/>
        </p:nvPicPr>
        <p:blipFill>
          <a:blip r:embed="rId21"/>
          <a:stretch>
            <a:fillRect/>
          </a:stretch>
        </p:blipFill>
        <p:spPr>
          <a:xfrm>
            <a:off x="2409216" y="5419715"/>
            <a:ext cx="442050" cy="406697"/>
          </a:xfrm>
          <a:prstGeom prst="rect">
            <a:avLst/>
          </a:prstGeom>
        </p:spPr>
      </p:pic>
      <p:pic>
        <p:nvPicPr>
          <p:cNvPr id="22" name="图片 21"/>
          <p:cNvPicPr>
            <a:picLocks noChangeAspect="1"/>
          </p:cNvPicPr>
          <p:nvPr/>
        </p:nvPicPr>
        <p:blipFill>
          <a:blip r:embed="rId22"/>
          <a:stretch>
            <a:fillRect/>
          </a:stretch>
        </p:blipFill>
        <p:spPr>
          <a:xfrm>
            <a:off x="4516832" y="174025"/>
            <a:ext cx="618870" cy="601204"/>
          </a:xfrm>
          <a:prstGeom prst="rect">
            <a:avLst/>
          </a:prstGeom>
        </p:spPr>
      </p:pic>
      <p:pic>
        <p:nvPicPr>
          <p:cNvPr id="23" name="图片 22"/>
          <p:cNvPicPr>
            <a:picLocks noChangeAspect="1"/>
          </p:cNvPicPr>
          <p:nvPr/>
        </p:nvPicPr>
        <p:blipFill>
          <a:blip r:embed="rId23"/>
          <a:stretch>
            <a:fillRect/>
          </a:stretch>
        </p:blipFill>
        <p:spPr>
          <a:xfrm>
            <a:off x="11623490" y="1539985"/>
            <a:ext cx="477414" cy="495110"/>
          </a:xfrm>
          <a:prstGeom prst="rect">
            <a:avLst/>
          </a:prstGeom>
        </p:spPr>
      </p:pic>
      <p:pic>
        <p:nvPicPr>
          <p:cNvPr id="24" name="图片 23"/>
          <p:cNvPicPr>
            <a:picLocks noChangeAspect="1"/>
          </p:cNvPicPr>
          <p:nvPr/>
        </p:nvPicPr>
        <p:blipFill>
          <a:blip r:embed="rId24"/>
          <a:stretch>
            <a:fillRect/>
          </a:stretch>
        </p:blipFill>
        <p:spPr>
          <a:xfrm>
            <a:off x="10494679" y="3179640"/>
            <a:ext cx="1449924" cy="1379234"/>
          </a:xfrm>
          <a:prstGeom prst="rect">
            <a:avLst/>
          </a:prstGeom>
        </p:spPr>
      </p:pic>
      <p:pic>
        <p:nvPicPr>
          <p:cNvPr id="25" name="图片 24"/>
          <p:cNvPicPr>
            <a:picLocks noChangeAspect="1"/>
          </p:cNvPicPr>
          <p:nvPr/>
        </p:nvPicPr>
        <p:blipFill>
          <a:blip r:embed="rId25"/>
          <a:stretch>
            <a:fillRect/>
          </a:stretch>
        </p:blipFill>
        <p:spPr>
          <a:xfrm>
            <a:off x="8493164" y="412816"/>
            <a:ext cx="512779" cy="724982"/>
          </a:xfrm>
          <a:prstGeom prst="rect">
            <a:avLst/>
          </a:prstGeom>
        </p:spPr>
      </p:pic>
      <p:pic>
        <p:nvPicPr>
          <p:cNvPr id="26" name="图片 25"/>
          <p:cNvPicPr>
            <a:picLocks noChangeAspect="1"/>
          </p:cNvPicPr>
          <p:nvPr/>
        </p:nvPicPr>
        <p:blipFill>
          <a:blip r:embed="rId26"/>
          <a:stretch>
            <a:fillRect/>
          </a:stretch>
        </p:blipFill>
        <p:spPr>
          <a:xfrm>
            <a:off x="8635231" y="4770952"/>
            <a:ext cx="1748095" cy="1440778"/>
          </a:xfrm>
          <a:prstGeom prst="rect">
            <a:avLst/>
          </a:prstGeom>
        </p:spPr>
      </p:pic>
      <p:pic>
        <p:nvPicPr>
          <p:cNvPr id="27" name="图片 26"/>
          <p:cNvPicPr>
            <a:picLocks noChangeAspect="1"/>
          </p:cNvPicPr>
          <p:nvPr/>
        </p:nvPicPr>
        <p:blipFill>
          <a:blip r:embed="rId27"/>
          <a:stretch>
            <a:fillRect/>
          </a:stretch>
        </p:blipFill>
        <p:spPr>
          <a:xfrm>
            <a:off x="10043788" y="6415938"/>
            <a:ext cx="901783" cy="442062"/>
          </a:xfrm>
          <a:prstGeom prst="rect">
            <a:avLst/>
          </a:prstGeom>
        </p:spPr>
      </p:pic>
      <p:sp>
        <p:nvSpPr>
          <p:cNvPr id="31" name="文本框 30" descr="e7d195523061f1c0deeec63e560781cfd59afb0ea006f2a87ABB68BF51EA6619813959095094C18C62A12F549504892A4AAA8C1554C6663626E05CA27F281A14E6983772AFC3FB97135759321DEA3D704CB8FFD9D2544D20427D00997056F5C96BEB36E87B176A9A2B0208D5F0253CAA64F289E16775627845AD05F6A8DA43D217D906D92F737DD9"/>
          <p:cNvSpPr txBox="1"/>
          <p:nvPr/>
        </p:nvSpPr>
        <p:spPr>
          <a:xfrm>
            <a:off x="4145849" y="2612475"/>
            <a:ext cx="3943985" cy="1938020"/>
          </a:xfrm>
          <a:prstGeom prst="rect">
            <a:avLst/>
          </a:prstGeom>
          <a:noFill/>
          <a:effectLst/>
        </p:spPr>
        <p:txBody>
          <a:bodyPr wrap="none" rtlCol="0">
            <a:spAutoFit/>
          </a:bodyPr>
          <a:lstStyle/>
          <a:p>
            <a:pPr algn="ctr"/>
            <a:r>
              <a:rPr lang="en-US" altLang="zh-CN" sz="6000" b="1" dirty="0">
                <a:solidFill>
                  <a:schemeClr val="accent4">
                    <a:lumMod val="40000"/>
                    <a:lumOff val="60000"/>
                  </a:schemeClr>
                </a:solidFill>
                <a:latin typeface="Calibri" panose="020F0502020204030204" pitchFamily="34" charset="0"/>
                <a:ea typeface="本墨绪圆-常规" panose="02000000000000000000" pitchFamily="2" charset="-122"/>
                <a:cs typeface="Kartika" panose="02020503030404060203" pitchFamily="18" charset="0"/>
              </a:rPr>
              <a:t>Welcom to  </a:t>
            </a:r>
          </a:p>
          <a:p>
            <a:pPr algn="ctr"/>
            <a:r>
              <a:rPr lang="en-US" altLang="zh-CN" sz="6000" b="1" dirty="0">
                <a:solidFill>
                  <a:schemeClr val="accent4">
                    <a:lumMod val="40000"/>
                    <a:lumOff val="60000"/>
                  </a:schemeClr>
                </a:solidFill>
                <a:latin typeface="Calibri" panose="020F0502020204030204" pitchFamily="34" charset="0"/>
                <a:ea typeface="本墨绪圆-常规" panose="02000000000000000000" pitchFamily="2" charset="-122"/>
                <a:cs typeface="Kartika" panose="02020503030404060203" pitchFamily="18" charset="0"/>
              </a:rPr>
              <a:t>Group 11</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1000"/>
                                        <p:tgtEl>
                                          <p:spTgt spid="31"/>
                                        </p:tgtEl>
                                      </p:cBhvr>
                                    </p:animEffect>
                                    <p:anim calcmode="lin" valueType="num">
                                      <p:cBhvr>
                                        <p:cTn id="8" dur="1000" fill="hold"/>
                                        <p:tgtEl>
                                          <p:spTgt spid="31"/>
                                        </p:tgtEl>
                                        <p:attrNameLst>
                                          <p:attrName>ppt_x</p:attrName>
                                        </p:attrNameLst>
                                      </p:cBhvr>
                                      <p:tavLst>
                                        <p:tav tm="0">
                                          <p:val>
                                            <p:strVal val="#ppt_x"/>
                                          </p:val>
                                        </p:tav>
                                        <p:tav tm="100000">
                                          <p:val>
                                            <p:strVal val="#ppt_x"/>
                                          </p:val>
                                        </p:tav>
                                      </p:tavLst>
                                    </p:anim>
                                    <p:anim calcmode="lin" valueType="num">
                                      <p:cBhvr>
                                        <p:cTn id="9" dur="1000" fill="hold"/>
                                        <p:tgtEl>
                                          <p:spTgt spid="3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9"/>
                                        </p:tgtEl>
                                        <p:attrNameLst>
                                          <p:attrName>style.visibility</p:attrName>
                                        </p:attrNameLst>
                                      </p:cBhvr>
                                      <p:to>
                                        <p:strVal val="visible"/>
                                      </p:to>
                                    </p:set>
                                    <p:animEffect transition="in" filter="fade">
                                      <p:cBhvr>
                                        <p:cTn id="14" dur="1500"/>
                                        <p:tgtEl>
                                          <p:spTgt spid="29"/>
                                        </p:tgtEl>
                                      </p:cBhvr>
                                    </p:animEffect>
                                    <p:anim calcmode="lin" valueType="num">
                                      <p:cBhvr>
                                        <p:cTn id="15" dur="1500" fill="hold"/>
                                        <p:tgtEl>
                                          <p:spTgt spid="29"/>
                                        </p:tgtEl>
                                        <p:attrNameLst>
                                          <p:attrName>ppt_x</p:attrName>
                                        </p:attrNameLst>
                                      </p:cBhvr>
                                      <p:tavLst>
                                        <p:tav tm="0">
                                          <p:val>
                                            <p:strVal val="#ppt_x"/>
                                          </p:val>
                                        </p:tav>
                                        <p:tav tm="100000">
                                          <p:val>
                                            <p:strVal val="#ppt_x"/>
                                          </p:val>
                                        </p:tav>
                                      </p:tavLst>
                                    </p:anim>
                                    <p:anim calcmode="lin" valueType="num">
                                      <p:cBhvr>
                                        <p:cTn id="16" dur="1500" fill="hold"/>
                                        <p:tgtEl>
                                          <p:spTgt spid="2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1" grpId="0" bldLvl="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stretch>
            <a:fillRect/>
          </a:stretch>
        </p:blipFill>
        <p:spPr>
          <a:xfrm>
            <a:off x="1560319" y="1021520"/>
            <a:ext cx="1500695" cy="932036"/>
          </a:xfrm>
          <a:prstGeom prst="rect">
            <a:avLst/>
          </a:prstGeom>
        </p:spPr>
      </p:pic>
      <p:pic>
        <p:nvPicPr>
          <p:cNvPr id="6" name="图片 5"/>
          <p:cNvPicPr>
            <a:picLocks noChangeAspect="1"/>
          </p:cNvPicPr>
          <p:nvPr/>
        </p:nvPicPr>
        <p:blipFill>
          <a:blip r:embed="rId3"/>
          <a:stretch>
            <a:fillRect/>
          </a:stretch>
        </p:blipFill>
        <p:spPr>
          <a:xfrm>
            <a:off x="118238" y="754490"/>
            <a:ext cx="1295338" cy="774064"/>
          </a:xfrm>
          <a:prstGeom prst="rect">
            <a:avLst/>
          </a:prstGeom>
        </p:spPr>
      </p:pic>
      <p:pic>
        <p:nvPicPr>
          <p:cNvPr id="7" name="图片 6"/>
          <p:cNvPicPr>
            <a:picLocks noChangeAspect="1"/>
          </p:cNvPicPr>
          <p:nvPr/>
        </p:nvPicPr>
        <p:blipFill>
          <a:blip r:embed="rId4"/>
          <a:stretch>
            <a:fillRect/>
          </a:stretch>
        </p:blipFill>
        <p:spPr>
          <a:xfrm>
            <a:off x="11137723" y="2024100"/>
            <a:ext cx="932011" cy="821457"/>
          </a:xfrm>
          <a:prstGeom prst="rect">
            <a:avLst/>
          </a:prstGeom>
        </p:spPr>
      </p:pic>
      <p:pic>
        <p:nvPicPr>
          <p:cNvPr id="8" name="图片 7"/>
          <p:cNvPicPr>
            <a:picLocks noChangeAspect="1"/>
          </p:cNvPicPr>
          <p:nvPr/>
        </p:nvPicPr>
        <p:blipFill>
          <a:blip r:embed="rId5"/>
          <a:stretch>
            <a:fillRect/>
          </a:stretch>
        </p:blipFill>
        <p:spPr>
          <a:xfrm>
            <a:off x="10910806" y="1780887"/>
            <a:ext cx="379123" cy="347539"/>
          </a:xfrm>
          <a:prstGeom prst="rect">
            <a:avLst/>
          </a:prstGeom>
        </p:spPr>
      </p:pic>
      <p:pic>
        <p:nvPicPr>
          <p:cNvPr id="9" name="图片 8"/>
          <p:cNvPicPr>
            <a:picLocks noChangeAspect="1"/>
          </p:cNvPicPr>
          <p:nvPr/>
        </p:nvPicPr>
        <p:blipFill>
          <a:blip r:embed="rId6"/>
          <a:stretch>
            <a:fillRect/>
          </a:stretch>
        </p:blipFill>
        <p:spPr>
          <a:xfrm>
            <a:off x="2557321" y="154552"/>
            <a:ext cx="1309282" cy="826937"/>
          </a:xfrm>
          <a:prstGeom prst="rect">
            <a:avLst/>
          </a:prstGeom>
        </p:spPr>
      </p:pic>
      <p:pic>
        <p:nvPicPr>
          <p:cNvPr id="10" name="图片 9"/>
          <p:cNvPicPr>
            <a:picLocks noChangeAspect="1"/>
          </p:cNvPicPr>
          <p:nvPr/>
        </p:nvPicPr>
        <p:blipFill>
          <a:blip r:embed="rId7"/>
          <a:stretch>
            <a:fillRect/>
          </a:stretch>
        </p:blipFill>
        <p:spPr>
          <a:xfrm>
            <a:off x="10360372" y="-234"/>
            <a:ext cx="1642867" cy="1595520"/>
          </a:xfrm>
          <a:prstGeom prst="rect">
            <a:avLst/>
          </a:prstGeom>
        </p:spPr>
      </p:pic>
      <p:pic>
        <p:nvPicPr>
          <p:cNvPr id="11" name="图片 10"/>
          <p:cNvPicPr>
            <a:picLocks noChangeAspect="1"/>
          </p:cNvPicPr>
          <p:nvPr/>
        </p:nvPicPr>
        <p:blipFill>
          <a:blip r:embed="rId8"/>
          <a:stretch>
            <a:fillRect/>
          </a:stretch>
        </p:blipFill>
        <p:spPr>
          <a:xfrm>
            <a:off x="1020144" y="0"/>
            <a:ext cx="979402" cy="821456"/>
          </a:xfrm>
          <a:prstGeom prst="rect">
            <a:avLst/>
          </a:prstGeom>
        </p:spPr>
      </p:pic>
      <p:pic>
        <p:nvPicPr>
          <p:cNvPr id="12" name="图片 11"/>
          <p:cNvPicPr>
            <a:picLocks noChangeAspect="1"/>
          </p:cNvPicPr>
          <p:nvPr/>
        </p:nvPicPr>
        <p:blipFill>
          <a:blip r:embed="rId9"/>
          <a:stretch>
            <a:fillRect/>
          </a:stretch>
        </p:blipFill>
        <p:spPr>
          <a:xfrm>
            <a:off x="8413210" y="-215"/>
            <a:ext cx="1561717" cy="1287165"/>
          </a:xfrm>
          <a:prstGeom prst="rect">
            <a:avLst/>
          </a:prstGeom>
        </p:spPr>
      </p:pic>
      <p:sp>
        <p:nvSpPr>
          <p:cNvPr id="13" name="椭圆 12"/>
          <p:cNvSpPr/>
          <p:nvPr/>
        </p:nvSpPr>
        <p:spPr>
          <a:xfrm>
            <a:off x="3349937" y="-1735877"/>
            <a:ext cx="1206396" cy="1206397"/>
          </a:xfrm>
          <a:prstGeom prst="ellipse">
            <a:avLst/>
          </a:prstGeom>
          <a:solidFill>
            <a:srgbClr val="9DECD0"/>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4556333" y="-1735877"/>
            <a:ext cx="1206396" cy="1206397"/>
          </a:xfrm>
          <a:prstGeom prst="ellipse">
            <a:avLst/>
          </a:prstGeom>
          <a:solidFill>
            <a:srgbClr val="C6D7E4"/>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Freeform 33"/>
          <p:cNvSpPr/>
          <p:nvPr/>
        </p:nvSpPr>
        <p:spPr bwMode="auto">
          <a:xfrm rot="240000">
            <a:off x="6578600" y="958215"/>
            <a:ext cx="5424805" cy="4941570"/>
          </a:xfrm>
          <a:custGeom>
            <a:avLst/>
            <a:gdLst>
              <a:gd name="T0" fmla="*/ 332 w 514"/>
              <a:gd name="T1" fmla="*/ 54 h 465"/>
              <a:gd name="T2" fmla="*/ 35 w 514"/>
              <a:gd name="T3" fmla="*/ 135 h 465"/>
              <a:gd name="T4" fmla="*/ 99 w 514"/>
              <a:gd name="T5" fmla="*/ 364 h 465"/>
              <a:gd name="T6" fmla="*/ 89 w 514"/>
              <a:gd name="T7" fmla="*/ 387 h 465"/>
              <a:gd name="T8" fmla="*/ 49 w 514"/>
              <a:gd name="T9" fmla="*/ 435 h 465"/>
              <a:gd name="T10" fmla="*/ 119 w 514"/>
              <a:gd name="T11" fmla="*/ 429 h 465"/>
              <a:gd name="T12" fmla="*/ 173 w 514"/>
              <a:gd name="T13" fmla="*/ 412 h 465"/>
              <a:gd name="T14" fmla="*/ 469 w 514"/>
              <a:gd name="T15" fmla="*/ 330 h 465"/>
              <a:gd name="T16" fmla="*/ 332 w 514"/>
              <a:gd name="T17" fmla="*/ 54 h 4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4" h="465">
                <a:moveTo>
                  <a:pt x="332" y="54"/>
                </a:moveTo>
                <a:cubicBezTo>
                  <a:pt x="212" y="0"/>
                  <a:pt x="79" y="36"/>
                  <a:pt x="35" y="135"/>
                </a:cubicBezTo>
                <a:cubicBezTo>
                  <a:pt x="0" y="211"/>
                  <a:pt x="29" y="302"/>
                  <a:pt x="99" y="364"/>
                </a:cubicBezTo>
                <a:cubicBezTo>
                  <a:pt x="96" y="371"/>
                  <a:pt x="93" y="379"/>
                  <a:pt x="89" y="387"/>
                </a:cubicBezTo>
                <a:cubicBezTo>
                  <a:pt x="76" y="411"/>
                  <a:pt x="59" y="426"/>
                  <a:pt x="49" y="435"/>
                </a:cubicBezTo>
                <a:cubicBezTo>
                  <a:pt x="67" y="435"/>
                  <a:pt x="91" y="435"/>
                  <a:pt x="119" y="429"/>
                </a:cubicBezTo>
                <a:cubicBezTo>
                  <a:pt x="140" y="425"/>
                  <a:pt x="158" y="419"/>
                  <a:pt x="173" y="412"/>
                </a:cubicBezTo>
                <a:cubicBezTo>
                  <a:pt x="293" y="465"/>
                  <a:pt x="425" y="429"/>
                  <a:pt x="469" y="330"/>
                </a:cubicBezTo>
                <a:cubicBezTo>
                  <a:pt x="514" y="231"/>
                  <a:pt x="452" y="107"/>
                  <a:pt x="332" y="54"/>
                </a:cubicBezTo>
                <a:close/>
              </a:path>
            </a:pathLst>
          </a:custGeom>
          <a:noFill/>
          <a:ln w="31750">
            <a:solidFill>
              <a:schemeClr val="tx1">
                <a:lumMod val="85000"/>
                <a:lumOff val="15000"/>
              </a:schemeClr>
            </a:solidFill>
          </a:ln>
        </p:spPr>
        <p:txBody>
          <a:bodyPr vert="horz" wrap="square" lIns="91440" tIns="45720" rIns="91440" bIns="45720" numCol="1" anchor="t" anchorCtr="0" compatLnSpc="1"/>
          <a:lstStyle/>
          <a:p>
            <a:endParaRPr lang="zh-CN" altLang="en-US"/>
          </a:p>
        </p:txBody>
      </p:sp>
      <p:sp>
        <p:nvSpPr>
          <p:cNvPr id="17" name="文本框 16"/>
          <p:cNvSpPr txBox="1"/>
          <p:nvPr/>
        </p:nvSpPr>
        <p:spPr>
          <a:xfrm>
            <a:off x="6800215" y="1652270"/>
            <a:ext cx="4337685" cy="3208655"/>
          </a:xfrm>
          <a:prstGeom prst="rect">
            <a:avLst/>
          </a:prstGeom>
          <a:noFill/>
        </p:spPr>
        <p:txBody>
          <a:bodyPr wrap="square" rtlCol="0">
            <a:spAutoFit/>
            <a:scene3d>
              <a:camera prst="orthographicFront"/>
              <a:lightRig rig="threePt" dir="t"/>
            </a:scene3d>
            <a:sp3d contourW="12700"/>
          </a:bodyPr>
          <a:lstStyle/>
          <a:p>
            <a:pPr marL="285750" indent="-285750" algn="ctr">
              <a:lnSpc>
                <a:spcPct val="114000"/>
              </a:lnSpc>
              <a:buFont typeface="Wingdings" panose="05000000000000000000" charset="0"/>
              <a:buChar char="v"/>
            </a:pPr>
            <a:r>
              <a:rPr lang="en-US" altLang="zh-CN" dirty="0">
                <a:solidFill>
                  <a:schemeClr val="tx1">
                    <a:lumMod val="65000"/>
                    <a:lumOff val="35000"/>
                  </a:schemeClr>
                </a:solidFill>
                <a:latin typeface="Calibri" panose="020F0502020204030204" pitchFamily="34" charset="0"/>
                <a:ea typeface="+mj-ea"/>
              </a:rPr>
              <a:t> </a:t>
            </a:r>
            <a:r>
              <a:rPr lang="en-US" altLang="zh-CN" sz="1600" b="1" dirty="0">
                <a:solidFill>
                  <a:schemeClr val="tx1"/>
                </a:solidFill>
                <a:latin typeface="Calibri" panose="020F0502020204030204" pitchFamily="34" charset="0"/>
                <a:ea typeface="+mj-ea"/>
              </a:rPr>
              <a:t>Cách lấy đối tượng của lớp Class của Reflection trong Java</a:t>
            </a:r>
          </a:p>
          <a:p>
            <a:pPr marL="285750" indent="-285750" algn="ctr">
              <a:lnSpc>
                <a:spcPct val="114000"/>
              </a:lnSpc>
              <a:buFont typeface="Wingdings" panose="05000000000000000000" charset="0"/>
              <a:buChar char="Ø"/>
            </a:pPr>
            <a:r>
              <a:rPr lang="en-US" altLang="zh-CN" sz="1600" dirty="0" err="1">
                <a:solidFill>
                  <a:schemeClr val="tx1"/>
                </a:solidFill>
                <a:latin typeface="Times New Roman" panose="02020603050405020304" pitchFamily="18" charset="0"/>
                <a:ea typeface="+mj-ea"/>
                <a:cs typeface="Times New Roman" panose="02020603050405020304" pitchFamily="18" charset="0"/>
              </a:rPr>
              <a:t>Có</a:t>
            </a:r>
            <a:r>
              <a:rPr lang="en-US" altLang="zh-CN" sz="1600" dirty="0">
                <a:solidFill>
                  <a:schemeClr val="tx1"/>
                </a:solidFill>
                <a:latin typeface="Times New Roman" panose="02020603050405020304" pitchFamily="18" charset="0"/>
                <a:ea typeface="+mj-ea"/>
                <a:cs typeface="Times New Roman" panose="02020603050405020304" pitchFamily="18" charset="0"/>
              </a:rPr>
              <a:t> ba cách lấy đối tượng của lớp Class như sau:</a:t>
            </a:r>
          </a:p>
          <a:p>
            <a:pPr marL="285750" indent="-285750" algn="ctr">
              <a:lnSpc>
                <a:spcPct val="114000"/>
              </a:lnSpc>
              <a:buFont typeface="Wingdings" panose="05000000000000000000" charset="0"/>
              <a:buChar char="Ø"/>
            </a:pPr>
            <a:r>
              <a:rPr lang="en-US" altLang="zh-CN" sz="1600" dirty="0">
                <a:solidFill>
                  <a:schemeClr val="tx1"/>
                </a:solidFill>
                <a:latin typeface="Times New Roman" panose="02020603050405020304" pitchFamily="18" charset="0"/>
                <a:ea typeface="+mj-ea"/>
                <a:cs typeface="Times New Roman" panose="02020603050405020304" pitchFamily="18" charset="0"/>
              </a:rPr>
              <a:t>Phương thức của lớp Class forName()</a:t>
            </a:r>
          </a:p>
          <a:p>
            <a:pPr marL="285750" indent="-285750" algn="ctr">
              <a:lnSpc>
                <a:spcPct val="114000"/>
              </a:lnSpc>
              <a:buFont typeface="Wingdings" panose="05000000000000000000" charset="0"/>
              <a:buChar char="Ø"/>
            </a:pPr>
            <a:r>
              <a:rPr lang="en-US" altLang="zh-CN" sz="1600" dirty="0">
                <a:solidFill>
                  <a:schemeClr val="tx1"/>
                </a:solidFill>
                <a:latin typeface="Times New Roman" panose="02020603050405020304" pitchFamily="18" charset="0"/>
                <a:ea typeface="+mj-ea"/>
                <a:cs typeface="Times New Roman" panose="02020603050405020304" pitchFamily="18" charset="0"/>
              </a:rPr>
              <a:t>Phương thức forName() tải lớp động hoặc trong thời gian chạy. Phương thức này trả về biến của lớp Class. Chúng ta chỉ nên sử dụng phương thức này nếu chúng ta biết tên đạt tiêu chuẩn của lớp đó. Chúng ta không thể sử dụng tên này cho các loại nguyên thủy.</a:t>
            </a:r>
          </a:p>
        </p:txBody>
      </p:sp>
      <p:sp>
        <p:nvSpPr>
          <p:cNvPr id="18" name="文本框 17"/>
          <p:cNvSpPr txBox="1"/>
          <p:nvPr/>
        </p:nvSpPr>
        <p:spPr>
          <a:xfrm>
            <a:off x="3340917" y="381969"/>
            <a:ext cx="5678541" cy="829945"/>
          </a:xfrm>
          <a:prstGeom prst="rect">
            <a:avLst/>
          </a:prstGeom>
          <a:noFill/>
        </p:spPr>
        <p:txBody>
          <a:bodyPr wrap="square" rtlCol="0">
            <a:spAutoFit/>
          </a:bodyPr>
          <a:lstStyle/>
          <a:p>
            <a:pPr algn="ctr"/>
            <a:r>
              <a:rPr lang="en-US" altLang="zh-CN" sz="4800" b="1" dirty="0">
                <a:solidFill>
                  <a:srgbClr val="9DECD0"/>
                </a:solidFill>
                <a:latin typeface="Calibri" panose="020F0502020204030204" pitchFamily="34" charset="0"/>
                <a:ea typeface="本墨绪圆-常规" panose="02000000000000000000" pitchFamily="2" charset="-122"/>
              </a:rPr>
              <a:t>Cú pháp </a:t>
            </a:r>
            <a:endParaRPr lang="zh-CN" altLang="en-US" sz="4800" b="1" dirty="0">
              <a:solidFill>
                <a:srgbClr val="9DECD0"/>
              </a:solidFill>
              <a:latin typeface="Calibri" panose="020F0502020204030204" pitchFamily="34" charset="0"/>
              <a:ea typeface="本墨绪圆-常规" panose="02000000000000000000" pitchFamily="2" charset="-122"/>
            </a:endParaRPr>
          </a:p>
        </p:txBody>
      </p:sp>
      <p:pic>
        <p:nvPicPr>
          <p:cNvPr id="3" name="图片 9"/>
          <p:cNvPicPr>
            <a:picLocks noChangeAspect="1"/>
          </p:cNvPicPr>
          <p:nvPr/>
        </p:nvPicPr>
        <p:blipFill>
          <a:blip r:embed="rId10"/>
          <a:stretch>
            <a:fillRect/>
          </a:stretch>
        </p:blipFill>
        <p:spPr>
          <a:xfrm>
            <a:off x="6017260" y="4635500"/>
            <a:ext cx="2395855" cy="2063750"/>
          </a:xfrm>
          <a:prstGeom prst="rect">
            <a:avLst/>
          </a:prstGeom>
        </p:spPr>
      </p:pic>
      <p:sp>
        <p:nvSpPr>
          <p:cNvPr id="27" name="Freeform 16"/>
          <p:cNvSpPr/>
          <p:nvPr/>
        </p:nvSpPr>
        <p:spPr bwMode="auto">
          <a:xfrm rot="16800000">
            <a:off x="5466080" y="1737360"/>
            <a:ext cx="814705" cy="765175"/>
          </a:xfrm>
          <a:custGeom>
            <a:avLst/>
            <a:gdLst>
              <a:gd name="T0" fmla="*/ 0 w 59"/>
              <a:gd name="T1" fmla="*/ 74 h 74"/>
              <a:gd name="T2" fmla="*/ 27 w 59"/>
              <a:gd name="T3" fmla="*/ 66 h 74"/>
              <a:gd name="T4" fmla="*/ 49 w 59"/>
              <a:gd name="T5" fmla="*/ 50 h 74"/>
              <a:gd name="T6" fmla="*/ 57 w 59"/>
              <a:gd name="T7" fmla="*/ 0 h 74"/>
            </a:gdLst>
            <a:ahLst/>
            <a:cxnLst>
              <a:cxn ang="0">
                <a:pos x="T0" y="T1"/>
              </a:cxn>
              <a:cxn ang="0">
                <a:pos x="T2" y="T3"/>
              </a:cxn>
              <a:cxn ang="0">
                <a:pos x="T4" y="T5"/>
              </a:cxn>
              <a:cxn ang="0">
                <a:pos x="T6" y="T7"/>
              </a:cxn>
            </a:cxnLst>
            <a:rect l="0" t="0" r="r" b="b"/>
            <a:pathLst>
              <a:path w="59" h="74">
                <a:moveTo>
                  <a:pt x="0" y="74"/>
                </a:moveTo>
                <a:cubicBezTo>
                  <a:pt x="9" y="72"/>
                  <a:pt x="18" y="70"/>
                  <a:pt x="27" y="66"/>
                </a:cubicBezTo>
                <a:cubicBezTo>
                  <a:pt x="36" y="63"/>
                  <a:pt x="44" y="58"/>
                  <a:pt x="49" y="50"/>
                </a:cubicBezTo>
                <a:cubicBezTo>
                  <a:pt x="59" y="36"/>
                  <a:pt x="58" y="17"/>
                  <a:pt x="57" y="0"/>
                </a:cubicBezTo>
              </a:path>
            </a:pathLst>
          </a:custGeom>
          <a:noFill/>
          <a:ln w="31750" cap="rnd">
            <a:solidFill>
              <a:schemeClr val="tx1">
                <a:lumMod val="95000"/>
                <a:lumOff val="5000"/>
              </a:schemeClr>
            </a:solidFill>
            <a:prstDash val="solid"/>
            <a:round/>
          </a:ln>
        </p:spPr>
        <p:txBody>
          <a:bodyPr vert="horz" wrap="square" lIns="91440" tIns="45720" rIns="91440" bIns="45720" numCol="1" anchor="t" anchorCtr="0" compatLnSpc="1"/>
          <a:lstStyle/>
          <a:p>
            <a:endParaRPr lang="zh-CN" altLang="en-US"/>
          </a:p>
        </p:txBody>
      </p:sp>
      <p:sp>
        <p:nvSpPr>
          <p:cNvPr id="29" name="Freeform 131"/>
          <p:cNvSpPr/>
          <p:nvPr/>
        </p:nvSpPr>
        <p:spPr bwMode="auto">
          <a:xfrm rot="9840000">
            <a:off x="5798820" y="1524000"/>
            <a:ext cx="335915" cy="307975"/>
          </a:xfrm>
          <a:custGeom>
            <a:avLst/>
            <a:gdLst>
              <a:gd name="T0" fmla="*/ 0 w 31"/>
              <a:gd name="T1" fmla="*/ 0 h 28"/>
              <a:gd name="T2" fmla="*/ 31 w 31"/>
              <a:gd name="T3" fmla="*/ 28 h 28"/>
            </a:gdLst>
            <a:ahLst/>
            <a:cxnLst>
              <a:cxn ang="0">
                <a:pos x="T0" y="T1"/>
              </a:cxn>
              <a:cxn ang="0">
                <a:pos x="T2" y="T3"/>
              </a:cxn>
            </a:cxnLst>
            <a:rect l="0" t="0" r="r" b="b"/>
            <a:pathLst>
              <a:path w="31" h="28">
                <a:moveTo>
                  <a:pt x="0" y="0"/>
                </a:moveTo>
                <a:cubicBezTo>
                  <a:pt x="6" y="13"/>
                  <a:pt x="17" y="23"/>
                  <a:pt x="31" y="28"/>
                </a:cubicBezTo>
              </a:path>
            </a:pathLst>
          </a:custGeom>
          <a:noFill/>
          <a:ln w="34925" cap="rnd">
            <a:solidFill>
              <a:schemeClr val="tx1">
                <a:lumMod val="95000"/>
                <a:lumOff val="5000"/>
              </a:schemeClr>
            </a:solidFill>
            <a:prstDash val="solid"/>
            <a:round/>
          </a:ln>
        </p:spPr>
        <p:txBody>
          <a:bodyPr vert="horz" wrap="square" lIns="91440" tIns="45720" rIns="91440" bIns="45720" numCol="1" anchor="t" anchorCtr="0" compatLnSpc="1"/>
          <a:lstStyle/>
          <a:p>
            <a:endParaRPr lang="zh-CN" altLang="en-US"/>
          </a:p>
        </p:txBody>
      </p:sp>
      <p:sp>
        <p:nvSpPr>
          <p:cNvPr id="19" name="Freeform 131"/>
          <p:cNvSpPr/>
          <p:nvPr/>
        </p:nvSpPr>
        <p:spPr bwMode="auto">
          <a:xfrm rot="18780000">
            <a:off x="536575" y="6475730"/>
            <a:ext cx="335915" cy="307975"/>
          </a:xfrm>
          <a:custGeom>
            <a:avLst/>
            <a:gdLst>
              <a:gd name="T0" fmla="*/ 0 w 31"/>
              <a:gd name="T1" fmla="*/ 0 h 28"/>
              <a:gd name="T2" fmla="*/ 31 w 31"/>
              <a:gd name="T3" fmla="*/ 28 h 28"/>
            </a:gdLst>
            <a:ahLst/>
            <a:cxnLst>
              <a:cxn ang="0">
                <a:pos x="T0" y="T1"/>
              </a:cxn>
              <a:cxn ang="0">
                <a:pos x="T2" y="T3"/>
              </a:cxn>
            </a:cxnLst>
            <a:rect l="0" t="0" r="r" b="b"/>
            <a:pathLst>
              <a:path w="31" h="28">
                <a:moveTo>
                  <a:pt x="0" y="0"/>
                </a:moveTo>
                <a:cubicBezTo>
                  <a:pt x="6" y="13"/>
                  <a:pt x="17" y="23"/>
                  <a:pt x="31" y="28"/>
                </a:cubicBezTo>
              </a:path>
            </a:pathLst>
          </a:custGeom>
          <a:noFill/>
          <a:ln w="34925" cap="rnd">
            <a:solidFill>
              <a:schemeClr val="tx1">
                <a:lumMod val="95000"/>
                <a:lumOff val="5000"/>
              </a:schemeClr>
            </a:solidFill>
            <a:prstDash val="solid"/>
            <a:round/>
          </a:ln>
        </p:spPr>
        <p:txBody>
          <a:bodyPr vert="horz" wrap="square" lIns="91440" tIns="45720" rIns="91440" bIns="45720" numCol="1" anchor="t" anchorCtr="0" compatLnSpc="1"/>
          <a:lstStyle/>
          <a:p>
            <a:endParaRPr lang="zh-CN" altLang="en-US"/>
          </a:p>
        </p:txBody>
      </p:sp>
      <p:pic>
        <p:nvPicPr>
          <p:cNvPr id="15" name="Picture 3" descr="Graphical user interface, text, email&#10;&#10;Description automatically generated"/>
          <p:cNvPicPr>
            <a:picLocks noChangeAspect="1"/>
          </p:cNvPicPr>
          <p:nvPr/>
        </p:nvPicPr>
        <p:blipFill>
          <a:blip r:embed="rId11"/>
          <a:stretch>
            <a:fillRect/>
          </a:stretch>
        </p:blipFill>
        <p:spPr>
          <a:xfrm>
            <a:off x="0" y="1993900"/>
            <a:ext cx="5913120" cy="4408170"/>
          </a:xfrm>
          <a:prstGeom prst="rect">
            <a:avLst/>
          </a:prstGeom>
        </p:spPr>
      </p:pic>
      <p:sp>
        <p:nvSpPr>
          <p:cNvPr id="4" name="Freeform 16"/>
          <p:cNvSpPr/>
          <p:nvPr/>
        </p:nvSpPr>
        <p:spPr bwMode="auto">
          <a:xfrm rot="5400000">
            <a:off x="10160" y="5784850"/>
            <a:ext cx="814705" cy="765175"/>
          </a:xfrm>
          <a:custGeom>
            <a:avLst/>
            <a:gdLst>
              <a:gd name="T0" fmla="*/ 0 w 59"/>
              <a:gd name="T1" fmla="*/ 74 h 74"/>
              <a:gd name="T2" fmla="*/ 27 w 59"/>
              <a:gd name="T3" fmla="*/ 66 h 74"/>
              <a:gd name="T4" fmla="*/ 49 w 59"/>
              <a:gd name="T5" fmla="*/ 50 h 74"/>
              <a:gd name="T6" fmla="*/ 57 w 59"/>
              <a:gd name="T7" fmla="*/ 0 h 74"/>
            </a:gdLst>
            <a:ahLst/>
            <a:cxnLst>
              <a:cxn ang="0">
                <a:pos x="T0" y="T1"/>
              </a:cxn>
              <a:cxn ang="0">
                <a:pos x="T2" y="T3"/>
              </a:cxn>
              <a:cxn ang="0">
                <a:pos x="T4" y="T5"/>
              </a:cxn>
              <a:cxn ang="0">
                <a:pos x="T6" y="T7"/>
              </a:cxn>
            </a:cxnLst>
            <a:rect l="0" t="0" r="r" b="b"/>
            <a:pathLst>
              <a:path w="59" h="74">
                <a:moveTo>
                  <a:pt x="0" y="74"/>
                </a:moveTo>
                <a:cubicBezTo>
                  <a:pt x="9" y="72"/>
                  <a:pt x="18" y="70"/>
                  <a:pt x="27" y="66"/>
                </a:cubicBezTo>
                <a:cubicBezTo>
                  <a:pt x="36" y="63"/>
                  <a:pt x="44" y="58"/>
                  <a:pt x="49" y="50"/>
                </a:cubicBezTo>
                <a:cubicBezTo>
                  <a:pt x="59" y="36"/>
                  <a:pt x="58" y="17"/>
                  <a:pt x="57" y="0"/>
                </a:cubicBezTo>
              </a:path>
            </a:pathLst>
          </a:custGeom>
          <a:noFill/>
          <a:ln w="31750" cap="rnd">
            <a:solidFill>
              <a:schemeClr val="tx1">
                <a:lumMod val="95000"/>
                <a:lumOff val="5000"/>
              </a:schemeClr>
            </a:solidFill>
            <a:prstDash val="solid"/>
            <a:round/>
          </a:ln>
        </p:spPr>
        <p:txBody>
          <a:bodyPr vert="horz" wrap="square" lIns="91440" tIns="45720" rIns="91440" bIns="45720" numCol="1" anchor="t" anchorCtr="0" compatLnSpc="1"/>
          <a:lstStyle/>
          <a:p>
            <a:endParaRPr lang="zh-CN" altLang="en-US"/>
          </a:p>
        </p:txBody>
      </p:sp>
      <p:sp>
        <p:nvSpPr>
          <p:cNvPr id="20" name="Freeform 131"/>
          <p:cNvSpPr/>
          <p:nvPr/>
        </p:nvSpPr>
        <p:spPr bwMode="auto">
          <a:xfrm rot="5100000">
            <a:off x="177165" y="1889125"/>
            <a:ext cx="372110" cy="461010"/>
          </a:xfrm>
          <a:custGeom>
            <a:avLst/>
            <a:gdLst>
              <a:gd name="T0" fmla="*/ 0 w 31"/>
              <a:gd name="T1" fmla="*/ 0 h 28"/>
              <a:gd name="T2" fmla="*/ 31 w 31"/>
              <a:gd name="T3" fmla="*/ 28 h 28"/>
            </a:gdLst>
            <a:ahLst/>
            <a:cxnLst>
              <a:cxn ang="0">
                <a:pos x="T0" y="T1"/>
              </a:cxn>
              <a:cxn ang="0">
                <a:pos x="T2" y="T3"/>
              </a:cxn>
            </a:cxnLst>
            <a:rect l="0" t="0" r="r" b="b"/>
            <a:pathLst>
              <a:path w="31" h="28">
                <a:moveTo>
                  <a:pt x="0" y="0"/>
                </a:moveTo>
                <a:cubicBezTo>
                  <a:pt x="6" y="13"/>
                  <a:pt x="17" y="23"/>
                  <a:pt x="31" y="28"/>
                </a:cubicBezTo>
              </a:path>
            </a:pathLst>
          </a:custGeom>
          <a:noFill/>
          <a:ln w="34925" cap="rnd">
            <a:solidFill>
              <a:schemeClr val="tx1">
                <a:lumMod val="95000"/>
                <a:lumOff val="5000"/>
              </a:schemeClr>
            </a:solidFill>
            <a:prstDash val="solid"/>
            <a:round/>
          </a:ln>
        </p:spPr>
        <p:txBody>
          <a:bodyPr vert="horz" wrap="square" lIns="91440" tIns="45720" rIns="91440" bIns="45720" numCol="1" anchor="t" anchorCtr="0" compatLnSpc="1"/>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animEffect transition="in" filter="fade">
                                      <p:cBhvr>
                                        <p:cTn id="7" dur="1000"/>
                                        <p:tgtEl>
                                          <p:spTgt spid="17">
                                            <p:txEl>
                                              <p:pRg st="0" end="0"/>
                                            </p:txEl>
                                          </p:spTgt>
                                        </p:tgtEl>
                                      </p:cBhvr>
                                    </p:animEffect>
                                    <p:anim calcmode="lin" valueType="num">
                                      <p:cBhvr>
                                        <p:cTn id="8" dur="1000" fill="hold"/>
                                        <p:tgtEl>
                                          <p:spTgt spid="1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17">
                                            <p:txEl>
                                              <p:pRg st="1" end="1"/>
                                            </p:txEl>
                                          </p:spTgt>
                                        </p:tgtEl>
                                        <p:attrNameLst>
                                          <p:attrName>style.visibility</p:attrName>
                                        </p:attrNameLst>
                                      </p:cBhvr>
                                      <p:to>
                                        <p:strVal val="visible"/>
                                      </p:to>
                                    </p:set>
                                    <p:animEffect transition="in" filter="barn(inVertical)">
                                      <p:cBhvr>
                                        <p:cTn id="14" dur="1000"/>
                                        <p:tgtEl>
                                          <p:spTgt spid="17">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17">
                                            <p:txEl>
                                              <p:pRg st="2" end="2"/>
                                            </p:txEl>
                                          </p:spTgt>
                                        </p:tgtEl>
                                        <p:attrNameLst>
                                          <p:attrName>style.visibility</p:attrName>
                                        </p:attrNameLst>
                                      </p:cBhvr>
                                      <p:to>
                                        <p:strVal val="visible"/>
                                      </p:to>
                                    </p:set>
                                    <p:animEffect transition="in" filter="fade">
                                      <p:cBhvr>
                                        <p:cTn id="19" dur="1250"/>
                                        <p:tgtEl>
                                          <p:spTgt spid="17">
                                            <p:txEl>
                                              <p:pRg st="2" end="2"/>
                                            </p:txEl>
                                          </p:spTgt>
                                        </p:tgtEl>
                                      </p:cBhvr>
                                    </p:animEffect>
                                    <p:anim calcmode="lin" valueType="num">
                                      <p:cBhvr>
                                        <p:cTn id="20" dur="1250" fill="hold"/>
                                        <p:tgtEl>
                                          <p:spTgt spid="17">
                                            <p:txEl>
                                              <p:pRg st="2" end="2"/>
                                            </p:txEl>
                                          </p:spTgt>
                                        </p:tgtEl>
                                        <p:attrNameLst>
                                          <p:attrName>ppt_x</p:attrName>
                                        </p:attrNameLst>
                                      </p:cBhvr>
                                      <p:tavLst>
                                        <p:tav tm="0">
                                          <p:val>
                                            <p:strVal val="#ppt_x"/>
                                          </p:val>
                                        </p:tav>
                                        <p:tav tm="100000">
                                          <p:val>
                                            <p:strVal val="#ppt_x"/>
                                          </p:val>
                                        </p:tav>
                                      </p:tavLst>
                                    </p:anim>
                                    <p:anim calcmode="lin" valueType="num">
                                      <p:cBhvr>
                                        <p:cTn id="21" dur="1250" fill="hold"/>
                                        <p:tgtEl>
                                          <p:spTgt spid="1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17">
                                            <p:txEl>
                                              <p:pRg st="3" end="3"/>
                                            </p:txEl>
                                          </p:spTgt>
                                        </p:tgtEl>
                                        <p:attrNameLst>
                                          <p:attrName>style.visibility</p:attrName>
                                        </p:attrNameLst>
                                      </p:cBhvr>
                                      <p:to>
                                        <p:strVal val="visible"/>
                                      </p:to>
                                    </p:set>
                                    <p:animEffect transition="in" filter="fade">
                                      <p:cBhvr>
                                        <p:cTn id="26" dur="1250"/>
                                        <p:tgtEl>
                                          <p:spTgt spid="17">
                                            <p:txEl>
                                              <p:pRg st="3" end="3"/>
                                            </p:txEl>
                                          </p:spTgt>
                                        </p:tgtEl>
                                      </p:cBhvr>
                                    </p:animEffect>
                                    <p:anim calcmode="lin" valueType="num">
                                      <p:cBhvr>
                                        <p:cTn id="27" dur="1250" fill="hold"/>
                                        <p:tgtEl>
                                          <p:spTgt spid="17">
                                            <p:txEl>
                                              <p:pRg st="3" end="3"/>
                                            </p:txEl>
                                          </p:spTgt>
                                        </p:tgtEl>
                                        <p:attrNameLst>
                                          <p:attrName>ppt_x</p:attrName>
                                        </p:attrNameLst>
                                      </p:cBhvr>
                                      <p:tavLst>
                                        <p:tav tm="0">
                                          <p:val>
                                            <p:strVal val="#ppt_x"/>
                                          </p:val>
                                        </p:tav>
                                        <p:tav tm="100000">
                                          <p:val>
                                            <p:strVal val="#ppt_x"/>
                                          </p:val>
                                        </p:tav>
                                      </p:tavLst>
                                    </p:anim>
                                    <p:anim calcmode="lin" valueType="num">
                                      <p:cBhvr>
                                        <p:cTn id="28" dur="1250" fill="hold"/>
                                        <p:tgtEl>
                                          <p:spTgt spid="17">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stretch>
            <a:fillRect/>
          </a:stretch>
        </p:blipFill>
        <p:spPr>
          <a:xfrm>
            <a:off x="1560319" y="1021520"/>
            <a:ext cx="1500695" cy="932036"/>
          </a:xfrm>
          <a:prstGeom prst="rect">
            <a:avLst/>
          </a:prstGeom>
        </p:spPr>
      </p:pic>
      <p:pic>
        <p:nvPicPr>
          <p:cNvPr id="6" name="图片 5"/>
          <p:cNvPicPr>
            <a:picLocks noChangeAspect="1"/>
          </p:cNvPicPr>
          <p:nvPr/>
        </p:nvPicPr>
        <p:blipFill>
          <a:blip r:embed="rId3"/>
          <a:stretch>
            <a:fillRect/>
          </a:stretch>
        </p:blipFill>
        <p:spPr>
          <a:xfrm>
            <a:off x="118238" y="754490"/>
            <a:ext cx="1295338" cy="774064"/>
          </a:xfrm>
          <a:prstGeom prst="rect">
            <a:avLst/>
          </a:prstGeom>
        </p:spPr>
      </p:pic>
      <p:pic>
        <p:nvPicPr>
          <p:cNvPr id="7" name="图片 6"/>
          <p:cNvPicPr>
            <a:picLocks noChangeAspect="1"/>
          </p:cNvPicPr>
          <p:nvPr/>
        </p:nvPicPr>
        <p:blipFill>
          <a:blip r:embed="rId4"/>
          <a:stretch>
            <a:fillRect/>
          </a:stretch>
        </p:blipFill>
        <p:spPr>
          <a:xfrm>
            <a:off x="11137723" y="2024100"/>
            <a:ext cx="932011" cy="821457"/>
          </a:xfrm>
          <a:prstGeom prst="rect">
            <a:avLst/>
          </a:prstGeom>
        </p:spPr>
      </p:pic>
      <p:pic>
        <p:nvPicPr>
          <p:cNvPr id="8" name="图片 7"/>
          <p:cNvPicPr>
            <a:picLocks noChangeAspect="1"/>
          </p:cNvPicPr>
          <p:nvPr/>
        </p:nvPicPr>
        <p:blipFill>
          <a:blip r:embed="rId5"/>
          <a:stretch>
            <a:fillRect/>
          </a:stretch>
        </p:blipFill>
        <p:spPr>
          <a:xfrm>
            <a:off x="10910806" y="1780887"/>
            <a:ext cx="379123" cy="347539"/>
          </a:xfrm>
          <a:prstGeom prst="rect">
            <a:avLst/>
          </a:prstGeom>
        </p:spPr>
      </p:pic>
      <p:pic>
        <p:nvPicPr>
          <p:cNvPr id="9" name="图片 8"/>
          <p:cNvPicPr>
            <a:picLocks noChangeAspect="1"/>
          </p:cNvPicPr>
          <p:nvPr/>
        </p:nvPicPr>
        <p:blipFill>
          <a:blip r:embed="rId6"/>
          <a:stretch>
            <a:fillRect/>
          </a:stretch>
        </p:blipFill>
        <p:spPr>
          <a:xfrm>
            <a:off x="2557321" y="154552"/>
            <a:ext cx="1309282" cy="826937"/>
          </a:xfrm>
          <a:prstGeom prst="rect">
            <a:avLst/>
          </a:prstGeom>
        </p:spPr>
      </p:pic>
      <p:pic>
        <p:nvPicPr>
          <p:cNvPr id="10" name="图片 9"/>
          <p:cNvPicPr>
            <a:picLocks noChangeAspect="1"/>
          </p:cNvPicPr>
          <p:nvPr/>
        </p:nvPicPr>
        <p:blipFill>
          <a:blip r:embed="rId7"/>
          <a:stretch>
            <a:fillRect/>
          </a:stretch>
        </p:blipFill>
        <p:spPr>
          <a:xfrm>
            <a:off x="10360372" y="-234"/>
            <a:ext cx="1642867" cy="1595520"/>
          </a:xfrm>
          <a:prstGeom prst="rect">
            <a:avLst/>
          </a:prstGeom>
        </p:spPr>
      </p:pic>
      <p:pic>
        <p:nvPicPr>
          <p:cNvPr id="11" name="图片 10"/>
          <p:cNvPicPr>
            <a:picLocks noChangeAspect="1"/>
          </p:cNvPicPr>
          <p:nvPr/>
        </p:nvPicPr>
        <p:blipFill>
          <a:blip r:embed="rId8"/>
          <a:stretch>
            <a:fillRect/>
          </a:stretch>
        </p:blipFill>
        <p:spPr>
          <a:xfrm>
            <a:off x="1020144" y="0"/>
            <a:ext cx="979402" cy="821456"/>
          </a:xfrm>
          <a:prstGeom prst="rect">
            <a:avLst/>
          </a:prstGeom>
        </p:spPr>
      </p:pic>
      <p:pic>
        <p:nvPicPr>
          <p:cNvPr id="12" name="图片 11"/>
          <p:cNvPicPr>
            <a:picLocks noChangeAspect="1"/>
          </p:cNvPicPr>
          <p:nvPr/>
        </p:nvPicPr>
        <p:blipFill>
          <a:blip r:embed="rId9"/>
          <a:stretch>
            <a:fillRect/>
          </a:stretch>
        </p:blipFill>
        <p:spPr>
          <a:xfrm>
            <a:off x="8413210" y="-215"/>
            <a:ext cx="1561717" cy="1287165"/>
          </a:xfrm>
          <a:prstGeom prst="rect">
            <a:avLst/>
          </a:prstGeom>
        </p:spPr>
      </p:pic>
      <p:sp>
        <p:nvSpPr>
          <p:cNvPr id="13" name="椭圆 12"/>
          <p:cNvSpPr/>
          <p:nvPr/>
        </p:nvSpPr>
        <p:spPr>
          <a:xfrm>
            <a:off x="3349937" y="-1735877"/>
            <a:ext cx="1206396" cy="1206397"/>
          </a:xfrm>
          <a:prstGeom prst="ellipse">
            <a:avLst/>
          </a:prstGeom>
          <a:solidFill>
            <a:srgbClr val="9DECD0"/>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4556333" y="-1735877"/>
            <a:ext cx="1206396" cy="1206397"/>
          </a:xfrm>
          <a:prstGeom prst="ellipse">
            <a:avLst/>
          </a:prstGeom>
          <a:solidFill>
            <a:srgbClr val="C6D7E4"/>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Freeform 33"/>
          <p:cNvSpPr/>
          <p:nvPr/>
        </p:nvSpPr>
        <p:spPr bwMode="auto">
          <a:xfrm rot="240000">
            <a:off x="6578600" y="958215"/>
            <a:ext cx="5424805" cy="4941570"/>
          </a:xfrm>
          <a:custGeom>
            <a:avLst/>
            <a:gdLst>
              <a:gd name="T0" fmla="*/ 332 w 514"/>
              <a:gd name="T1" fmla="*/ 54 h 465"/>
              <a:gd name="T2" fmla="*/ 35 w 514"/>
              <a:gd name="T3" fmla="*/ 135 h 465"/>
              <a:gd name="T4" fmla="*/ 99 w 514"/>
              <a:gd name="T5" fmla="*/ 364 h 465"/>
              <a:gd name="T6" fmla="*/ 89 w 514"/>
              <a:gd name="T7" fmla="*/ 387 h 465"/>
              <a:gd name="T8" fmla="*/ 49 w 514"/>
              <a:gd name="T9" fmla="*/ 435 h 465"/>
              <a:gd name="T10" fmla="*/ 119 w 514"/>
              <a:gd name="T11" fmla="*/ 429 h 465"/>
              <a:gd name="T12" fmla="*/ 173 w 514"/>
              <a:gd name="T13" fmla="*/ 412 h 465"/>
              <a:gd name="T14" fmla="*/ 469 w 514"/>
              <a:gd name="T15" fmla="*/ 330 h 465"/>
              <a:gd name="T16" fmla="*/ 332 w 514"/>
              <a:gd name="T17" fmla="*/ 54 h 4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4" h="465">
                <a:moveTo>
                  <a:pt x="332" y="54"/>
                </a:moveTo>
                <a:cubicBezTo>
                  <a:pt x="212" y="0"/>
                  <a:pt x="79" y="36"/>
                  <a:pt x="35" y="135"/>
                </a:cubicBezTo>
                <a:cubicBezTo>
                  <a:pt x="0" y="211"/>
                  <a:pt x="29" y="302"/>
                  <a:pt x="99" y="364"/>
                </a:cubicBezTo>
                <a:cubicBezTo>
                  <a:pt x="96" y="371"/>
                  <a:pt x="93" y="379"/>
                  <a:pt x="89" y="387"/>
                </a:cubicBezTo>
                <a:cubicBezTo>
                  <a:pt x="76" y="411"/>
                  <a:pt x="59" y="426"/>
                  <a:pt x="49" y="435"/>
                </a:cubicBezTo>
                <a:cubicBezTo>
                  <a:pt x="67" y="435"/>
                  <a:pt x="91" y="435"/>
                  <a:pt x="119" y="429"/>
                </a:cubicBezTo>
                <a:cubicBezTo>
                  <a:pt x="140" y="425"/>
                  <a:pt x="158" y="419"/>
                  <a:pt x="173" y="412"/>
                </a:cubicBezTo>
                <a:cubicBezTo>
                  <a:pt x="293" y="465"/>
                  <a:pt x="425" y="429"/>
                  <a:pt x="469" y="330"/>
                </a:cubicBezTo>
                <a:cubicBezTo>
                  <a:pt x="514" y="231"/>
                  <a:pt x="452" y="107"/>
                  <a:pt x="332" y="54"/>
                </a:cubicBezTo>
                <a:close/>
              </a:path>
            </a:pathLst>
          </a:custGeom>
          <a:noFill/>
          <a:ln w="31750">
            <a:solidFill>
              <a:schemeClr val="tx1">
                <a:lumMod val="85000"/>
                <a:lumOff val="15000"/>
              </a:schemeClr>
            </a:solidFill>
          </a:ln>
        </p:spPr>
        <p:txBody>
          <a:bodyPr vert="horz" wrap="square" lIns="91440" tIns="45720" rIns="91440" bIns="45720" numCol="1" anchor="t" anchorCtr="0" compatLnSpc="1"/>
          <a:lstStyle/>
          <a:p>
            <a:endParaRPr lang="zh-CN" altLang="en-US"/>
          </a:p>
        </p:txBody>
      </p:sp>
      <p:sp>
        <p:nvSpPr>
          <p:cNvPr id="17" name="文本框 16"/>
          <p:cNvSpPr txBox="1"/>
          <p:nvPr/>
        </p:nvSpPr>
        <p:spPr>
          <a:xfrm>
            <a:off x="6951980" y="2425700"/>
            <a:ext cx="4337685" cy="1807845"/>
          </a:xfrm>
          <a:prstGeom prst="rect">
            <a:avLst/>
          </a:prstGeom>
          <a:noFill/>
        </p:spPr>
        <p:txBody>
          <a:bodyPr wrap="square" rtlCol="0">
            <a:spAutoFit/>
            <a:scene3d>
              <a:camera prst="orthographicFront"/>
              <a:lightRig rig="threePt" dir="t"/>
            </a:scene3d>
            <a:sp3d contourW="12700"/>
          </a:bodyPr>
          <a:lstStyle/>
          <a:p>
            <a:pPr marL="285750" indent="-285750" algn="ctr">
              <a:lnSpc>
                <a:spcPct val="114000"/>
              </a:lnSpc>
              <a:buFont typeface="Wingdings" panose="05000000000000000000" charset="0"/>
              <a:buChar char="v"/>
            </a:pPr>
            <a:r>
              <a:rPr lang="en-US" altLang="zh-CN" dirty="0">
                <a:solidFill>
                  <a:schemeClr val="tx1"/>
                </a:solidFill>
                <a:latin typeface="Calibri" panose="020F0502020204030204" pitchFamily="34" charset="0"/>
                <a:ea typeface="+mj-ea"/>
              </a:rPr>
              <a:t> </a:t>
            </a:r>
            <a:r>
              <a:rPr lang="en-US" altLang="zh-CN" b="1" dirty="0">
                <a:solidFill>
                  <a:schemeClr val="tx1"/>
                </a:solidFill>
                <a:latin typeface="Calibri" panose="020F0502020204030204" pitchFamily="34" charset="0"/>
                <a:ea typeface="+mj-ea"/>
              </a:rPr>
              <a:t>Phương thức của lớp Object getClass()</a:t>
            </a:r>
          </a:p>
          <a:p>
            <a:pPr marL="285750" indent="-285750" algn="ctr">
              <a:lnSpc>
                <a:spcPct val="114000"/>
              </a:lnSpc>
              <a:buFont typeface="Wingdings" panose="05000000000000000000" charset="0"/>
              <a:buChar char="Ø"/>
            </a:pPr>
            <a:r>
              <a:rPr lang="en-US" altLang="zh-CN" sz="1600" dirty="0">
                <a:solidFill>
                  <a:schemeClr val="tx1"/>
                </a:solidFill>
                <a:latin typeface="Times New Roman" panose="02020603050405020304" pitchFamily="18" charset="0"/>
                <a:ea typeface="+mj-ea"/>
                <a:cs typeface="Times New Roman" panose="02020603050405020304" pitchFamily="18" charset="0"/>
              </a:rPr>
              <a:t>Phương thức getClass() thuộc về lớp Object và trả về biến trong lớp Class. Chúng ta nên sử dụng nó khi chúng ta biết kiểu của nó. Chúng ta cũng có thể sử dụng nó với các biến nguyên thủy.</a:t>
            </a:r>
          </a:p>
        </p:txBody>
      </p:sp>
      <p:sp>
        <p:nvSpPr>
          <p:cNvPr id="18" name="文本框 17"/>
          <p:cNvSpPr txBox="1"/>
          <p:nvPr/>
        </p:nvSpPr>
        <p:spPr>
          <a:xfrm>
            <a:off x="3340917" y="381969"/>
            <a:ext cx="5678541" cy="829945"/>
          </a:xfrm>
          <a:prstGeom prst="rect">
            <a:avLst/>
          </a:prstGeom>
          <a:noFill/>
        </p:spPr>
        <p:txBody>
          <a:bodyPr wrap="square" rtlCol="0">
            <a:spAutoFit/>
          </a:bodyPr>
          <a:lstStyle/>
          <a:p>
            <a:pPr algn="ctr"/>
            <a:r>
              <a:rPr lang="en-US" altLang="zh-CN" sz="4800" b="1" dirty="0">
                <a:solidFill>
                  <a:srgbClr val="9DECD0"/>
                </a:solidFill>
                <a:latin typeface="Calibri" panose="020F0502020204030204" pitchFamily="34" charset="0"/>
                <a:ea typeface="本墨绪圆-常规" panose="02000000000000000000" pitchFamily="2" charset="-122"/>
              </a:rPr>
              <a:t>Cú pháp </a:t>
            </a:r>
            <a:endParaRPr lang="zh-CN" altLang="en-US" sz="4800" b="1" dirty="0">
              <a:solidFill>
                <a:srgbClr val="9DECD0"/>
              </a:solidFill>
              <a:latin typeface="Calibri" panose="020F0502020204030204" pitchFamily="34" charset="0"/>
              <a:ea typeface="本墨绪圆-常规" panose="02000000000000000000" pitchFamily="2" charset="-122"/>
            </a:endParaRPr>
          </a:p>
        </p:txBody>
      </p:sp>
      <p:pic>
        <p:nvPicPr>
          <p:cNvPr id="3" name="图片 9"/>
          <p:cNvPicPr>
            <a:picLocks noChangeAspect="1"/>
          </p:cNvPicPr>
          <p:nvPr/>
        </p:nvPicPr>
        <p:blipFill>
          <a:blip r:embed="rId10"/>
          <a:stretch>
            <a:fillRect/>
          </a:stretch>
        </p:blipFill>
        <p:spPr>
          <a:xfrm>
            <a:off x="6017260" y="4635500"/>
            <a:ext cx="2395855" cy="2063750"/>
          </a:xfrm>
          <a:prstGeom prst="rect">
            <a:avLst/>
          </a:prstGeom>
        </p:spPr>
      </p:pic>
      <p:sp>
        <p:nvSpPr>
          <p:cNvPr id="27" name="Freeform 16"/>
          <p:cNvSpPr/>
          <p:nvPr/>
        </p:nvSpPr>
        <p:spPr bwMode="auto">
          <a:xfrm rot="16800000">
            <a:off x="5466080" y="1737360"/>
            <a:ext cx="814705" cy="765175"/>
          </a:xfrm>
          <a:custGeom>
            <a:avLst/>
            <a:gdLst>
              <a:gd name="T0" fmla="*/ 0 w 59"/>
              <a:gd name="T1" fmla="*/ 74 h 74"/>
              <a:gd name="T2" fmla="*/ 27 w 59"/>
              <a:gd name="T3" fmla="*/ 66 h 74"/>
              <a:gd name="T4" fmla="*/ 49 w 59"/>
              <a:gd name="T5" fmla="*/ 50 h 74"/>
              <a:gd name="T6" fmla="*/ 57 w 59"/>
              <a:gd name="T7" fmla="*/ 0 h 74"/>
            </a:gdLst>
            <a:ahLst/>
            <a:cxnLst>
              <a:cxn ang="0">
                <a:pos x="T0" y="T1"/>
              </a:cxn>
              <a:cxn ang="0">
                <a:pos x="T2" y="T3"/>
              </a:cxn>
              <a:cxn ang="0">
                <a:pos x="T4" y="T5"/>
              </a:cxn>
              <a:cxn ang="0">
                <a:pos x="T6" y="T7"/>
              </a:cxn>
            </a:cxnLst>
            <a:rect l="0" t="0" r="r" b="b"/>
            <a:pathLst>
              <a:path w="59" h="74">
                <a:moveTo>
                  <a:pt x="0" y="74"/>
                </a:moveTo>
                <a:cubicBezTo>
                  <a:pt x="9" y="72"/>
                  <a:pt x="18" y="70"/>
                  <a:pt x="27" y="66"/>
                </a:cubicBezTo>
                <a:cubicBezTo>
                  <a:pt x="36" y="63"/>
                  <a:pt x="44" y="58"/>
                  <a:pt x="49" y="50"/>
                </a:cubicBezTo>
                <a:cubicBezTo>
                  <a:pt x="59" y="36"/>
                  <a:pt x="58" y="17"/>
                  <a:pt x="57" y="0"/>
                </a:cubicBezTo>
              </a:path>
            </a:pathLst>
          </a:custGeom>
          <a:noFill/>
          <a:ln w="31750" cap="rnd">
            <a:solidFill>
              <a:schemeClr val="tx1">
                <a:lumMod val="95000"/>
                <a:lumOff val="5000"/>
              </a:schemeClr>
            </a:solidFill>
            <a:prstDash val="solid"/>
            <a:round/>
          </a:ln>
        </p:spPr>
        <p:txBody>
          <a:bodyPr vert="horz" wrap="square" lIns="91440" tIns="45720" rIns="91440" bIns="45720" numCol="1" anchor="t" anchorCtr="0" compatLnSpc="1"/>
          <a:lstStyle/>
          <a:p>
            <a:endParaRPr lang="zh-CN" altLang="en-US"/>
          </a:p>
        </p:txBody>
      </p:sp>
      <p:sp>
        <p:nvSpPr>
          <p:cNvPr id="29" name="Freeform 131"/>
          <p:cNvSpPr/>
          <p:nvPr/>
        </p:nvSpPr>
        <p:spPr bwMode="auto">
          <a:xfrm rot="9840000">
            <a:off x="5798820" y="1524000"/>
            <a:ext cx="335915" cy="307975"/>
          </a:xfrm>
          <a:custGeom>
            <a:avLst/>
            <a:gdLst>
              <a:gd name="T0" fmla="*/ 0 w 31"/>
              <a:gd name="T1" fmla="*/ 0 h 28"/>
              <a:gd name="T2" fmla="*/ 31 w 31"/>
              <a:gd name="T3" fmla="*/ 28 h 28"/>
            </a:gdLst>
            <a:ahLst/>
            <a:cxnLst>
              <a:cxn ang="0">
                <a:pos x="T0" y="T1"/>
              </a:cxn>
              <a:cxn ang="0">
                <a:pos x="T2" y="T3"/>
              </a:cxn>
            </a:cxnLst>
            <a:rect l="0" t="0" r="r" b="b"/>
            <a:pathLst>
              <a:path w="31" h="28">
                <a:moveTo>
                  <a:pt x="0" y="0"/>
                </a:moveTo>
                <a:cubicBezTo>
                  <a:pt x="6" y="13"/>
                  <a:pt x="17" y="23"/>
                  <a:pt x="31" y="28"/>
                </a:cubicBezTo>
              </a:path>
            </a:pathLst>
          </a:custGeom>
          <a:noFill/>
          <a:ln w="34925" cap="rnd">
            <a:solidFill>
              <a:schemeClr val="tx1">
                <a:lumMod val="95000"/>
                <a:lumOff val="5000"/>
              </a:schemeClr>
            </a:solidFill>
            <a:prstDash val="solid"/>
            <a:round/>
          </a:ln>
        </p:spPr>
        <p:txBody>
          <a:bodyPr vert="horz" wrap="square" lIns="91440" tIns="45720" rIns="91440" bIns="45720" numCol="1" anchor="t" anchorCtr="0" compatLnSpc="1"/>
          <a:lstStyle/>
          <a:p>
            <a:endParaRPr lang="zh-CN" altLang="en-US"/>
          </a:p>
        </p:txBody>
      </p:sp>
      <p:sp>
        <p:nvSpPr>
          <p:cNvPr id="19" name="Freeform 131"/>
          <p:cNvSpPr/>
          <p:nvPr/>
        </p:nvSpPr>
        <p:spPr bwMode="auto">
          <a:xfrm rot="18780000">
            <a:off x="536575" y="6475730"/>
            <a:ext cx="335915" cy="307975"/>
          </a:xfrm>
          <a:custGeom>
            <a:avLst/>
            <a:gdLst>
              <a:gd name="T0" fmla="*/ 0 w 31"/>
              <a:gd name="T1" fmla="*/ 0 h 28"/>
              <a:gd name="T2" fmla="*/ 31 w 31"/>
              <a:gd name="T3" fmla="*/ 28 h 28"/>
            </a:gdLst>
            <a:ahLst/>
            <a:cxnLst>
              <a:cxn ang="0">
                <a:pos x="T0" y="T1"/>
              </a:cxn>
              <a:cxn ang="0">
                <a:pos x="T2" y="T3"/>
              </a:cxn>
            </a:cxnLst>
            <a:rect l="0" t="0" r="r" b="b"/>
            <a:pathLst>
              <a:path w="31" h="28">
                <a:moveTo>
                  <a:pt x="0" y="0"/>
                </a:moveTo>
                <a:cubicBezTo>
                  <a:pt x="6" y="13"/>
                  <a:pt x="17" y="23"/>
                  <a:pt x="31" y="28"/>
                </a:cubicBezTo>
              </a:path>
            </a:pathLst>
          </a:custGeom>
          <a:noFill/>
          <a:ln w="34925" cap="rnd">
            <a:solidFill>
              <a:schemeClr val="tx1">
                <a:lumMod val="95000"/>
                <a:lumOff val="5000"/>
              </a:schemeClr>
            </a:solidFill>
            <a:prstDash val="solid"/>
            <a:round/>
          </a:ln>
        </p:spPr>
        <p:txBody>
          <a:bodyPr vert="horz" wrap="square" lIns="91440" tIns="45720" rIns="91440" bIns="45720" numCol="1" anchor="t" anchorCtr="0" compatLnSpc="1"/>
          <a:lstStyle/>
          <a:p>
            <a:endParaRPr lang="zh-CN" altLang="en-US"/>
          </a:p>
        </p:txBody>
      </p:sp>
      <p:pic>
        <p:nvPicPr>
          <p:cNvPr id="15" name="Picture 3" descr="Graphical user interface, text, email&#10;&#10;Description automatically generated"/>
          <p:cNvPicPr>
            <a:picLocks noChangeAspect="1"/>
          </p:cNvPicPr>
          <p:nvPr/>
        </p:nvPicPr>
        <p:blipFill>
          <a:blip r:embed="rId11"/>
          <a:stretch>
            <a:fillRect/>
          </a:stretch>
        </p:blipFill>
        <p:spPr>
          <a:xfrm>
            <a:off x="0" y="1993900"/>
            <a:ext cx="5913120" cy="4408170"/>
          </a:xfrm>
          <a:prstGeom prst="rect">
            <a:avLst/>
          </a:prstGeom>
        </p:spPr>
      </p:pic>
      <p:sp>
        <p:nvSpPr>
          <p:cNvPr id="4" name="Freeform 16"/>
          <p:cNvSpPr/>
          <p:nvPr/>
        </p:nvSpPr>
        <p:spPr bwMode="auto">
          <a:xfrm rot="5400000">
            <a:off x="10160" y="5784850"/>
            <a:ext cx="814705" cy="765175"/>
          </a:xfrm>
          <a:custGeom>
            <a:avLst/>
            <a:gdLst>
              <a:gd name="T0" fmla="*/ 0 w 59"/>
              <a:gd name="T1" fmla="*/ 74 h 74"/>
              <a:gd name="T2" fmla="*/ 27 w 59"/>
              <a:gd name="T3" fmla="*/ 66 h 74"/>
              <a:gd name="T4" fmla="*/ 49 w 59"/>
              <a:gd name="T5" fmla="*/ 50 h 74"/>
              <a:gd name="T6" fmla="*/ 57 w 59"/>
              <a:gd name="T7" fmla="*/ 0 h 74"/>
            </a:gdLst>
            <a:ahLst/>
            <a:cxnLst>
              <a:cxn ang="0">
                <a:pos x="T0" y="T1"/>
              </a:cxn>
              <a:cxn ang="0">
                <a:pos x="T2" y="T3"/>
              </a:cxn>
              <a:cxn ang="0">
                <a:pos x="T4" y="T5"/>
              </a:cxn>
              <a:cxn ang="0">
                <a:pos x="T6" y="T7"/>
              </a:cxn>
            </a:cxnLst>
            <a:rect l="0" t="0" r="r" b="b"/>
            <a:pathLst>
              <a:path w="59" h="74">
                <a:moveTo>
                  <a:pt x="0" y="74"/>
                </a:moveTo>
                <a:cubicBezTo>
                  <a:pt x="9" y="72"/>
                  <a:pt x="18" y="70"/>
                  <a:pt x="27" y="66"/>
                </a:cubicBezTo>
                <a:cubicBezTo>
                  <a:pt x="36" y="63"/>
                  <a:pt x="44" y="58"/>
                  <a:pt x="49" y="50"/>
                </a:cubicBezTo>
                <a:cubicBezTo>
                  <a:pt x="59" y="36"/>
                  <a:pt x="58" y="17"/>
                  <a:pt x="57" y="0"/>
                </a:cubicBezTo>
              </a:path>
            </a:pathLst>
          </a:custGeom>
          <a:noFill/>
          <a:ln w="31750" cap="rnd">
            <a:solidFill>
              <a:schemeClr val="tx1">
                <a:lumMod val="95000"/>
                <a:lumOff val="5000"/>
              </a:schemeClr>
            </a:solidFill>
            <a:prstDash val="solid"/>
            <a:round/>
          </a:ln>
        </p:spPr>
        <p:txBody>
          <a:bodyPr vert="horz" wrap="square" lIns="91440" tIns="45720" rIns="91440" bIns="45720" numCol="1" anchor="t" anchorCtr="0" compatLnSpc="1"/>
          <a:lstStyle/>
          <a:p>
            <a:endParaRPr lang="zh-CN" altLang="en-US"/>
          </a:p>
        </p:txBody>
      </p:sp>
      <p:sp>
        <p:nvSpPr>
          <p:cNvPr id="20" name="Freeform 131"/>
          <p:cNvSpPr/>
          <p:nvPr/>
        </p:nvSpPr>
        <p:spPr bwMode="auto">
          <a:xfrm rot="5100000">
            <a:off x="177165" y="1889125"/>
            <a:ext cx="372110" cy="461010"/>
          </a:xfrm>
          <a:custGeom>
            <a:avLst/>
            <a:gdLst>
              <a:gd name="T0" fmla="*/ 0 w 31"/>
              <a:gd name="T1" fmla="*/ 0 h 28"/>
              <a:gd name="T2" fmla="*/ 31 w 31"/>
              <a:gd name="T3" fmla="*/ 28 h 28"/>
            </a:gdLst>
            <a:ahLst/>
            <a:cxnLst>
              <a:cxn ang="0">
                <a:pos x="T0" y="T1"/>
              </a:cxn>
              <a:cxn ang="0">
                <a:pos x="T2" y="T3"/>
              </a:cxn>
            </a:cxnLst>
            <a:rect l="0" t="0" r="r" b="b"/>
            <a:pathLst>
              <a:path w="31" h="28">
                <a:moveTo>
                  <a:pt x="0" y="0"/>
                </a:moveTo>
                <a:cubicBezTo>
                  <a:pt x="6" y="13"/>
                  <a:pt x="17" y="23"/>
                  <a:pt x="31" y="28"/>
                </a:cubicBezTo>
              </a:path>
            </a:pathLst>
          </a:custGeom>
          <a:noFill/>
          <a:ln w="34925" cap="rnd">
            <a:solidFill>
              <a:schemeClr val="tx1">
                <a:lumMod val="95000"/>
                <a:lumOff val="5000"/>
              </a:schemeClr>
            </a:solidFill>
            <a:prstDash val="solid"/>
            <a:round/>
          </a:ln>
        </p:spPr>
        <p:txBody>
          <a:bodyPr vert="horz" wrap="square" lIns="91440" tIns="45720" rIns="91440" bIns="45720" numCol="1" anchor="t" anchorCtr="0" compatLnSpc="1"/>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animEffect transition="in" filter="fade">
                                      <p:cBhvr>
                                        <p:cTn id="7" dur="1000"/>
                                        <p:tgtEl>
                                          <p:spTgt spid="17">
                                            <p:txEl>
                                              <p:pRg st="0" end="0"/>
                                            </p:txEl>
                                          </p:spTgt>
                                        </p:tgtEl>
                                      </p:cBhvr>
                                    </p:animEffect>
                                    <p:anim calcmode="lin" valueType="num">
                                      <p:cBhvr>
                                        <p:cTn id="8" dur="1000" fill="hold"/>
                                        <p:tgtEl>
                                          <p:spTgt spid="1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7">
                                            <p:txEl>
                                              <p:pRg st="1" end="1"/>
                                            </p:txEl>
                                          </p:spTgt>
                                        </p:tgtEl>
                                        <p:attrNameLst>
                                          <p:attrName>style.visibility</p:attrName>
                                        </p:attrNameLst>
                                      </p:cBhvr>
                                      <p:to>
                                        <p:strVal val="visible"/>
                                      </p:to>
                                    </p:set>
                                    <p:animEffect transition="in" filter="fade">
                                      <p:cBhvr>
                                        <p:cTn id="14" dur="1250"/>
                                        <p:tgtEl>
                                          <p:spTgt spid="17">
                                            <p:txEl>
                                              <p:pRg st="1" end="1"/>
                                            </p:txEl>
                                          </p:spTgt>
                                        </p:tgtEl>
                                      </p:cBhvr>
                                    </p:animEffect>
                                    <p:anim calcmode="lin" valueType="num">
                                      <p:cBhvr>
                                        <p:cTn id="15" dur="1250" fill="hold"/>
                                        <p:tgtEl>
                                          <p:spTgt spid="17">
                                            <p:txEl>
                                              <p:pRg st="1" end="1"/>
                                            </p:txEl>
                                          </p:spTgt>
                                        </p:tgtEl>
                                        <p:attrNameLst>
                                          <p:attrName>ppt_x</p:attrName>
                                        </p:attrNameLst>
                                      </p:cBhvr>
                                      <p:tavLst>
                                        <p:tav tm="0">
                                          <p:val>
                                            <p:strVal val="#ppt_x"/>
                                          </p:val>
                                        </p:tav>
                                        <p:tav tm="100000">
                                          <p:val>
                                            <p:strVal val="#ppt_x"/>
                                          </p:val>
                                        </p:tav>
                                      </p:tavLst>
                                    </p:anim>
                                    <p:anim calcmode="lin" valueType="num">
                                      <p:cBhvr>
                                        <p:cTn id="16" dur="1250" fill="hold"/>
                                        <p:tgtEl>
                                          <p:spTgt spid="17">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stretch>
            <a:fillRect/>
          </a:stretch>
        </p:blipFill>
        <p:spPr>
          <a:xfrm>
            <a:off x="1560319" y="1021520"/>
            <a:ext cx="1500695" cy="932036"/>
          </a:xfrm>
          <a:prstGeom prst="rect">
            <a:avLst/>
          </a:prstGeom>
        </p:spPr>
      </p:pic>
      <p:pic>
        <p:nvPicPr>
          <p:cNvPr id="6" name="图片 5"/>
          <p:cNvPicPr>
            <a:picLocks noChangeAspect="1"/>
          </p:cNvPicPr>
          <p:nvPr/>
        </p:nvPicPr>
        <p:blipFill>
          <a:blip r:embed="rId3"/>
          <a:stretch>
            <a:fillRect/>
          </a:stretch>
        </p:blipFill>
        <p:spPr>
          <a:xfrm>
            <a:off x="118238" y="754490"/>
            <a:ext cx="1295338" cy="774064"/>
          </a:xfrm>
          <a:prstGeom prst="rect">
            <a:avLst/>
          </a:prstGeom>
        </p:spPr>
      </p:pic>
      <p:pic>
        <p:nvPicPr>
          <p:cNvPr id="7" name="图片 6"/>
          <p:cNvPicPr>
            <a:picLocks noChangeAspect="1"/>
          </p:cNvPicPr>
          <p:nvPr/>
        </p:nvPicPr>
        <p:blipFill>
          <a:blip r:embed="rId4"/>
          <a:stretch>
            <a:fillRect/>
          </a:stretch>
        </p:blipFill>
        <p:spPr>
          <a:xfrm>
            <a:off x="11137723" y="2024100"/>
            <a:ext cx="932011" cy="821457"/>
          </a:xfrm>
          <a:prstGeom prst="rect">
            <a:avLst/>
          </a:prstGeom>
        </p:spPr>
      </p:pic>
      <p:pic>
        <p:nvPicPr>
          <p:cNvPr id="8" name="图片 7"/>
          <p:cNvPicPr>
            <a:picLocks noChangeAspect="1"/>
          </p:cNvPicPr>
          <p:nvPr/>
        </p:nvPicPr>
        <p:blipFill>
          <a:blip r:embed="rId5"/>
          <a:stretch>
            <a:fillRect/>
          </a:stretch>
        </p:blipFill>
        <p:spPr>
          <a:xfrm>
            <a:off x="10910806" y="1780887"/>
            <a:ext cx="379123" cy="347539"/>
          </a:xfrm>
          <a:prstGeom prst="rect">
            <a:avLst/>
          </a:prstGeom>
        </p:spPr>
      </p:pic>
      <p:pic>
        <p:nvPicPr>
          <p:cNvPr id="9" name="图片 8"/>
          <p:cNvPicPr>
            <a:picLocks noChangeAspect="1"/>
          </p:cNvPicPr>
          <p:nvPr/>
        </p:nvPicPr>
        <p:blipFill>
          <a:blip r:embed="rId6"/>
          <a:stretch>
            <a:fillRect/>
          </a:stretch>
        </p:blipFill>
        <p:spPr>
          <a:xfrm>
            <a:off x="2557321" y="154552"/>
            <a:ext cx="1309282" cy="826937"/>
          </a:xfrm>
          <a:prstGeom prst="rect">
            <a:avLst/>
          </a:prstGeom>
        </p:spPr>
      </p:pic>
      <p:pic>
        <p:nvPicPr>
          <p:cNvPr id="10" name="图片 9"/>
          <p:cNvPicPr>
            <a:picLocks noChangeAspect="1"/>
          </p:cNvPicPr>
          <p:nvPr/>
        </p:nvPicPr>
        <p:blipFill>
          <a:blip r:embed="rId7"/>
          <a:stretch>
            <a:fillRect/>
          </a:stretch>
        </p:blipFill>
        <p:spPr>
          <a:xfrm>
            <a:off x="10360372" y="-234"/>
            <a:ext cx="1642867" cy="1595520"/>
          </a:xfrm>
          <a:prstGeom prst="rect">
            <a:avLst/>
          </a:prstGeom>
        </p:spPr>
      </p:pic>
      <p:pic>
        <p:nvPicPr>
          <p:cNvPr id="11" name="图片 10"/>
          <p:cNvPicPr>
            <a:picLocks noChangeAspect="1"/>
          </p:cNvPicPr>
          <p:nvPr/>
        </p:nvPicPr>
        <p:blipFill>
          <a:blip r:embed="rId8"/>
          <a:stretch>
            <a:fillRect/>
          </a:stretch>
        </p:blipFill>
        <p:spPr>
          <a:xfrm>
            <a:off x="1020144" y="0"/>
            <a:ext cx="979402" cy="821456"/>
          </a:xfrm>
          <a:prstGeom prst="rect">
            <a:avLst/>
          </a:prstGeom>
        </p:spPr>
      </p:pic>
      <p:pic>
        <p:nvPicPr>
          <p:cNvPr id="12" name="图片 11"/>
          <p:cNvPicPr>
            <a:picLocks noChangeAspect="1"/>
          </p:cNvPicPr>
          <p:nvPr/>
        </p:nvPicPr>
        <p:blipFill>
          <a:blip r:embed="rId9"/>
          <a:stretch>
            <a:fillRect/>
          </a:stretch>
        </p:blipFill>
        <p:spPr>
          <a:xfrm>
            <a:off x="8413210" y="-215"/>
            <a:ext cx="1561717" cy="1287165"/>
          </a:xfrm>
          <a:prstGeom prst="rect">
            <a:avLst/>
          </a:prstGeom>
        </p:spPr>
      </p:pic>
      <p:sp>
        <p:nvSpPr>
          <p:cNvPr id="13" name="椭圆 12"/>
          <p:cNvSpPr/>
          <p:nvPr/>
        </p:nvSpPr>
        <p:spPr>
          <a:xfrm>
            <a:off x="3349937" y="-1735877"/>
            <a:ext cx="1206396" cy="1206397"/>
          </a:xfrm>
          <a:prstGeom prst="ellipse">
            <a:avLst/>
          </a:prstGeom>
          <a:solidFill>
            <a:srgbClr val="9DECD0"/>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4556333" y="-1735877"/>
            <a:ext cx="1206396" cy="1206397"/>
          </a:xfrm>
          <a:prstGeom prst="ellipse">
            <a:avLst/>
          </a:prstGeom>
          <a:solidFill>
            <a:srgbClr val="C6D7E4"/>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Freeform 33"/>
          <p:cNvSpPr/>
          <p:nvPr/>
        </p:nvSpPr>
        <p:spPr bwMode="auto">
          <a:xfrm rot="240000">
            <a:off x="6578600" y="958215"/>
            <a:ext cx="5424805" cy="4941570"/>
          </a:xfrm>
          <a:custGeom>
            <a:avLst/>
            <a:gdLst>
              <a:gd name="T0" fmla="*/ 332 w 514"/>
              <a:gd name="T1" fmla="*/ 54 h 465"/>
              <a:gd name="T2" fmla="*/ 35 w 514"/>
              <a:gd name="T3" fmla="*/ 135 h 465"/>
              <a:gd name="T4" fmla="*/ 99 w 514"/>
              <a:gd name="T5" fmla="*/ 364 h 465"/>
              <a:gd name="T6" fmla="*/ 89 w 514"/>
              <a:gd name="T7" fmla="*/ 387 h 465"/>
              <a:gd name="T8" fmla="*/ 49 w 514"/>
              <a:gd name="T9" fmla="*/ 435 h 465"/>
              <a:gd name="T10" fmla="*/ 119 w 514"/>
              <a:gd name="T11" fmla="*/ 429 h 465"/>
              <a:gd name="T12" fmla="*/ 173 w 514"/>
              <a:gd name="T13" fmla="*/ 412 h 465"/>
              <a:gd name="T14" fmla="*/ 469 w 514"/>
              <a:gd name="T15" fmla="*/ 330 h 465"/>
              <a:gd name="T16" fmla="*/ 332 w 514"/>
              <a:gd name="T17" fmla="*/ 54 h 4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4" h="465">
                <a:moveTo>
                  <a:pt x="332" y="54"/>
                </a:moveTo>
                <a:cubicBezTo>
                  <a:pt x="212" y="0"/>
                  <a:pt x="79" y="36"/>
                  <a:pt x="35" y="135"/>
                </a:cubicBezTo>
                <a:cubicBezTo>
                  <a:pt x="0" y="211"/>
                  <a:pt x="29" y="302"/>
                  <a:pt x="99" y="364"/>
                </a:cubicBezTo>
                <a:cubicBezTo>
                  <a:pt x="96" y="371"/>
                  <a:pt x="93" y="379"/>
                  <a:pt x="89" y="387"/>
                </a:cubicBezTo>
                <a:cubicBezTo>
                  <a:pt x="76" y="411"/>
                  <a:pt x="59" y="426"/>
                  <a:pt x="49" y="435"/>
                </a:cubicBezTo>
                <a:cubicBezTo>
                  <a:pt x="67" y="435"/>
                  <a:pt x="91" y="435"/>
                  <a:pt x="119" y="429"/>
                </a:cubicBezTo>
                <a:cubicBezTo>
                  <a:pt x="140" y="425"/>
                  <a:pt x="158" y="419"/>
                  <a:pt x="173" y="412"/>
                </a:cubicBezTo>
                <a:cubicBezTo>
                  <a:pt x="293" y="465"/>
                  <a:pt x="425" y="429"/>
                  <a:pt x="469" y="330"/>
                </a:cubicBezTo>
                <a:cubicBezTo>
                  <a:pt x="514" y="231"/>
                  <a:pt x="452" y="107"/>
                  <a:pt x="332" y="54"/>
                </a:cubicBezTo>
                <a:close/>
              </a:path>
            </a:pathLst>
          </a:custGeom>
          <a:noFill/>
          <a:ln w="31750">
            <a:solidFill>
              <a:schemeClr val="tx1">
                <a:lumMod val="85000"/>
                <a:lumOff val="15000"/>
              </a:schemeClr>
            </a:solidFill>
          </a:ln>
        </p:spPr>
        <p:txBody>
          <a:bodyPr vert="horz" wrap="square" lIns="91440" tIns="45720" rIns="91440" bIns="45720" numCol="1" anchor="t" anchorCtr="0" compatLnSpc="1"/>
          <a:lstStyle/>
          <a:p>
            <a:endParaRPr lang="zh-CN" altLang="en-US"/>
          </a:p>
        </p:txBody>
      </p:sp>
      <p:sp>
        <p:nvSpPr>
          <p:cNvPr id="17" name="文本框 16"/>
          <p:cNvSpPr txBox="1"/>
          <p:nvPr/>
        </p:nvSpPr>
        <p:spPr>
          <a:xfrm>
            <a:off x="6951980" y="2124075"/>
            <a:ext cx="4337685" cy="2614930"/>
          </a:xfrm>
          <a:prstGeom prst="rect">
            <a:avLst/>
          </a:prstGeom>
          <a:noFill/>
        </p:spPr>
        <p:txBody>
          <a:bodyPr wrap="square" rtlCol="0">
            <a:spAutoFit/>
            <a:scene3d>
              <a:camera prst="orthographicFront"/>
              <a:lightRig rig="threePt" dir="t"/>
            </a:scene3d>
            <a:sp3d contourW="12700"/>
          </a:bodyPr>
          <a:lstStyle/>
          <a:p>
            <a:pPr marL="285750" indent="-285750" algn="ctr">
              <a:lnSpc>
                <a:spcPct val="114000"/>
              </a:lnSpc>
              <a:buFont typeface="Wingdings" panose="05000000000000000000" charset="0"/>
              <a:buChar char="v"/>
            </a:pPr>
            <a:r>
              <a:rPr lang="en-US" altLang="zh-CN" b="1" dirty="0">
                <a:solidFill>
                  <a:schemeClr val="tx1"/>
                </a:solidFill>
                <a:latin typeface="Times New Roman" panose="02020603050405020304" pitchFamily="18" charset="0"/>
                <a:ea typeface="+mj-ea"/>
                <a:cs typeface="Times New Roman" panose="02020603050405020304" pitchFamily="18" charset="0"/>
              </a:rPr>
              <a:t>Cú pháp .class:</a:t>
            </a:r>
            <a:endParaRPr lang="en-US" altLang="zh-CN" dirty="0">
              <a:solidFill>
                <a:schemeClr val="tx1"/>
              </a:solidFill>
              <a:latin typeface="Times New Roman" panose="02020603050405020304" pitchFamily="18" charset="0"/>
              <a:ea typeface="+mj-ea"/>
              <a:cs typeface="Times New Roman" panose="02020603050405020304" pitchFamily="18" charset="0"/>
            </a:endParaRPr>
          </a:p>
          <a:p>
            <a:pPr marL="285750" indent="-285750" algn="ctr">
              <a:lnSpc>
                <a:spcPct val="114000"/>
              </a:lnSpc>
              <a:buFont typeface="Wingdings" panose="05000000000000000000" charset="0"/>
              <a:buChar char="v"/>
            </a:pPr>
            <a:r>
              <a:rPr lang="en-US" altLang="zh-CN" dirty="0">
                <a:solidFill>
                  <a:schemeClr val="tx1"/>
                </a:solidFill>
                <a:latin typeface="Times New Roman" panose="02020603050405020304" pitchFamily="18" charset="0"/>
                <a:ea typeface="+mj-ea"/>
                <a:cs typeface="Times New Roman" panose="02020603050405020304" pitchFamily="18" charset="0"/>
              </a:rPr>
              <a:t>Đôi khi, có tình huống khi một kiểu có sẵn nhưng không có thể hiện của lớp. Trong những trường hợp như thế, chúng ta có thể lấy lớp bằng cách thêm cú pháp .class vào tên của kiểu. Chúng ta cũng có thể sử dụng các cú pháp này với các nguyên mẫu.</a:t>
            </a:r>
          </a:p>
        </p:txBody>
      </p:sp>
      <p:sp>
        <p:nvSpPr>
          <p:cNvPr id="18" name="文本框 17"/>
          <p:cNvSpPr txBox="1"/>
          <p:nvPr/>
        </p:nvSpPr>
        <p:spPr>
          <a:xfrm>
            <a:off x="3340917" y="381969"/>
            <a:ext cx="5678541" cy="829945"/>
          </a:xfrm>
          <a:prstGeom prst="rect">
            <a:avLst/>
          </a:prstGeom>
          <a:noFill/>
        </p:spPr>
        <p:txBody>
          <a:bodyPr wrap="square" rtlCol="0">
            <a:spAutoFit/>
          </a:bodyPr>
          <a:lstStyle/>
          <a:p>
            <a:pPr algn="ctr"/>
            <a:r>
              <a:rPr lang="en-US" altLang="zh-CN" sz="4800" b="1" dirty="0">
                <a:solidFill>
                  <a:srgbClr val="9DECD0"/>
                </a:solidFill>
                <a:latin typeface="Calibri" panose="020F0502020204030204" pitchFamily="34" charset="0"/>
                <a:ea typeface="本墨绪圆-常规" panose="02000000000000000000" pitchFamily="2" charset="-122"/>
              </a:rPr>
              <a:t>Cú pháp </a:t>
            </a:r>
            <a:endParaRPr lang="zh-CN" altLang="en-US" sz="4800" b="1" dirty="0">
              <a:solidFill>
                <a:srgbClr val="9DECD0"/>
              </a:solidFill>
              <a:latin typeface="Calibri" panose="020F0502020204030204" pitchFamily="34" charset="0"/>
              <a:ea typeface="本墨绪圆-常规" panose="02000000000000000000" pitchFamily="2" charset="-122"/>
            </a:endParaRPr>
          </a:p>
        </p:txBody>
      </p:sp>
      <p:pic>
        <p:nvPicPr>
          <p:cNvPr id="3" name="图片 9"/>
          <p:cNvPicPr>
            <a:picLocks noChangeAspect="1"/>
          </p:cNvPicPr>
          <p:nvPr/>
        </p:nvPicPr>
        <p:blipFill>
          <a:blip r:embed="rId10"/>
          <a:stretch>
            <a:fillRect/>
          </a:stretch>
        </p:blipFill>
        <p:spPr>
          <a:xfrm>
            <a:off x="6017260" y="4635500"/>
            <a:ext cx="2395855" cy="2063750"/>
          </a:xfrm>
          <a:prstGeom prst="rect">
            <a:avLst/>
          </a:prstGeom>
        </p:spPr>
      </p:pic>
      <p:sp>
        <p:nvSpPr>
          <p:cNvPr id="27" name="Freeform 16"/>
          <p:cNvSpPr/>
          <p:nvPr/>
        </p:nvSpPr>
        <p:spPr bwMode="auto">
          <a:xfrm rot="16800000">
            <a:off x="5466080" y="1737360"/>
            <a:ext cx="814705" cy="765175"/>
          </a:xfrm>
          <a:custGeom>
            <a:avLst/>
            <a:gdLst>
              <a:gd name="T0" fmla="*/ 0 w 59"/>
              <a:gd name="T1" fmla="*/ 74 h 74"/>
              <a:gd name="T2" fmla="*/ 27 w 59"/>
              <a:gd name="T3" fmla="*/ 66 h 74"/>
              <a:gd name="T4" fmla="*/ 49 w 59"/>
              <a:gd name="T5" fmla="*/ 50 h 74"/>
              <a:gd name="T6" fmla="*/ 57 w 59"/>
              <a:gd name="T7" fmla="*/ 0 h 74"/>
            </a:gdLst>
            <a:ahLst/>
            <a:cxnLst>
              <a:cxn ang="0">
                <a:pos x="T0" y="T1"/>
              </a:cxn>
              <a:cxn ang="0">
                <a:pos x="T2" y="T3"/>
              </a:cxn>
              <a:cxn ang="0">
                <a:pos x="T4" y="T5"/>
              </a:cxn>
              <a:cxn ang="0">
                <a:pos x="T6" y="T7"/>
              </a:cxn>
            </a:cxnLst>
            <a:rect l="0" t="0" r="r" b="b"/>
            <a:pathLst>
              <a:path w="59" h="74">
                <a:moveTo>
                  <a:pt x="0" y="74"/>
                </a:moveTo>
                <a:cubicBezTo>
                  <a:pt x="9" y="72"/>
                  <a:pt x="18" y="70"/>
                  <a:pt x="27" y="66"/>
                </a:cubicBezTo>
                <a:cubicBezTo>
                  <a:pt x="36" y="63"/>
                  <a:pt x="44" y="58"/>
                  <a:pt x="49" y="50"/>
                </a:cubicBezTo>
                <a:cubicBezTo>
                  <a:pt x="59" y="36"/>
                  <a:pt x="58" y="17"/>
                  <a:pt x="57" y="0"/>
                </a:cubicBezTo>
              </a:path>
            </a:pathLst>
          </a:custGeom>
          <a:noFill/>
          <a:ln w="31750" cap="rnd">
            <a:solidFill>
              <a:schemeClr val="tx1">
                <a:lumMod val="95000"/>
                <a:lumOff val="5000"/>
              </a:schemeClr>
            </a:solidFill>
            <a:prstDash val="solid"/>
            <a:round/>
          </a:ln>
        </p:spPr>
        <p:txBody>
          <a:bodyPr vert="horz" wrap="square" lIns="91440" tIns="45720" rIns="91440" bIns="45720" numCol="1" anchor="t" anchorCtr="0" compatLnSpc="1"/>
          <a:lstStyle/>
          <a:p>
            <a:endParaRPr lang="zh-CN" altLang="en-US"/>
          </a:p>
        </p:txBody>
      </p:sp>
      <p:sp>
        <p:nvSpPr>
          <p:cNvPr id="29" name="Freeform 131"/>
          <p:cNvSpPr/>
          <p:nvPr/>
        </p:nvSpPr>
        <p:spPr bwMode="auto">
          <a:xfrm rot="9840000">
            <a:off x="5798820" y="1524000"/>
            <a:ext cx="335915" cy="307975"/>
          </a:xfrm>
          <a:custGeom>
            <a:avLst/>
            <a:gdLst>
              <a:gd name="T0" fmla="*/ 0 w 31"/>
              <a:gd name="T1" fmla="*/ 0 h 28"/>
              <a:gd name="T2" fmla="*/ 31 w 31"/>
              <a:gd name="T3" fmla="*/ 28 h 28"/>
            </a:gdLst>
            <a:ahLst/>
            <a:cxnLst>
              <a:cxn ang="0">
                <a:pos x="T0" y="T1"/>
              </a:cxn>
              <a:cxn ang="0">
                <a:pos x="T2" y="T3"/>
              </a:cxn>
            </a:cxnLst>
            <a:rect l="0" t="0" r="r" b="b"/>
            <a:pathLst>
              <a:path w="31" h="28">
                <a:moveTo>
                  <a:pt x="0" y="0"/>
                </a:moveTo>
                <a:cubicBezTo>
                  <a:pt x="6" y="13"/>
                  <a:pt x="17" y="23"/>
                  <a:pt x="31" y="28"/>
                </a:cubicBezTo>
              </a:path>
            </a:pathLst>
          </a:custGeom>
          <a:noFill/>
          <a:ln w="34925" cap="rnd">
            <a:solidFill>
              <a:schemeClr val="tx1">
                <a:lumMod val="95000"/>
                <a:lumOff val="5000"/>
              </a:schemeClr>
            </a:solidFill>
            <a:prstDash val="solid"/>
            <a:round/>
          </a:ln>
        </p:spPr>
        <p:txBody>
          <a:bodyPr vert="horz" wrap="square" lIns="91440" tIns="45720" rIns="91440" bIns="45720" numCol="1" anchor="t" anchorCtr="0" compatLnSpc="1"/>
          <a:lstStyle/>
          <a:p>
            <a:endParaRPr lang="zh-CN" altLang="en-US"/>
          </a:p>
        </p:txBody>
      </p:sp>
      <p:sp>
        <p:nvSpPr>
          <p:cNvPr id="19" name="Freeform 131"/>
          <p:cNvSpPr/>
          <p:nvPr/>
        </p:nvSpPr>
        <p:spPr bwMode="auto">
          <a:xfrm rot="18780000">
            <a:off x="536575" y="6475730"/>
            <a:ext cx="335915" cy="307975"/>
          </a:xfrm>
          <a:custGeom>
            <a:avLst/>
            <a:gdLst>
              <a:gd name="T0" fmla="*/ 0 w 31"/>
              <a:gd name="T1" fmla="*/ 0 h 28"/>
              <a:gd name="T2" fmla="*/ 31 w 31"/>
              <a:gd name="T3" fmla="*/ 28 h 28"/>
            </a:gdLst>
            <a:ahLst/>
            <a:cxnLst>
              <a:cxn ang="0">
                <a:pos x="T0" y="T1"/>
              </a:cxn>
              <a:cxn ang="0">
                <a:pos x="T2" y="T3"/>
              </a:cxn>
            </a:cxnLst>
            <a:rect l="0" t="0" r="r" b="b"/>
            <a:pathLst>
              <a:path w="31" h="28">
                <a:moveTo>
                  <a:pt x="0" y="0"/>
                </a:moveTo>
                <a:cubicBezTo>
                  <a:pt x="6" y="13"/>
                  <a:pt x="17" y="23"/>
                  <a:pt x="31" y="28"/>
                </a:cubicBezTo>
              </a:path>
            </a:pathLst>
          </a:custGeom>
          <a:noFill/>
          <a:ln w="34925" cap="rnd">
            <a:solidFill>
              <a:schemeClr val="tx1">
                <a:lumMod val="95000"/>
                <a:lumOff val="5000"/>
              </a:schemeClr>
            </a:solidFill>
            <a:prstDash val="solid"/>
            <a:round/>
          </a:ln>
        </p:spPr>
        <p:txBody>
          <a:bodyPr vert="horz" wrap="square" lIns="91440" tIns="45720" rIns="91440" bIns="45720" numCol="1" anchor="t" anchorCtr="0" compatLnSpc="1"/>
          <a:lstStyle/>
          <a:p>
            <a:endParaRPr lang="zh-CN" altLang="en-US"/>
          </a:p>
        </p:txBody>
      </p:sp>
      <p:pic>
        <p:nvPicPr>
          <p:cNvPr id="15" name="Picture 3" descr="Graphical user interface, text, email&#10;&#10;Description automatically generated"/>
          <p:cNvPicPr>
            <a:picLocks noChangeAspect="1"/>
          </p:cNvPicPr>
          <p:nvPr/>
        </p:nvPicPr>
        <p:blipFill>
          <a:blip r:embed="rId11"/>
          <a:stretch>
            <a:fillRect/>
          </a:stretch>
        </p:blipFill>
        <p:spPr>
          <a:xfrm>
            <a:off x="0" y="1993900"/>
            <a:ext cx="5913120" cy="4408170"/>
          </a:xfrm>
          <a:prstGeom prst="rect">
            <a:avLst/>
          </a:prstGeom>
        </p:spPr>
      </p:pic>
      <p:sp>
        <p:nvSpPr>
          <p:cNvPr id="4" name="Freeform 16"/>
          <p:cNvSpPr/>
          <p:nvPr/>
        </p:nvSpPr>
        <p:spPr bwMode="auto">
          <a:xfrm rot="5400000">
            <a:off x="10160" y="5784850"/>
            <a:ext cx="814705" cy="765175"/>
          </a:xfrm>
          <a:custGeom>
            <a:avLst/>
            <a:gdLst>
              <a:gd name="T0" fmla="*/ 0 w 59"/>
              <a:gd name="T1" fmla="*/ 74 h 74"/>
              <a:gd name="T2" fmla="*/ 27 w 59"/>
              <a:gd name="T3" fmla="*/ 66 h 74"/>
              <a:gd name="T4" fmla="*/ 49 w 59"/>
              <a:gd name="T5" fmla="*/ 50 h 74"/>
              <a:gd name="T6" fmla="*/ 57 w 59"/>
              <a:gd name="T7" fmla="*/ 0 h 74"/>
            </a:gdLst>
            <a:ahLst/>
            <a:cxnLst>
              <a:cxn ang="0">
                <a:pos x="T0" y="T1"/>
              </a:cxn>
              <a:cxn ang="0">
                <a:pos x="T2" y="T3"/>
              </a:cxn>
              <a:cxn ang="0">
                <a:pos x="T4" y="T5"/>
              </a:cxn>
              <a:cxn ang="0">
                <a:pos x="T6" y="T7"/>
              </a:cxn>
            </a:cxnLst>
            <a:rect l="0" t="0" r="r" b="b"/>
            <a:pathLst>
              <a:path w="59" h="74">
                <a:moveTo>
                  <a:pt x="0" y="74"/>
                </a:moveTo>
                <a:cubicBezTo>
                  <a:pt x="9" y="72"/>
                  <a:pt x="18" y="70"/>
                  <a:pt x="27" y="66"/>
                </a:cubicBezTo>
                <a:cubicBezTo>
                  <a:pt x="36" y="63"/>
                  <a:pt x="44" y="58"/>
                  <a:pt x="49" y="50"/>
                </a:cubicBezTo>
                <a:cubicBezTo>
                  <a:pt x="59" y="36"/>
                  <a:pt x="58" y="17"/>
                  <a:pt x="57" y="0"/>
                </a:cubicBezTo>
              </a:path>
            </a:pathLst>
          </a:custGeom>
          <a:noFill/>
          <a:ln w="31750" cap="rnd">
            <a:solidFill>
              <a:schemeClr val="tx1">
                <a:lumMod val="95000"/>
                <a:lumOff val="5000"/>
              </a:schemeClr>
            </a:solidFill>
            <a:prstDash val="solid"/>
            <a:round/>
          </a:ln>
        </p:spPr>
        <p:txBody>
          <a:bodyPr vert="horz" wrap="square" lIns="91440" tIns="45720" rIns="91440" bIns="45720" numCol="1" anchor="t" anchorCtr="0" compatLnSpc="1"/>
          <a:lstStyle/>
          <a:p>
            <a:endParaRPr lang="zh-CN" altLang="en-US"/>
          </a:p>
        </p:txBody>
      </p:sp>
      <p:sp>
        <p:nvSpPr>
          <p:cNvPr id="20" name="Freeform 131"/>
          <p:cNvSpPr/>
          <p:nvPr/>
        </p:nvSpPr>
        <p:spPr bwMode="auto">
          <a:xfrm rot="5100000">
            <a:off x="177165" y="1889125"/>
            <a:ext cx="372110" cy="461010"/>
          </a:xfrm>
          <a:custGeom>
            <a:avLst/>
            <a:gdLst>
              <a:gd name="T0" fmla="*/ 0 w 31"/>
              <a:gd name="T1" fmla="*/ 0 h 28"/>
              <a:gd name="T2" fmla="*/ 31 w 31"/>
              <a:gd name="T3" fmla="*/ 28 h 28"/>
            </a:gdLst>
            <a:ahLst/>
            <a:cxnLst>
              <a:cxn ang="0">
                <a:pos x="T0" y="T1"/>
              </a:cxn>
              <a:cxn ang="0">
                <a:pos x="T2" y="T3"/>
              </a:cxn>
            </a:cxnLst>
            <a:rect l="0" t="0" r="r" b="b"/>
            <a:pathLst>
              <a:path w="31" h="28">
                <a:moveTo>
                  <a:pt x="0" y="0"/>
                </a:moveTo>
                <a:cubicBezTo>
                  <a:pt x="6" y="13"/>
                  <a:pt x="17" y="23"/>
                  <a:pt x="31" y="28"/>
                </a:cubicBezTo>
              </a:path>
            </a:pathLst>
          </a:custGeom>
          <a:noFill/>
          <a:ln w="34925" cap="rnd">
            <a:solidFill>
              <a:schemeClr val="tx1">
                <a:lumMod val="95000"/>
                <a:lumOff val="5000"/>
              </a:schemeClr>
            </a:solidFill>
            <a:prstDash val="solid"/>
            <a:round/>
          </a:ln>
        </p:spPr>
        <p:txBody>
          <a:bodyPr vert="horz" wrap="square" lIns="91440" tIns="45720" rIns="91440" bIns="45720" numCol="1" anchor="t" anchorCtr="0" compatLnSpc="1"/>
          <a:lstStyle/>
          <a:p>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stretch>
            <a:fillRect/>
          </a:stretch>
        </p:blipFill>
        <p:spPr>
          <a:xfrm>
            <a:off x="1560319" y="1021520"/>
            <a:ext cx="1500695" cy="932036"/>
          </a:xfrm>
          <a:prstGeom prst="rect">
            <a:avLst/>
          </a:prstGeom>
        </p:spPr>
      </p:pic>
      <p:pic>
        <p:nvPicPr>
          <p:cNvPr id="6" name="图片 5"/>
          <p:cNvPicPr>
            <a:picLocks noChangeAspect="1"/>
          </p:cNvPicPr>
          <p:nvPr/>
        </p:nvPicPr>
        <p:blipFill>
          <a:blip r:embed="rId3"/>
          <a:stretch>
            <a:fillRect/>
          </a:stretch>
        </p:blipFill>
        <p:spPr>
          <a:xfrm>
            <a:off x="118238" y="754490"/>
            <a:ext cx="1295338" cy="774064"/>
          </a:xfrm>
          <a:prstGeom prst="rect">
            <a:avLst/>
          </a:prstGeom>
        </p:spPr>
      </p:pic>
      <p:pic>
        <p:nvPicPr>
          <p:cNvPr id="7" name="图片 6"/>
          <p:cNvPicPr>
            <a:picLocks noChangeAspect="1"/>
          </p:cNvPicPr>
          <p:nvPr/>
        </p:nvPicPr>
        <p:blipFill>
          <a:blip r:embed="rId4"/>
          <a:stretch>
            <a:fillRect/>
          </a:stretch>
        </p:blipFill>
        <p:spPr>
          <a:xfrm>
            <a:off x="11137723" y="2024100"/>
            <a:ext cx="932011" cy="821457"/>
          </a:xfrm>
          <a:prstGeom prst="rect">
            <a:avLst/>
          </a:prstGeom>
        </p:spPr>
      </p:pic>
      <p:pic>
        <p:nvPicPr>
          <p:cNvPr id="8" name="图片 7"/>
          <p:cNvPicPr>
            <a:picLocks noChangeAspect="1"/>
          </p:cNvPicPr>
          <p:nvPr/>
        </p:nvPicPr>
        <p:blipFill>
          <a:blip r:embed="rId5"/>
          <a:stretch>
            <a:fillRect/>
          </a:stretch>
        </p:blipFill>
        <p:spPr>
          <a:xfrm>
            <a:off x="10910806" y="1780887"/>
            <a:ext cx="379123" cy="347539"/>
          </a:xfrm>
          <a:prstGeom prst="rect">
            <a:avLst/>
          </a:prstGeom>
        </p:spPr>
      </p:pic>
      <p:pic>
        <p:nvPicPr>
          <p:cNvPr id="9" name="图片 8"/>
          <p:cNvPicPr>
            <a:picLocks noChangeAspect="1"/>
          </p:cNvPicPr>
          <p:nvPr/>
        </p:nvPicPr>
        <p:blipFill>
          <a:blip r:embed="rId6"/>
          <a:stretch>
            <a:fillRect/>
          </a:stretch>
        </p:blipFill>
        <p:spPr>
          <a:xfrm>
            <a:off x="2557321" y="154552"/>
            <a:ext cx="1309282" cy="826937"/>
          </a:xfrm>
          <a:prstGeom prst="rect">
            <a:avLst/>
          </a:prstGeom>
        </p:spPr>
      </p:pic>
      <p:pic>
        <p:nvPicPr>
          <p:cNvPr id="10" name="图片 9"/>
          <p:cNvPicPr>
            <a:picLocks noChangeAspect="1"/>
          </p:cNvPicPr>
          <p:nvPr/>
        </p:nvPicPr>
        <p:blipFill>
          <a:blip r:embed="rId7"/>
          <a:stretch>
            <a:fillRect/>
          </a:stretch>
        </p:blipFill>
        <p:spPr>
          <a:xfrm>
            <a:off x="10360372" y="-234"/>
            <a:ext cx="1642867" cy="1595520"/>
          </a:xfrm>
          <a:prstGeom prst="rect">
            <a:avLst/>
          </a:prstGeom>
        </p:spPr>
      </p:pic>
      <p:pic>
        <p:nvPicPr>
          <p:cNvPr id="11" name="图片 10"/>
          <p:cNvPicPr>
            <a:picLocks noChangeAspect="1"/>
          </p:cNvPicPr>
          <p:nvPr/>
        </p:nvPicPr>
        <p:blipFill>
          <a:blip r:embed="rId8"/>
          <a:stretch>
            <a:fillRect/>
          </a:stretch>
        </p:blipFill>
        <p:spPr>
          <a:xfrm>
            <a:off x="1020144" y="0"/>
            <a:ext cx="979402" cy="821456"/>
          </a:xfrm>
          <a:prstGeom prst="rect">
            <a:avLst/>
          </a:prstGeom>
        </p:spPr>
      </p:pic>
      <p:pic>
        <p:nvPicPr>
          <p:cNvPr id="12" name="图片 11"/>
          <p:cNvPicPr>
            <a:picLocks noChangeAspect="1"/>
          </p:cNvPicPr>
          <p:nvPr/>
        </p:nvPicPr>
        <p:blipFill>
          <a:blip r:embed="rId9"/>
          <a:stretch>
            <a:fillRect/>
          </a:stretch>
        </p:blipFill>
        <p:spPr>
          <a:xfrm>
            <a:off x="8413210" y="-215"/>
            <a:ext cx="1561717" cy="1287165"/>
          </a:xfrm>
          <a:prstGeom prst="rect">
            <a:avLst/>
          </a:prstGeom>
        </p:spPr>
      </p:pic>
      <p:sp>
        <p:nvSpPr>
          <p:cNvPr id="13" name="椭圆 12"/>
          <p:cNvSpPr/>
          <p:nvPr/>
        </p:nvSpPr>
        <p:spPr>
          <a:xfrm>
            <a:off x="3349937" y="-1735877"/>
            <a:ext cx="1206396" cy="1206397"/>
          </a:xfrm>
          <a:prstGeom prst="ellipse">
            <a:avLst/>
          </a:prstGeom>
          <a:solidFill>
            <a:srgbClr val="9DECD0"/>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4556333" y="-1735877"/>
            <a:ext cx="1206396" cy="1206397"/>
          </a:xfrm>
          <a:prstGeom prst="ellipse">
            <a:avLst/>
          </a:prstGeom>
          <a:solidFill>
            <a:srgbClr val="C6D7E4"/>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Freeform 33"/>
          <p:cNvSpPr/>
          <p:nvPr/>
        </p:nvSpPr>
        <p:spPr bwMode="auto">
          <a:xfrm rot="240000">
            <a:off x="6567170" y="957580"/>
            <a:ext cx="5424805" cy="5261610"/>
          </a:xfrm>
          <a:custGeom>
            <a:avLst/>
            <a:gdLst>
              <a:gd name="T0" fmla="*/ 332 w 514"/>
              <a:gd name="T1" fmla="*/ 54 h 465"/>
              <a:gd name="T2" fmla="*/ 35 w 514"/>
              <a:gd name="T3" fmla="*/ 135 h 465"/>
              <a:gd name="T4" fmla="*/ 99 w 514"/>
              <a:gd name="T5" fmla="*/ 364 h 465"/>
              <a:gd name="T6" fmla="*/ 89 w 514"/>
              <a:gd name="T7" fmla="*/ 387 h 465"/>
              <a:gd name="T8" fmla="*/ 49 w 514"/>
              <a:gd name="T9" fmla="*/ 435 h 465"/>
              <a:gd name="T10" fmla="*/ 119 w 514"/>
              <a:gd name="T11" fmla="*/ 429 h 465"/>
              <a:gd name="T12" fmla="*/ 173 w 514"/>
              <a:gd name="T13" fmla="*/ 412 h 465"/>
              <a:gd name="T14" fmla="*/ 469 w 514"/>
              <a:gd name="T15" fmla="*/ 330 h 465"/>
              <a:gd name="T16" fmla="*/ 332 w 514"/>
              <a:gd name="T17" fmla="*/ 54 h 4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4" h="465">
                <a:moveTo>
                  <a:pt x="332" y="54"/>
                </a:moveTo>
                <a:cubicBezTo>
                  <a:pt x="212" y="0"/>
                  <a:pt x="79" y="36"/>
                  <a:pt x="35" y="135"/>
                </a:cubicBezTo>
                <a:cubicBezTo>
                  <a:pt x="0" y="211"/>
                  <a:pt x="29" y="302"/>
                  <a:pt x="99" y="364"/>
                </a:cubicBezTo>
                <a:cubicBezTo>
                  <a:pt x="96" y="371"/>
                  <a:pt x="93" y="379"/>
                  <a:pt x="89" y="387"/>
                </a:cubicBezTo>
                <a:cubicBezTo>
                  <a:pt x="76" y="411"/>
                  <a:pt x="59" y="426"/>
                  <a:pt x="49" y="435"/>
                </a:cubicBezTo>
                <a:cubicBezTo>
                  <a:pt x="67" y="435"/>
                  <a:pt x="91" y="435"/>
                  <a:pt x="119" y="429"/>
                </a:cubicBezTo>
                <a:cubicBezTo>
                  <a:pt x="140" y="425"/>
                  <a:pt x="158" y="419"/>
                  <a:pt x="173" y="412"/>
                </a:cubicBezTo>
                <a:cubicBezTo>
                  <a:pt x="293" y="465"/>
                  <a:pt x="425" y="429"/>
                  <a:pt x="469" y="330"/>
                </a:cubicBezTo>
                <a:cubicBezTo>
                  <a:pt x="514" y="231"/>
                  <a:pt x="452" y="107"/>
                  <a:pt x="332" y="54"/>
                </a:cubicBezTo>
                <a:close/>
              </a:path>
            </a:pathLst>
          </a:custGeom>
          <a:noFill/>
          <a:ln w="31750">
            <a:solidFill>
              <a:schemeClr val="tx1">
                <a:lumMod val="85000"/>
                <a:lumOff val="15000"/>
              </a:schemeClr>
            </a:solidFill>
          </a:ln>
        </p:spPr>
        <p:txBody>
          <a:bodyPr vert="horz" wrap="square" lIns="91440" tIns="45720" rIns="91440" bIns="45720" numCol="1" anchor="t" anchorCtr="0" compatLnSpc="1"/>
          <a:lstStyle/>
          <a:p>
            <a:endParaRPr lang="zh-CN" altLang="en-US"/>
          </a:p>
        </p:txBody>
      </p:sp>
      <p:sp>
        <p:nvSpPr>
          <p:cNvPr id="17" name="文本框 16"/>
          <p:cNvSpPr txBox="1"/>
          <p:nvPr/>
        </p:nvSpPr>
        <p:spPr>
          <a:xfrm>
            <a:off x="6882130" y="1652270"/>
            <a:ext cx="4028440" cy="931545"/>
          </a:xfrm>
          <a:prstGeom prst="rect">
            <a:avLst/>
          </a:prstGeom>
          <a:noFill/>
        </p:spPr>
        <p:txBody>
          <a:bodyPr wrap="square" rtlCol="0">
            <a:spAutoFit/>
            <a:scene3d>
              <a:camera prst="orthographicFront"/>
              <a:lightRig rig="threePt" dir="t"/>
            </a:scene3d>
            <a:sp3d contourW="12700"/>
          </a:bodyPr>
          <a:lstStyle/>
          <a:p>
            <a:pPr marL="285750" indent="-285750" algn="ctr">
              <a:lnSpc>
                <a:spcPct val="114000"/>
              </a:lnSpc>
              <a:buFont typeface="Wingdings" panose="05000000000000000000" charset="0"/>
              <a:buChar char="v"/>
            </a:pPr>
            <a:r>
              <a:rPr lang="en-US" altLang="zh-CN" sz="1600" b="1" dirty="0">
                <a:solidFill>
                  <a:schemeClr val="tx1"/>
                </a:solidFill>
                <a:latin typeface="Times New Roman" panose="02020603050405020304" pitchFamily="18" charset="0"/>
                <a:ea typeface="+mj-ea"/>
                <a:cs typeface="Times New Roman" panose="02020603050405020304" pitchFamily="18" charset="0"/>
              </a:rPr>
              <a:t>Lấy thông tin bằng cách sử dụng Reflection API trong Java</a:t>
            </a:r>
          </a:p>
          <a:p>
            <a:pPr marL="285750" indent="-285750" algn="l">
              <a:lnSpc>
                <a:spcPct val="114000"/>
              </a:lnSpc>
              <a:buFont typeface="Wingdings" panose="05000000000000000000" charset="0"/>
              <a:buChar char="v"/>
            </a:pPr>
            <a:endParaRPr lang="en-US" altLang="zh-CN" sz="1600" dirty="0">
              <a:solidFill>
                <a:schemeClr val="tx1"/>
              </a:solidFill>
              <a:latin typeface="Times New Roman" panose="02020603050405020304" pitchFamily="18" charset="0"/>
              <a:ea typeface="+mj-ea"/>
              <a:cs typeface="Times New Roman" panose="02020603050405020304" pitchFamily="18" charset="0"/>
            </a:endParaRPr>
          </a:p>
        </p:txBody>
      </p:sp>
      <p:sp>
        <p:nvSpPr>
          <p:cNvPr id="18" name="文本框 17"/>
          <p:cNvSpPr txBox="1"/>
          <p:nvPr/>
        </p:nvSpPr>
        <p:spPr>
          <a:xfrm>
            <a:off x="3340917" y="381969"/>
            <a:ext cx="5678541" cy="829945"/>
          </a:xfrm>
          <a:prstGeom prst="rect">
            <a:avLst/>
          </a:prstGeom>
          <a:noFill/>
        </p:spPr>
        <p:txBody>
          <a:bodyPr wrap="square" rtlCol="0">
            <a:spAutoFit/>
          </a:bodyPr>
          <a:lstStyle/>
          <a:p>
            <a:pPr algn="ctr"/>
            <a:r>
              <a:rPr lang="en-US" altLang="zh-CN" sz="4800" b="1" dirty="0">
                <a:solidFill>
                  <a:srgbClr val="9DECD0"/>
                </a:solidFill>
                <a:latin typeface="Calibri" panose="020F0502020204030204" pitchFamily="34" charset="0"/>
                <a:ea typeface="本墨绪圆-常规" panose="02000000000000000000" pitchFamily="2" charset="-122"/>
              </a:rPr>
              <a:t>Cú pháp </a:t>
            </a:r>
            <a:endParaRPr lang="zh-CN" altLang="en-US" sz="4800" b="1" dirty="0">
              <a:solidFill>
                <a:srgbClr val="9DECD0"/>
              </a:solidFill>
              <a:latin typeface="Calibri" panose="020F0502020204030204" pitchFamily="34" charset="0"/>
              <a:ea typeface="本墨绪圆-常规" panose="02000000000000000000" pitchFamily="2" charset="-122"/>
            </a:endParaRPr>
          </a:p>
        </p:txBody>
      </p:sp>
      <p:pic>
        <p:nvPicPr>
          <p:cNvPr id="3" name="图片 9"/>
          <p:cNvPicPr>
            <a:picLocks noChangeAspect="1"/>
          </p:cNvPicPr>
          <p:nvPr/>
        </p:nvPicPr>
        <p:blipFill>
          <a:blip r:embed="rId10"/>
          <a:stretch>
            <a:fillRect/>
          </a:stretch>
        </p:blipFill>
        <p:spPr>
          <a:xfrm>
            <a:off x="5762625" y="4959985"/>
            <a:ext cx="2395855" cy="2063750"/>
          </a:xfrm>
          <a:prstGeom prst="rect">
            <a:avLst/>
          </a:prstGeom>
        </p:spPr>
      </p:pic>
      <p:sp>
        <p:nvSpPr>
          <p:cNvPr id="27" name="Freeform 16"/>
          <p:cNvSpPr/>
          <p:nvPr/>
        </p:nvSpPr>
        <p:spPr bwMode="auto">
          <a:xfrm rot="16800000">
            <a:off x="5466080" y="1737360"/>
            <a:ext cx="814705" cy="765175"/>
          </a:xfrm>
          <a:custGeom>
            <a:avLst/>
            <a:gdLst>
              <a:gd name="T0" fmla="*/ 0 w 59"/>
              <a:gd name="T1" fmla="*/ 74 h 74"/>
              <a:gd name="T2" fmla="*/ 27 w 59"/>
              <a:gd name="T3" fmla="*/ 66 h 74"/>
              <a:gd name="T4" fmla="*/ 49 w 59"/>
              <a:gd name="T5" fmla="*/ 50 h 74"/>
              <a:gd name="T6" fmla="*/ 57 w 59"/>
              <a:gd name="T7" fmla="*/ 0 h 74"/>
            </a:gdLst>
            <a:ahLst/>
            <a:cxnLst>
              <a:cxn ang="0">
                <a:pos x="T0" y="T1"/>
              </a:cxn>
              <a:cxn ang="0">
                <a:pos x="T2" y="T3"/>
              </a:cxn>
              <a:cxn ang="0">
                <a:pos x="T4" y="T5"/>
              </a:cxn>
              <a:cxn ang="0">
                <a:pos x="T6" y="T7"/>
              </a:cxn>
            </a:cxnLst>
            <a:rect l="0" t="0" r="r" b="b"/>
            <a:pathLst>
              <a:path w="59" h="74">
                <a:moveTo>
                  <a:pt x="0" y="74"/>
                </a:moveTo>
                <a:cubicBezTo>
                  <a:pt x="9" y="72"/>
                  <a:pt x="18" y="70"/>
                  <a:pt x="27" y="66"/>
                </a:cubicBezTo>
                <a:cubicBezTo>
                  <a:pt x="36" y="63"/>
                  <a:pt x="44" y="58"/>
                  <a:pt x="49" y="50"/>
                </a:cubicBezTo>
                <a:cubicBezTo>
                  <a:pt x="59" y="36"/>
                  <a:pt x="58" y="17"/>
                  <a:pt x="57" y="0"/>
                </a:cubicBezTo>
              </a:path>
            </a:pathLst>
          </a:custGeom>
          <a:noFill/>
          <a:ln w="31750" cap="rnd">
            <a:solidFill>
              <a:schemeClr val="tx1">
                <a:lumMod val="95000"/>
                <a:lumOff val="5000"/>
              </a:schemeClr>
            </a:solidFill>
            <a:prstDash val="solid"/>
            <a:round/>
          </a:ln>
        </p:spPr>
        <p:txBody>
          <a:bodyPr vert="horz" wrap="square" lIns="91440" tIns="45720" rIns="91440" bIns="45720" numCol="1" anchor="t" anchorCtr="0" compatLnSpc="1"/>
          <a:lstStyle/>
          <a:p>
            <a:endParaRPr lang="zh-CN" altLang="en-US"/>
          </a:p>
        </p:txBody>
      </p:sp>
      <p:sp>
        <p:nvSpPr>
          <p:cNvPr id="29" name="Freeform 131"/>
          <p:cNvSpPr/>
          <p:nvPr/>
        </p:nvSpPr>
        <p:spPr bwMode="auto">
          <a:xfrm rot="9840000">
            <a:off x="5798820" y="1524000"/>
            <a:ext cx="335915" cy="307975"/>
          </a:xfrm>
          <a:custGeom>
            <a:avLst/>
            <a:gdLst>
              <a:gd name="T0" fmla="*/ 0 w 31"/>
              <a:gd name="T1" fmla="*/ 0 h 28"/>
              <a:gd name="T2" fmla="*/ 31 w 31"/>
              <a:gd name="T3" fmla="*/ 28 h 28"/>
            </a:gdLst>
            <a:ahLst/>
            <a:cxnLst>
              <a:cxn ang="0">
                <a:pos x="T0" y="T1"/>
              </a:cxn>
              <a:cxn ang="0">
                <a:pos x="T2" y="T3"/>
              </a:cxn>
            </a:cxnLst>
            <a:rect l="0" t="0" r="r" b="b"/>
            <a:pathLst>
              <a:path w="31" h="28">
                <a:moveTo>
                  <a:pt x="0" y="0"/>
                </a:moveTo>
                <a:cubicBezTo>
                  <a:pt x="6" y="13"/>
                  <a:pt x="17" y="23"/>
                  <a:pt x="31" y="28"/>
                </a:cubicBezTo>
              </a:path>
            </a:pathLst>
          </a:custGeom>
          <a:noFill/>
          <a:ln w="34925" cap="rnd">
            <a:solidFill>
              <a:schemeClr val="tx1">
                <a:lumMod val="95000"/>
                <a:lumOff val="5000"/>
              </a:schemeClr>
            </a:solidFill>
            <a:prstDash val="solid"/>
            <a:round/>
          </a:ln>
        </p:spPr>
        <p:txBody>
          <a:bodyPr vert="horz" wrap="square" lIns="91440" tIns="45720" rIns="91440" bIns="45720" numCol="1" anchor="t" anchorCtr="0" compatLnSpc="1"/>
          <a:lstStyle/>
          <a:p>
            <a:endParaRPr lang="zh-CN" altLang="en-US"/>
          </a:p>
        </p:txBody>
      </p:sp>
      <p:sp>
        <p:nvSpPr>
          <p:cNvPr id="19" name="Freeform 131"/>
          <p:cNvSpPr/>
          <p:nvPr/>
        </p:nvSpPr>
        <p:spPr bwMode="auto">
          <a:xfrm rot="18780000">
            <a:off x="536575" y="6475730"/>
            <a:ext cx="335915" cy="307975"/>
          </a:xfrm>
          <a:custGeom>
            <a:avLst/>
            <a:gdLst>
              <a:gd name="T0" fmla="*/ 0 w 31"/>
              <a:gd name="T1" fmla="*/ 0 h 28"/>
              <a:gd name="T2" fmla="*/ 31 w 31"/>
              <a:gd name="T3" fmla="*/ 28 h 28"/>
            </a:gdLst>
            <a:ahLst/>
            <a:cxnLst>
              <a:cxn ang="0">
                <a:pos x="T0" y="T1"/>
              </a:cxn>
              <a:cxn ang="0">
                <a:pos x="T2" y="T3"/>
              </a:cxn>
            </a:cxnLst>
            <a:rect l="0" t="0" r="r" b="b"/>
            <a:pathLst>
              <a:path w="31" h="28">
                <a:moveTo>
                  <a:pt x="0" y="0"/>
                </a:moveTo>
                <a:cubicBezTo>
                  <a:pt x="6" y="13"/>
                  <a:pt x="17" y="23"/>
                  <a:pt x="31" y="28"/>
                </a:cubicBezTo>
              </a:path>
            </a:pathLst>
          </a:custGeom>
          <a:noFill/>
          <a:ln w="34925" cap="rnd">
            <a:solidFill>
              <a:schemeClr val="tx1">
                <a:lumMod val="95000"/>
                <a:lumOff val="5000"/>
              </a:schemeClr>
            </a:solidFill>
            <a:prstDash val="solid"/>
            <a:round/>
          </a:ln>
        </p:spPr>
        <p:txBody>
          <a:bodyPr vert="horz" wrap="square" lIns="91440" tIns="45720" rIns="91440" bIns="45720" numCol="1" anchor="t" anchorCtr="0" compatLnSpc="1"/>
          <a:lstStyle/>
          <a:p>
            <a:endParaRPr lang="zh-CN" altLang="en-US"/>
          </a:p>
        </p:txBody>
      </p:sp>
      <p:pic>
        <p:nvPicPr>
          <p:cNvPr id="15" name="Picture 3" descr="Graphical user interface, text, email&#10;&#10;Description automatically generated"/>
          <p:cNvPicPr>
            <a:picLocks noChangeAspect="1"/>
          </p:cNvPicPr>
          <p:nvPr/>
        </p:nvPicPr>
        <p:blipFill>
          <a:blip r:embed="rId11"/>
          <a:stretch>
            <a:fillRect/>
          </a:stretch>
        </p:blipFill>
        <p:spPr>
          <a:xfrm>
            <a:off x="0" y="1993900"/>
            <a:ext cx="5913120" cy="4408170"/>
          </a:xfrm>
          <a:prstGeom prst="rect">
            <a:avLst/>
          </a:prstGeom>
        </p:spPr>
      </p:pic>
      <p:sp>
        <p:nvSpPr>
          <p:cNvPr id="4" name="Freeform 16"/>
          <p:cNvSpPr/>
          <p:nvPr/>
        </p:nvSpPr>
        <p:spPr bwMode="auto">
          <a:xfrm rot="5400000">
            <a:off x="10160" y="5784850"/>
            <a:ext cx="814705" cy="765175"/>
          </a:xfrm>
          <a:custGeom>
            <a:avLst/>
            <a:gdLst>
              <a:gd name="T0" fmla="*/ 0 w 59"/>
              <a:gd name="T1" fmla="*/ 74 h 74"/>
              <a:gd name="T2" fmla="*/ 27 w 59"/>
              <a:gd name="T3" fmla="*/ 66 h 74"/>
              <a:gd name="T4" fmla="*/ 49 w 59"/>
              <a:gd name="T5" fmla="*/ 50 h 74"/>
              <a:gd name="T6" fmla="*/ 57 w 59"/>
              <a:gd name="T7" fmla="*/ 0 h 74"/>
            </a:gdLst>
            <a:ahLst/>
            <a:cxnLst>
              <a:cxn ang="0">
                <a:pos x="T0" y="T1"/>
              </a:cxn>
              <a:cxn ang="0">
                <a:pos x="T2" y="T3"/>
              </a:cxn>
              <a:cxn ang="0">
                <a:pos x="T4" y="T5"/>
              </a:cxn>
              <a:cxn ang="0">
                <a:pos x="T6" y="T7"/>
              </a:cxn>
            </a:cxnLst>
            <a:rect l="0" t="0" r="r" b="b"/>
            <a:pathLst>
              <a:path w="59" h="74">
                <a:moveTo>
                  <a:pt x="0" y="74"/>
                </a:moveTo>
                <a:cubicBezTo>
                  <a:pt x="9" y="72"/>
                  <a:pt x="18" y="70"/>
                  <a:pt x="27" y="66"/>
                </a:cubicBezTo>
                <a:cubicBezTo>
                  <a:pt x="36" y="63"/>
                  <a:pt x="44" y="58"/>
                  <a:pt x="49" y="50"/>
                </a:cubicBezTo>
                <a:cubicBezTo>
                  <a:pt x="59" y="36"/>
                  <a:pt x="58" y="17"/>
                  <a:pt x="57" y="0"/>
                </a:cubicBezTo>
              </a:path>
            </a:pathLst>
          </a:custGeom>
          <a:noFill/>
          <a:ln w="31750" cap="rnd">
            <a:solidFill>
              <a:schemeClr val="tx1">
                <a:lumMod val="95000"/>
                <a:lumOff val="5000"/>
              </a:schemeClr>
            </a:solidFill>
            <a:prstDash val="solid"/>
            <a:round/>
          </a:ln>
        </p:spPr>
        <p:txBody>
          <a:bodyPr vert="horz" wrap="square" lIns="91440" tIns="45720" rIns="91440" bIns="45720" numCol="1" anchor="t" anchorCtr="0" compatLnSpc="1"/>
          <a:lstStyle/>
          <a:p>
            <a:endParaRPr lang="zh-CN" altLang="en-US"/>
          </a:p>
        </p:txBody>
      </p:sp>
      <p:sp>
        <p:nvSpPr>
          <p:cNvPr id="20" name="Freeform 131"/>
          <p:cNvSpPr/>
          <p:nvPr/>
        </p:nvSpPr>
        <p:spPr bwMode="auto">
          <a:xfrm rot="5100000">
            <a:off x="177165" y="1889125"/>
            <a:ext cx="372110" cy="461010"/>
          </a:xfrm>
          <a:custGeom>
            <a:avLst/>
            <a:gdLst>
              <a:gd name="T0" fmla="*/ 0 w 31"/>
              <a:gd name="T1" fmla="*/ 0 h 28"/>
              <a:gd name="T2" fmla="*/ 31 w 31"/>
              <a:gd name="T3" fmla="*/ 28 h 28"/>
            </a:gdLst>
            <a:ahLst/>
            <a:cxnLst>
              <a:cxn ang="0">
                <a:pos x="T0" y="T1"/>
              </a:cxn>
              <a:cxn ang="0">
                <a:pos x="T2" y="T3"/>
              </a:cxn>
            </a:cxnLst>
            <a:rect l="0" t="0" r="r" b="b"/>
            <a:pathLst>
              <a:path w="31" h="28">
                <a:moveTo>
                  <a:pt x="0" y="0"/>
                </a:moveTo>
                <a:cubicBezTo>
                  <a:pt x="6" y="13"/>
                  <a:pt x="17" y="23"/>
                  <a:pt x="31" y="28"/>
                </a:cubicBezTo>
              </a:path>
            </a:pathLst>
          </a:custGeom>
          <a:noFill/>
          <a:ln w="34925" cap="rnd">
            <a:solidFill>
              <a:schemeClr val="tx1">
                <a:lumMod val="95000"/>
                <a:lumOff val="5000"/>
              </a:schemeClr>
            </a:solidFill>
            <a:prstDash val="solid"/>
            <a:round/>
          </a:ln>
        </p:spPr>
        <p:txBody>
          <a:bodyPr vert="horz" wrap="square" lIns="91440" tIns="45720" rIns="91440" bIns="45720" numCol="1" anchor="t" anchorCtr="0" compatLnSpc="1"/>
          <a:lstStyle/>
          <a:p>
            <a:endParaRPr lang="zh-CN" altLang="en-US"/>
          </a:p>
        </p:txBody>
      </p:sp>
      <p:sp>
        <p:nvSpPr>
          <p:cNvPr id="2" name="Text Box 1"/>
          <p:cNvSpPr txBox="1"/>
          <p:nvPr/>
        </p:nvSpPr>
        <p:spPr>
          <a:xfrm>
            <a:off x="7571740" y="2234565"/>
            <a:ext cx="3438525" cy="3291840"/>
          </a:xfrm>
          <a:prstGeom prst="rect">
            <a:avLst/>
          </a:prstGeom>
          <a:noFill/>
        </p:spPr>
        <p:txBody>
          <a:bodyPr wrap="square" rtlCol="0">
            <a:spAutoFit/>
          </a:bodyPr>
          <a:lstStyle/>
          <a:p>
            <a:pPr marL="285750" indent="-285750">
              <a:buFont typeface="Wingdings" panose="05000000000000000000" charset="0"/>
              <a:buChar char="v"/>
            </a:pPr>
            <a:r>
              <a:rPr lang="en-US" sz="1600" dirty="0" err="1">
                <a:latin typeface="Times New Roman" panose="02020603050405020304" pitchFamily="18" charset="0"/>
                <a:cs typeface="Times New Roman" panose="02020603050405020304" pitchFamily="18" charset="0"/>
              </a:rPr>
              <a:t>Chúng</a:t>
            </a:r>
            <a:r>
              <a:rPr lang="en-US" sz="1600" dirty="0">
                <a:latin typeface="Times New Roman" panose="02020603050405020304" pitchFamily="18" charset="0"/>
                <a:cs typeface="Times New Roman" panose="02020603050405020304" pitchFamily="18" charset="0"/>
              </a:rPr>
              <a:t> ta </a:t>
            </a:r>
            <a:r>
              <a:rPr lang="en-US" sz="1600" dirty="0" err="1">
                <a:latin typeface="Times New Roman" panose="02020603050405020304" pitchFamily="18" charset="0"/>
                <a:cs typeface="Times New Roman" panose="02020603050405020304" pitchFamily="18" charset="0"/>
              </a:rPr>
              <a:t>có</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thể</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sử</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dụng</a:t>
            </a:r>
            <a:r>
              <a:rPr lang="en-US" sz="1600" dirty="0">
                <a:latin typeface="Times New Roman" panose="02020603050405020304" pitchFamily="18" charset="0"/>
                <a:cs typeface="Times New Roman" panose="02020603050405020304" pitchFamily="18" charset="0"/>
              </a:rPr>
              <a:t> Reflection </a:t>
            </a:r>
            <a:r>
              <a:rPr lang="en-US" sz="1600" dirty="0" err="1">
                <a:latin typeface="Times New Roman" panose="02020603050405020304" pitchFamily="18" charset="0"/>
                <a:cs typeface="Times New Roman" panose="02020603050405020304" pitchFamily="18" charset="0"/>
              </a:rPr>
              <a:t>để</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lấy</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các</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thông</a:t>
            </a:r>
            <a:r>
              <a:rPr lang="en-US" sz="1600" dirty="0">
                <a:latin typeface="Times New Roman" panose="02020603050405020304" pitchFamily="18" charset="0"/>
                <a:cs typeface="Times New Roman" panose="02020603050405020304" pitchFamily="18" charset="0"/>
              </a:rPr>
              <a:t> tin </a:t>
            </a:r>
            <a:r>
              <a:rPr lang="en-US" sz="1600" dirty="0" err="1">
                <a:latin typeface="Times New Roman" panose="02020603050405020304" pitchFamily="18" charset="0"/>
                <a:cs typeface="Times New Roman" panose="02020603050405020304" pitchFamily="18" charset="0"/>
              </a:rPr>
              <a:t>về</a:t>
            </a:r>
            <a:r>
              <a:rPr lang="en-US" sz="1600" dirty="0">
                <a:latin typeface="Times New Roman" panose="02020603050405020304" pitchFamily="18" charset="0"/>
                <a:cs typeface="Times New Roman" panose="02020603050405020304" pitchFamily="18" charset="0"/>
              </a:rPr>
              <a:t>:</a:t>
            </a:r>
          </a:p>
          <a:p>
            <a:pPr marL="285750" indent="-285750">
              <a:buFont typeface="Wingdings" panose="05000000000000000000" charset="0"/>
              <a:buChar char="Ø"/>
            </a:pPr>
            <a:r>
              <a:rPr lang="en-US" sz="1600" dirty="0">
                <a:latin typeface="Times New Roman" panose="02020603050405020304" pitchFamily="18" charset="0"/>
                <a:cs typeface="Times New Roman" panose="02020603050405020304" pitchFamily="18" charset="0"/>
              </a:rPr>
              <a:t>Class: </a:t>
            </a:r>
            <a:r>
              <a:rPr lang="en-US" sz="1600" dirty="0" err="1">
                <a:latin typeface="Times New Roman" panose="02020603050405020304" pitchFamily="18" charset="0"/>
                <a:cs typeface="Times New Roman" panose="02020603050405020304" pitchFamily="18" charset="0"/>
              </a:rPr>
              <a:t>Phương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thức</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getClass</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cho</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biết</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tên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của</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lớp</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mà</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đối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tượng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thuộc</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về</a:t>
            </a:r>
            <a:endParaRPr lang="en-US" sz="1600" dirty="0">
              <a:latin typeface="Times New Roman" panose="02020603050405020304" pitchFamily="18" charset="0"/>
              <a:cs typeface="Times New Roman" panose="02020603050405020304" pitchFamily="18" charset="0"/>
            </a:endParaRPr>
          </a:p>
          <a:p>
            <a:pPr marL="285750" indent="-285750">
              <a:buFont typeface="Wingdings" panose="05000000000000000000" charset="0"/>
              <a:buChar char="Ø"/>
            </a:pPr>
            <a:r>
              <a:rPr lang="en-US" sz="1600" dirty="0">
                <a:latin typeface="Times New Roman" panose="02020603050405020304" pitchFamily="18" charset="0"/>
                <a:cs typeface="Times New Roman" panose="02020603050405020304" pitchFamily="18" charset="0"/>
              </a:rPr>
              <a:t>Constructors: </a:t>
            </a:r>
            <a:r>
              <a:rPr lang="en-US" sz="1600" dirty="0" err="1">
                <a:latin typeface="Times New Roman" panose="02020603050405020304" pitchFamily="18" charset="0"/>
                <a:cs typeface="Times New Roman" panose="02020603050405020304" pitchFamily="18" charset="0"/>
              </a:rPr>
              <a:t>Phương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thức</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getConstructors</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trả</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về</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tất</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cả</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các</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hàm</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tạo</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công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hai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của</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lớp</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mà</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đối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tượng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thuộc</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về</a:t>
            </a:r>
            <a:endParaRPr lang="en-US" sz="1600" dirty="0">
              <a:latin typeface="Times New Roman" panose="02020603050405020304" pitchFamily="18" charset="0"/>
              <a:cs typeface="Times New Roman" panose="02020603050405020304" pitchFamily="18" charset="0"/>
            </a:endParaRPr>
          </a:p>
          <a:p>
            <a:pPr marL="285750" indent="-285750">
              <a:buFont typeface="Wingdings" panose="05000000000000000000" charset="0"/>
              <a:buChar char="Ø"/>
            </a:pPr>
            <a:r>
              <a:rPr lang="en-US" sz="1600" dirty="0">
                <a:latin typeface="Times New Roman" panose="02020603050405020304" pitchFamily="18" charset="0"/>
                <a:cs typeface="Times New Roman" panose="02020603050405020304" pitchFamily="18" charset="0"/>
              </a:rPr>
              <a:t>Methods: </a:t>
            </a:r>
            <a:r>
              <a:rPr lang="en-US" sz="1600" dirty="0" err="1">
                <a:latin typeface="Times New Roman" panose="02020603050405020304" pitchFamily="18" charset="0"/>
                <a:cs typeface="Times New Roman" panose="02020603050405020304" pitchFamily="18" charset="0"/>
              </a:rPr>
              <a:t>Phương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thức</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getMethods</a:t>
            </a:r>
            <a:r>
              <a:rPr lang="en-US" sz="1600" dirty="0">
                <a:latin typeface="Times New Roman" panose="02020603050405020304" pitchFamily="18" charset="0"/>
                <a:cs typeface="Times New Roman" panose="02020603050405020304" pitchFamily="18" charset="0"/>
              </a:rPr>
              <a:t> () </a:t>
            </a:r>
            <a:r>
              <a:rPr lang="en-US" sz="1600" dirty="0" err="1">
                <a:latin typeface="Times New Roman" panose="02020603050405020304" pitchFamily="18" charset="0"/>
                <a:cs typeface="Times New Roman" panose="02020603050405020304" pitchFamily="18" charset="0"/>
              </a:rPr>
              <a:t>đưa</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ra</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tất</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cả</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các</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phương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thức</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chung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của</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lớp</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mà</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một</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đối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tượng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thuộc</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về</a:t>
            </a:r>
            <a:r>
              <a:rPr lang="en-US" sz="1600" dirty="0">
                <a:latin typeface="Times New Roman" panose="02020603050405020304" pitchFamily="18" charset="0"/>
                <a:cs typeface="Times New Roman" panose="02020603050405020304" pitchFamily="18"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circle(in)">
                                      <p:cBhvr>
                                        <p:cTn id="7" dur="20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wipe(down)">
                                      <p:cBhvr>
                                        <p:cTn id="12" dur="1000"/>
                                        <p:tgtEl>
                                          <p:spTgt spid="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2">
                                            <p:txEl>
                                              <p:pRg st="1" end="1"/>
                                            </p:txEl>
                                          </p:spTgt>
                                        </p:tgtEl>
                                        <p:attrNameLst>
                                          <p:attrName>style.visibility</p:attrName>
                                        </p:attrNameLst>
                                      </p:cBhvr>
                                      <p:to>
                                        <p:strVal val="visible"/>
                                      </p:to>
                                    </p:set>
                                    <p:animEffect transition="in" filter="fade">
                                      <p:cBhvr>
                                        <p:cTn id="17" dur="1250"/>
                                        <p:tgtEl>
                                          <p:spTgt spid="2">
                                            <p:txEl>
                                              <p:pRg st="1" end="1"/>
                                            </p:txEl>
                                          </p:spTgt>
                                        </p:tgtEl>
                                      </p:cBhvr>
                                    </p:animEffect>
                                    <p:anim calcmode="lin" valueType="num">
                                      <p:cBhvr>
                                        <p:cTn id="18" dur="125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19" dur="1250" fill="hold"/>
                                        <p:tgtEl>
                                          <p:spTgt spid="2">
                                            <p:txEl>
                                              <p:pRg st="1" end="1"/>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2">
                                            <p:txEl>
                                              <p:pRg st="2" end="2"/>
                                            </p:txEl>
                                          </p:spTgt>
                                        </p:tgtEl>
                                        <p:attrNameLst>
                                          <p:attrName>style.visibility</p:attrName>
                                        </p:attrNameLst>
                                      </p:cBhvr>
                                      <p:to>
                                        <p:strVal val="visible"/>
                                      </p:to>
                                    </p:set>
                                    <p:animEffect transition="in" filter="fade">
                                      <p:cBhvr>
                                        <p:cTn id="22" dur="1250"/>
                                        <p:tgtEl>
                                          <p:spTgt spid="2">
                                            <p:txEl>
                                              <p:pRg st="2" end="2"/>
                                            </p:txEl>
                                          </p:spTgt>
                                        </p:tgtEl>
                                      </p:cBhvr>
                                    </p:animEffect>
                                    <p:anim calcmode="lin" valueType="num">
                                      <p:cBhvr>
                                        <p:cTn id="23" dur="125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24" dur="1250" fill="hold"/>
                                        <p:tgtEl>
                                          <p:spTgt spid="2">
                                            <p:txEl>
                                              <p:pRg st="2" end="2"/>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2">
                                            <p:txEl>
                                              <p:pRg st="3" end="3"/>
                                            </p:txEl>
                                          </p:spTgt>
                                        </p:tgtEl>
                                        <p:attrNameLst>
                                          <p:attrName>style.visibility</p:attrName>
                                        </p:attrNameLst>
                                      </p:cBhvr>
                                      <p:to>
                                        <p:strVal val="visible"/>
                                      </p:to>
                                    </p:set>
                                    <p:animEffect transition="in" filter="fade">
                                      <p:cBhvr>
                                        <p:cTn id="27" dur="1250"/>
                                        <p:tgtEl>
                                          <p:spTgt spid="2">
                                            <p:txEl>
                                              <p:pRg st="3" end="3"/>
                                            </p:txEl>
                                          </p:spTgt>
                                        </p:tgtEl>
                                      </p:cBhvr>
                                    </p:animEffect>
                                    <p:anim calcmode="lin" valueType="num">
                                      <p:cBhvr>
                                        <p:cTn id="28" dur="125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29" dur="125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stretch>
            <a:fillRect/>
          </a:stretch>
        </p:blipFill>
        <p:spPr>
          <a:xfrm>
            <a:off x="1661919" y="1351085"/>
            <a:ext cx="1500695" cy="932036"/>
          </a:xfrm>
          <a:prstGeom prst="rect">
            <a:avLst/>
          </a:prstGeom>
        </p:spPr>
      </p:pic>
      <p:pic>
        <p:nvPicPr>
          <p:cNvPr id="6" name="图片 5"/>
          <p:cNvPicPr>
            <a:picLocks noChangeAspect="1"/>
          </p:cNvPicPr>
          <p:nvPr/>
        </p:nvPicPr>
        <p:blipFill>
          <a:blip r:embed="rId3"/>
          <a:stretch>
            <a:fillRect/>
          </a:stretch>
        </p:blipFill>
        <p:spPr>
          <a:xfrm>
            <a:off x="118238" y="754490"/>
            <a:ext cx="1295338" cy="774064"/>
          </a:xfrm>
          <a:prstGeom prst="rect">
            <a:avLst/>
          </a:prstGeom>
        </p:spPr>
      </p:pic>
      <p:pic>
        <p:nvPicPr>
          <p:cNvPr id="7" name="图片 6"/>
          <p:cNvPicPr>
            <a:picLocks noChangeAspect="1"/>
          </p:cNvPicPr>
          <p:nvPr/>
        </p:nvPicPr>
        <p:blipFill>
          <a:blip r:embed="rId4"/>
          <a:stretch>
            <a:fillRect/>
          </a:stretch>
        </p:blipFill>
        <p:spPr>
          <a:xfrm>
            <a:off x="9230818" y="1607540"/>
            <a:ext cx="932011" cy="821457"/>
          </a:xfrm>
          <a:prstGeom prst="rect">
            <a:avLst/>
          </a:prstGeom>
        </p:spPr>
      </p:pic>
      <p:pic>
        <p:nvPicPr>
          <p:cNvPr id="8" name="图片 7"/>
          <p:cNvPicPr>
            <a:picLocks noChangeAspect="1"/>
          </p:cNvPicPr>
          <p:nvPr/>
        </p:nvPicPr>
        <p:blipFill>
          <a:blip r:embed="rId5"/>
          <a:stretch>
            <a:fillRect/>
          </a:stretch>
        </p:blipFill>
        <p:spPr>
          <a:xfrm>
            <a:off x="10453606" y="2024092"/>
            <a:ext cx="379123" cy="347539"/>
          </a:xfrm>
          <a:prstGeom prst="rect">
            <a:avLst/>
          </a:prstGeom>
        </p:spPr>
      </p:pic>
      <p:pic>
        <p:nvPicPr>
          <p:cNvPr id="9" name="图片 8"/>
          <p:cNvPicPr>
            <a:picLocks noChangeAspect="1"/>
          </p:cNvPicPr>
          <p:nvPr/>
        </p:nvPicPr>
        <p:blipFill>
          <a:blip r:embed="rId6"/>
          <a:stretch>
            <a:fillRect/>
          </a:stretch>
        </p:blipFill>
        <p:spPr>
          <a:xfrm>
            <a:off x="2557321" y="154552"/>
            <a:ext cx="1309282" cy="826937"/>
          </a:xfrm>
          <a:prstGeom prst="rect">
            <a:avLst/>
          </a:prstGeom>
        </p:spPr>
      </p:pic>
      <p:pic>
        <p:nvPicPr>
          <p:cNvPr id="10" name="图片 9"/>
          <p:cNvPicPr>
            <a:picLocks noChangeAspect="1"/>
          </p:cNvPicPr>
          <p:nvPr/>
        </p:nvPicPr>
        <p:blipFill>
          <a:blip r:embed="rId7"/>
          <a:stretch>
            <a:fillRect/>
          </a:stretch>
        </p:blipFill>
        <p:spPr>
          <a:xfrm>
            <a:off x="10411172" y="389656"/>
            <a:ext cx="1642867" cy="1595520"/>
          </a:xfrm>
          <a:prstGeom prst="rect">
            <a:avLst/>
          </a:prstGeom>
        </p:spPr>
      </p:pic>
      <p:pic>
        <p:nvPicPr>
          <p:cNvPr id="11" name="图片 10"/>
          <p:cNvPicPr>
            <a:picLocks noChangeAspect="1"/>
          </p:cNvPicPr>
          <p:nvPr/>
        </p:nvPicPr>
        <p:blipFill>
          <a:blip r:embed="rId8"/>
          <a:stretch>
            <a:fillRect/>
          </a:stretch>
        </p:blipFill>
        <p:spPr>
          <a:xfrm>
            <a:off x="1020144" y="0"/>
            <a:ext cx="979402" cy="821456"/>
          </a:xfrm>
          <a:prstGeom prst="rect">
            <a:avLst/>
          </a:prstGeom>
        </p:spPr>
      </p:pic>
      <p:pic>
        <p:nvPicPr>
          <p:cNvPr id="12" name="图片 11"/>
          <p:cNvPicPr>
            <a:picLocks noChangeAspect="1"/>
          </p:cNvPicPr>
          <p:nvPr/>
        </p:nvPicPr>
        <p:blipFill>
          <a:blip r:embed="rId9"/>
          <a:stretch>
            <a:fillRect/>
          </a:stretch>
        </p:blipFill>
        <p:spPr>
          <a:xfrm>
            <a:off x="8849455" y="63920"/>
            <a:ext cx="1561717" cy="1287165"/>
          </a:xfrm>
          <a:prstGeom prst="rect">
            <a:avLst/>
          </a:prstGeom>
        </p:spPr>
      </p:pic>
      <p:sp>
        <p:nvSpPr>
          <p:cNvPr id="13" name="椭圆 12"/>
          <p:cNvSpPr/>
          <p:nvPr/>
        </p:nvSpPr>
        <p:spPr>
          <a:xfrm>
            <a:off x="3349937" y="-1735877"/>
            <a:ext cx="1206396" cy="1206397"/>
          </a:xfrm>
          <a:prstGeom prst="ellipse">
            <a:avLst/>
          </a:prstGeom>
          <a:solidFill>
            <a:srgbClr val="9DECD0"/>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4556333" y="-1735877"/>
            <a:ext cx="1206396" cy="1206397"/>
          </a:xfrm>
          <a:prstGeom prst="ellipse">
            <a:avLst/>
          </a:prstGeom>
          <a:solidFill>
            <a:srgbClr val="C6D7E4"/>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6" name="组合 15"/>
          <p:cNvGrpSpPr/>
          <p:nvPr/>
        </p:nvGrpSpPr>
        <p:grpSpPr>
          <a:xfrm>
            <a:off x="6804025" y="1824355"/>
            <a:ext cx="5516245" cy="5249545"/>
            <a:chOff x="5378451" y="5208588"/>
            <a:chExt cx="1681162" cy="1141413"/>
          </a:xfrm>
        </p:grpSpPr>
        <p:sp>
          <p:nvSpPr>
            <p:cNvPr id="17" name="Freeform 102"/>
            <p:cNvSpPr/>
            <p:nvPr/>
          </p:nvSpPr>
          <p:spPr bwMode="auto">
            <a:xfrm>
              <a:off x="5434013" y="5256213"/>
              <a:ext cx="1577975" cy="1093788"/>
            </a:xfrm>
            <a:custGeom>
              <a:avLst/>
              <a:gdLst>
                <a:gd name="T0" fmla="*/ 4 w 372"/>
                <a:gd name="T1" fmla="*/ 107 h 258"/>
                <a:gd name="T2" fmla="*/ 30 w 372"/>
                <a:gd name="T3" fmla="*/ 178 h 258"/>
                <a:gd name="T4" fmla="*/ 90 w 372"/>
                <a:gd name="T5" fmla="*/ 198 h 258"/>
                <a:gd name="T6" fmla="*/ 188 w 372"/>
                <a:gd name="T7" fmla="*/ 200 h 258"/>
                <a:gd name="T8" fmla="*/ 236 w 372"/>
                <a:gd name="T9" fmla="*/ 206 h 258"/>
                <a:gd name="T10" fmla="*/ 266 w 372"/>
                <a:gd name="T11" fmla="*/ 258 h 258"/>
                <a:gd name="T12" fmla="*/ 267 w 372"/>
                <a:gd name="T13" fmla="*/ 227 h 258"/>
                <a:gd name="T14" fmla="*/ 284 w 372"/>
                <a:gd name="T15" fmla="*/ 201 h 258"/>
                <a:gd name="T16" fmla="*/ 325 w 372"/>
                <a:gd name="T17" fmla="*/ 193 h 258"/>
                <a:gd name="T18" fmla="*/ 364 w 372"/>
                <a:gd name="T19" fmla="*/ 153 h 258"/>
                <a:gd name="T20" fmla="*/ 371 w 372"/>
                <a:gd name="T21" fmla="*/ 95 h 258"/>
                <a:gd name="T22" fmla="*/ 355 w 372"/>
                <a:gd name="T23" fmla="*/ 33 h 258"/>
                <a:gd name="T24" fmla="*/ 310 w 372"/>
                <a:gd name="T25" fmla="*/ 16 h 258"/>
                <a:gd name="T26" fmla="*/ 37 w 372"/>
                <a:gd name="T27" fmla="*/ 9 h 258"/>
                <a:gd name="T28" fmla="*/ 3 w 372"/>
                <a:gd name="T29" fmla="*/ 38 h 258"/>
                <a:gd name="T30" fmla="*/ 4 w 372"/>
                <a:gd name="T31" fmla="*/ 107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72" h="258">
                  <a:moveTo>
                    <a:pt x="4" y="107"/>
                  </a:moveTo>
                  <a:cubicBezTo>
                    <a:pt x="5" y="133"/>
                    <a:pt x="10" y="161"/>
                    <a:pt x="30" y="178"/>
                  </a:cubicBezTo>
                  <a:cubicBezTo>
                    <a:pt x="46" y="192"/>
                    <a:pt x="69" y="196"/>
                    <a:pt x="90" y="198"/>
                  </a:cubicBezTo>
                  <a:cubicBezTo>
                    <a:pt x="122" y="202"/>
                    <a:pt x="155" y="202"/>
                    <a:pt x="188" y="200"/>
                  </a:cubicBezTo>
                  <a:cubicBezTo>
                    <a:pt x="204" y="199"/>
                    <a:pt x="222" y="197"/>
                    <a:pt x="236" y="206"/>
                  </a:cubicBezTo>
                  <a:cubicBezTo>
                    <a:pt x="254" y="216"/>
                    <a:pt x="261" y="238"/>
                    <a:pt x="266" y="258"/>
                  </a:cubicBezTo>
                  <a:cubicBezTo>
                    <a:pt x="266" y="248"/>
                    <a:pt x="265" y="237"/>
                    <a:pt x="267" y="227"/>
                  </a:cubicBezTo>
                  <a:cubicBezTo>
                    <a:pt x="269" y="217"/>
                    <a:pt x="275" y="206"/>
                    <a:pt x="284" y="201"/>
                  </a:cubicBezTo>
                  <a:cubicBezTo>
                    <a:pt x="296" y="194"/>
                    <a:pt x="312" y="196"/>
                    <a:pt x="325" y="193"/>
                  </a:cubicBezTo>
                  <a:cubicBezTo>
                    <a:pt x="344" y="188"/>
                    <a:pt x="358" y="171"/>
                    <a:pt x="364" y="153"/>
                  </a:cubicBezTo>
                  <a:cubicBezTo>
                    <a:pt x="371" y="134"/>
                    <a:pt x="371" y="115"/>
                    <a:pt x="371" y="95"/>
                  </a:cubicBezTo>
                  <a:cubicBezTo>
                    <a:pt x="372" y="73"/>
                    <a:pt x="371" y="48"/>
                    <a:pt x="355" y="33"/>
                  </a:cubicBezTo>
                  <a:cubicBezTo>
                    <a:pt x="343" y="21"/>
                    <a:pt x="326" y="18"/>
                    <a:pt x="310" y="16"/>
                  </a:cubicBezTo>
                  <a:cubicBezTo>
                    <a:pt x="220" y="3"/>
                    <a:pt x="128" y="0"/>
                    <a:pt x="37" y="9"/>
                  </a:cubicBezTo>
                  <a:cubicBezTo>
                    <a:pt x="17" y="11"/>
                    <a:pt x="0" y="16"/>
                    <a:pt x="3" y="38"/>
                  </a:cubicBezTo>
                  <a:cubicBezTo>
                    <a:pt x="6" y="61"/>
                    <a:pt x="4" y="84"/>
                    <a:pt x="4" y="107"/>
                  </a:cubicBezTo>
                  <a:close/>
                </a:path>
              </a:pathLst>
            </a:custGeom>
            <a:noFill/>
            <a:ln w="31750">
              <a:solidFill>
                <a:schemeClr val="tx1">
                  <a:lumMod val="85000"/>
                  <a:lumOff val="15000"/>
                </a:schemeClr>
              </a:solidFill>
            </a:ln>
          </p:spPr>
          <p:txBody>
            <a:bodyPr vert="horz" wrap="square" lIns="91440" tIns="45720" rIns="91440" bIns="45720" numCol="1" anchor="t" anchorCtr="0" compatLnSpc="1"/>
            <a:lstStyle/>
            <a:p>
              <a:endParaRPr lang="zh-CN" altLang="en-US"/>
            </a:p>
          </p:txBody>
        </p:sp>
        <p:sp>
          <p:nvSpPr>
            <p:cNvPr id="18" name="Freeform 103"/>
            <p:cNvSpPr/>
            <p:nvPr/>
          </p:nvSpPr>
          <p:spPr bwMode="auto">
            <a:xfrm>
              <a:off x="5378451" y="5208588"/>
              <a:ext cx="174625" cy="296863"/>
            </a:xfrm>
            <a:custGeom>
              <a:avLst/>
              <a:gdLst>
                <a:gd name="T0" fmla="*/ 0 w 41"/>
                <a:gd name="T1" fmla="*/ 70 h 70"/>
                <a:gd name="T2" fmla="*/ 1 w 41"/>
                <a:gd name="T3" fmla="*/ 29 h 70"/>
                <a:gd name="T4" fmla="*/ 7 w 41"/>
                <a:gd name="T5" fmla="*/ 7 h 70"/>
                <a:gd name="T6" fmla="*/ 23 w 41"/>
                <a:gd name="T7" fmla="*/ 0 h 70"/>
                <a:gd name="T8" fmla="*/ 41 w 41"/>
                <a:gd name="T9" fmla="*/ 2 h 70"/>
              </a:gdLst>
              <a:ahLst/>
              <a:cxnLst>
                <a:cxn ang="0">
                  <a:pos x="T0" y="T1"/>
                </a:cxn>
                <a:cxn ang="0">
                  <a:pos x="T2" y="T3"/>
                </a:cxn>
                <a:cxn ang="0">
                  <a:pos x="T4" y="T5"/>
                </a:cxn>
                <a:cxn ang="0">
                  <a:pos x="T6" y="T7"/>
                </a:cxn>
                <a:cxn ang="0">
                  <a:pos x="T8" y="T9"/>
                </a:cxn>
              </a:cxnLst>
              <a:rect l="0" t="0" r="r" b="b"/>
              <a:pathLst>
                <a:path w="41" h="70">
                  <a:moveTo>
                    <a:pt x="0" y="70"/>
                  </a:moveTo>
                  <a:cubicBezTo>
                    <a:pt x="0" y="57"/>
                    <a:pt x="1" y="43"/>
                    <a:pt x="1" y="29"/>
                  </a:cubicBezTo>
                  <a:cubicBezTo>
                    <a:pt x="2" y="21"/>
                    <a:pt x="2" y="13"/>
                    <a:pt x="7" y="7"/>
                  </a:cubicBezTo>
                  <a:cubicBezTo>
                    <a:pt x="11" y="3"/>
                    <a:pt x="17" y="1"/>
                    <a:pt x="23" y="0"/>
                  </a:cubicBezTo>
                  <a:cubicBezTo>
                    <a:pt x="29" y="0"/>
                    <a:pt x="35" y="1"/>
                    <a:pt x="41" y="2"/>
                  </a:cubicBezTo>
                </a:path>
              </a:pathLst>
            </a:custGeom>
            <a:noFill/>
            <a:ln w="31750" cap="rnd">
              <a:solidFill>
                <a:schemeClr val="tx1">
                  <a:lumMod val="85000"/>
                  <a:lumOff val="15000"/>
                </a:schemeClr>
              </a:solidFill>
              <a:prstDash val="solid"/>
              <a:round/>
            </a:ln>
          </p:spPr>
          <p:txBody>
            <a:bodyPr vert="horz" wrap="square" lIns="91440" tIns="45720" rIns="91440" bIns="45720" numCol="1" anchor="t" anchorCtr="0" compatLnSpc="1"/>
            <a:lstStyle/>
            <a:p>
              <a:endParaRPr lang="zh-CN" altLang="en-US"/>
            </a:p>
          </p:txBody>
        </p:sp>
        <p:sp>
          <p:nvSpPr>
            <p:cNvPr id="19" name="Freeform 104"/>
            <p:cNvSpPr/>
            <p:nvPr/>
          </p:nvSpPr>
          <p:spPr bwMode="auto">
            <a:xfrm>
              <a:off x="6783388" y="5883276"/>
              <a:ext cx="246063" cy="263525"/>
            </a:xfrm>
            <a:custGeom>
              <a:avLst/>
              <a:gdLst>
                <a:gd name="T0" fmla="*/ 0 w 58"/>
                <a:gd name="T1" fmla="*/ 62 h 62"/>
                <a:gd name="T2" fmla="*/ 42 w 58"/>
                <a:gd name="T3" fmla="*/ 43 h 62"/>
                <a:gd name="T4" fmla="*/ 58 w 58"/>
                <a:gd name="T5" fmla="*/ 0 h 62"/>
              </a:gdLst>
              <a:ahLst/>
              <a:cxnLst>
                <a:cxn ang="0">
                  <a:pos x="T0" y="T1"/>
                </a:cxn>
                <a:cxn ang="0">
                  <a:pos x="T2" y="T3"/>
                </a:cxn>
                <a:cxn ang="0">
                  <a:pos x="T4" y="T5"/>
                </a:cxn>
              </a:cxnLst>
              <a:rect l="0" t="0" r="r" b="b"/>
              <a:pathLst>
                <a:path w="58" h="62">
                  <a:moveTo>
                    <a:pt x="0" y="62"/>
                  </a:moveTo>
                  <a:cubicBezTo>
                    <a:pt x="15" y="61"/>
                    <a:pt x="31" y="54"/>
                    <a:pt x="42" y="43"/>
                  </a:cubicBezTo>
                  <a:cubicBezTo>
                    <a:pt x="52" y="31"/>
                    <a:pt x="58" y="16"/>
                    <a:pt x="58" y="0"/>
                  </a:cubicBezTo>
                </a:path>
              </a:pathLst>
            </a:custGeom>
            <a:noFill/>
            <a:ln w="31750" cap="rnd">
              <a:solidFill>
                <a:schemeClr val="tx1">
                  <a:lumMod val="85000"/>
                  <a:lumOff val="15000"/>
                </a:schemeClr>
              </a:solidFill>
              <a:prstDash val="solid"/>
              <a:round/>
            </a:ln>
          </p:spPr>
          <p:txBody>
            <a:bodyPr vert="horz" wrap="square" lIns="91440" tIns="45720" rIns="91440" bIns="45720" numCol="1" anchor="t" anchorCtr="0" compatLnSpc="1"/>
            <a:lstStyle/>
            <a:p>
              <a:endParaRPr lang="zh-CN" altLang="en-US"/>
            </a:p>
          </p:txBody>
        </p:sp>
        <p:sp>
          <p:nvSpPr>
            <p:cNvPr id="20" name="Freeform 105"/>
            <p:cNvSpPr/>
            <p:nvPr/>
          </p:nvSpPr>
          <p:spPr bwMode="auto">
            <a:xfrm>
              <a:off x="7046913" y="5688013"/>
              <a:ext cx="12700" cy="114300"/>
            </a:xfrm>
            <a:custGeom>
              <a:avLst/>
              <a:gdLst>
                <a:gd name="T0" fmla="*/ 0 w 3"/>
                <a:gd name="T1" fmla="*/ 27 h 27"/>
                <a:gd name="T2" fmla="*/ 3 w 3"/>
                <a:gd name="T3" fmla="*/ 0 h 27"/>
              </a:gdLst>
              <a:ahLst/>
              <a:cxnLst>
                <a:cxn ang="0">
                  <a:pos x="T0" y="T1"/>
                </a:cxn>
                <a:cxn ang="0">
                  <a:pos x="T2" y="T3"/>
                </a:cxn>
              </a:cxnLst>
              <a:rect l="0" t="0" r="r" b="b"/>
              <a:pathLst>
                <a:path w="3" h="27">
                  <a:moveTo>
                    <a:pt x="0" y="27"/>
                  </a:moveTo>
                  <a:cubicBezTo>
                    <a:pt x="1" y="18"/>
                    <a:pt x="2" y="9"/>
                    <a:pt x="3" y="0"/>
                  </a:cubicBezTo>
                </a:path>
              </a:pathLst>
            </a:custGeom>
            <a:noFill/>
            <a:ln w="31750" cap="rnd">
              <a:solidFill>
                <a:schemeClr val="tx1">
                  <a:lumMod val="85000"/>
                  <a:lumOff val="15000"/>
                </a:schemeClr>
              </a:solidFill>
              <a:prstDash val="solid"/>
              <a:round/>
            </a:ln>
          </p:spPr>
          <p:txBody>
            <a:bodyPr vert="horz" wrap="square" lIns="91440" tIns="45720" rIns="91440" bIns="45720" numCol="1" anchor="t" anchorCtr="0" compatLnSpc="1"/>
            <a:lstStyle/>
            <a:p>
              <a:endParaRPr lang="zh-CN" altLang="en-US"/>
            </a:p>
          </p:txBody>
        </p:sp>
      </p:grpSp>
      <p:sp>
        <p:nvSpPr>
          <p:cNvPr id="21" name="文本框 20"/>
          <p:cNvSpPr txBox="1"/>
          <p:nvPr/>
        </p:nvSpPr>
        <p:spPr>
          <a:xfrm>
            <a:off x="7232015" y="2289810"/>
            <a:ext cx="4589780" cy="3769360"/>
          </a:xfrm>
          <a:prstGeom prst="rect">
            <a:avLst/>
          </a:prstGeom>
          <a:noFill/>
        </p:spPr>
        <p:txBody>
          <a:bodyPr wrap="square" rtlCol="0">
            <a:spAutoFit/>
            <a:scene3d>
              <a:camera prst="orthographicFront"/>
              <a:lightRig rig="threePt" dir="t"/>
            </a:scene3d>
            <a:sp3d contourW="12700"/>
          </a:bodyPr>
          <a:lstStyle/>
          <a:p>
            <a:pPr marL="285750" indent="-285750" algn="ctr">
              <a:lnSpc>
                <a:spcPct val="114000"/>
              </a:lnSpc>
              <a:buFont typeface="Wingdings" panose="05000000000000000000" charset="0"/>
              <a:buChar char="v"/>
            </a:pPr>
            <a:r>
              <a:rPr lang="en-US" altLang="zh-CN" sz="1600" b="1" dirty="0">
                <a:solidFill>
                  <a:schemeClr val="tx1"/>
                </a:solidFill>
                <a:latin typeface="Times New Roman" panose="02020603050405020304" pitchFamily="18" charset="0"/>
                <a:ea typeface="+mj-ea"/>
                <a:cs typeface="Times New Roman" panose="02020603050405020304" pitchFamily="18" charset="0"/>
              </a:rPr>
              <a:t>java Reflection còn những hạn chế:</a:t>
            </a:r>
            <a:endParaRPr lang="en-US" altLang="zh-CN" sz="1600" dirty="0">
              <a:solidFill>
                <a:schemeClr val="tx1"/>
              </a:solidFill>
              <a:latin typeface="Times New Roman" panose="02020603050405020304" pitchFamily="18" charset="0"/>
              <a:ea typeface="+mj-ea"/>
              <a:cs typeface="Times New Roman" panose="02020603050405020304" pitchFamily="18" charset="0"/>
            </a:endParaRPr>
          </a:p>
          <a:p>
            <a:pPr marL="285750" indent="-285750" algn="ctr">
              <a:lnSpc>
                <a:spcPct val="114000"/>
              </a:lnSpc>
              <a:buFont typeface="Wingdings" panose="05000000000000000000" charset="0"/>
              <a:buChar char="Ø"/>
            </a:pPr>
            <a:r>
              <a:rPr lang="en-US" altLang="zh-CN" sz="1600" b="1" dirty="0">
                <a:solidFill>
                  <a:schemeClr val="tx1"/>
                </a:solidFill>
                <a:latin typeface="Times New Roman" panose="02020603050405020304" pitchFamily="18" charset="0"/>
                <a:ea typeface="+mj-ea"/>
                <a:cs typeface="Times New Roman" panose="02020603050405020304" pitchFamily="18" charset="0"/>
              </a:rPr>
              <a:t>Hiệu năng thấp:</a:t>
            </a:r>
            <a:endParaRPr lang="en-US" altLang="zh-CN" sz="1600" dirty="0">
              <a:solidFill>
                <a:schemeClr val="tx1"/>
              </a:solidFill>
              <a:latin typeface="Times New Roman" panose="02020603050405020304" pitchFamily="18" charset="0"/>
              <a:ea typeface="+mj-ea"/>
              <a:cs typeface="Times New Roman" panose="02020603050405020304" pitchFamily="18" charset="0"/>
            </a:endParaRPr>
          </a:p>
          <a:p>
            <a:pPr algn="ctr">
              <a:lnSpc>
                <a:spcPct val="114000"/>
              </a:lnSpc>
            </a:pPr>
            <a:r>
              <a:rPr lang="en-US" altLang="zh-CN" sz="1600" dirty="0">
                <a:solidFill>
                  <a:schemeClr val="tx1"/>
                </a:solidFill>
                <a:latin typeface="Times New Roman" panose="02020603050405020304" pitchFamily="18" charset="0"/>
                <a:ea typeface="+mj-ea"/>
                <a:cs typeface="Times New Roman" panose="02020603050405020304" pitchFamily="18" charset="0"/>
              </a:rPr>
              <a:t>Ví dụ phải quét classpath để tìm class.</a:t>
            </a:r>
          </a:p>
          <a:p>
            <a:pPr marL="285750" indent="-285750" algn="ctr">
              <a:lnSpc>
                <a:spcPct val="114000"/>
              </a:lnSpc>
              <a:buFont typeface="Wingdings" panose="05000000000000000000" charset="0"/>
              <a:buChar char="Ø"/>
            </a:pPr>
            <a:r>
              <a:rPr lang="en-US" altLang="zh-CN" sz="1600" b="1" dirty="0">
                <a:solidFill>
                  <a:schemeClr val="tx1"/>
                </a:solidFill>
                <a:latin typeface="Times New Roman" panose="02020603050405020304" pitchFamily="18" charset="0"/>
                <a:ea typeface="+mj-ea"/>
                <a:cs typeface="Times New Roman" panose="02020603050405020304" pitchFamily="18" charset="0"/>
              </a:rPr>
              <a:t>Các vấn đề bảo mật:</a:t>
            </a:r>
          </a:p>
          <a:p>
            <a:pPr marL="285750" indent="-285750" algn="ctr">
              <a:lnSpc>
                <a:spcPct val="114000"/>
              </a:lnSpc>
            </a:pPr>
            <a:r>
              <a:rPr lang="en-US" altLang="zh-CN" sz="1600" dirty="0">
                <a:solidFill>
                  <a:schemeClr val="tx1"/>
                </a:solidFill>
                <a:latin typeface="Times New Roman" panose="02020603050405020304" pitchFamily="18" charset="0"/>
                <a:ea typeface="+mj-ea"/>
                <a:cs typeface="Times New Roman" panose="02020603050405020304" pitchFamily="18" charset="0"/>
              </a:rPr>
              <a:t>Việc chỉnh sửa class/object trong quá trình runtime có thể ảnh hưởng tới các thread … khiến cho ứng dụng bị fail.</a:t>
            </a:r>
          </a:p>
          <a:p>
            <a:pPr marL="285750" indent="-285750" algn="ctr">
              <a:lnSpc>
                <a:spcPct val="114000"/>
              </a:lnSpc>
              <a:buFont typeface="Wingdings" panose="05000000000000000000" charset="0"/>
              <a:buChar char="Ø"/>
            </a:pPr>
            <a:r>
              <a:rPr lang="en-US" altLang="zh-CN" sz="1600" b="1" dirty="0">
                <a:solidFill>
                  <a:schemeClr val="tx1"/>
                </a:solidFill>
                <a:latin typeface="Times New Roman" panose="02020603050405020304" pitchFamily="18" charset="0"/>
                <a:ea typeface="+mj-ea"/>
                <a:cs typeface="Times New Roman" panose="02020603050405020304" pitchFamily="18" charset="0"/>
              </a:rPr>
              <a:t>Khó bảo trì:</a:t>
            </a:r>
            <a:endParaRPr lang="en-US" altLang="zh-CN" sz="1600" dirty="0">
              <a:solidFill>
                <a:schemeClr val="tx1"/>
              </a:solidFill>
              <a:latin typeface="Times New Roman" panose="02020603050405020304" pitchFamily="18" charset="0"/>
              <a:ea typeface="+mj-ea"/>
              <a:cs typeface="Times New Roman" panose="02020603050405020304" pitchFamily="18" charset="0"/>
            </a:endParaRPr>
          </a:p>
          <a:p>
            <a:pPr algn="ctr">
              <a:lnSpc>
                <a:spcPct val="114000"/>
              </a:lnSpc>
            </a:pPr>
            <a:r>
              <a:rPr lang="en-US" altLang="zh-CN" sz="1600" dirty="0">
                <a:solidFill>
                  <a:schemeClr val="tx1"/>
                </a:solidFill>
                <a:latin typeface="Times New Roman" panose="02020603050405020304" pitchFamily="18" charset="0"/>
                <a:ea typeface="+mj-ea"/>
                <a:cs typeface="Times New Roman" panose="02020603050405020304" pitchFamily="18" charset="0"/>
              </a:rPr>
              <a:t>Việc Reflection khá khó hiểu với người mới và không dễ để debug, nên sẽ rất khó để có thể tìm ra lỗi. Ngoài ra chúng ta cũng không thể check được một số lỗi trong quá trình compile.</a:t>
            </a:r>
          </a:p>
          <a:p>
            <a:pPr algn="ctr">
              <a:lnSpc>
                <a:spcPct val="114000"/>
              </a:lnSpc>
            </a:pPr>
            <a:endParaRPr lang="en-US" altLang="zh-CN" sz="1600" dirty="0">
              <a:solidFill>
                <a:schemeClr val="tx1"/>
              </a:solidFill>
              <a:latin typeface="Times New Roman" panose="02020603050405020304" pitchFamily="18" charset="0"/>
              <a:ea typeface="+mj-ea"/>
              <a:cs typeface="Times New Roman" panose="02020603050405020304" pitchFamily="18" charset="0"/>
            </a:endParaRPr>
          </a:p>
        </p:txBody>
      </p:sp>
      <p:sp>
        <p:nvSpPr>
          <p:cNvPr id="22" name="文本框 21"/>
          <p:cNvSpPr txBox="1"/>
          <p:nvPr/>
        </p:nvSpPr>
        <p:spPr>
          <a:xfrm>
            <a:off x="3342546" y="849963"/>
            <a:ext cx="5678541" cy="521970"/>
          </a:xfrm>
          <a:prstGeom prst="rect">
            <a:avLst/>
          </a:prstGeom>
          <a:noFill/>
        </p:spPr>
        <p:txBody>
          <a:bodyPr wrap="square" rtlCol="0">
            <a:spAutoFit/>
          </a:bodyPr>
          <a:lstStyle/>
          <a:p>
            <a:pPr algn="ctr"/>
            <a:r>
              <a:rPr lang="en-US" altLang="zh-CN" sz="2800" b="1" dirty="0">
                <a:solidFill>
                  <a:schemeClr val="tx1"/>
                </a:solidFill>
                <a:latin typeface="Times New Roman" panose="02020603050405020304" pitchFamily="18" charset="0"/>
                <a:ea typeface="本墨绪圆-常规" panose="02000000000000000000" pitchFamily="2" charset="-122"/>
                <a:cs typeface="Times New Roman" panose="02020603050405020304" pitchFamily="18" charset="0"/>
              </a:rPr>
              <a:t>3.Những hạn chế của java reflection</a:t>
            </a:r>
          </a:p>
        </p:txBody>
      </p:sp>
      <p:pic>
        <p:nvPicPr>
          <p:cNvPr id="2" name="Picture 1" descr="maxresdefault"/>
          <p:cNvPicPr>
            <a:picLocks noChangeAspect="1"/>
          </p:cNvPicPr>
          <p:nvPr/>
        </p:nvPicPr>
        <p:blipFill>
          <a:blip r:embed="rId10"/>
          <a:stretch>
            <a:fillRect/>
          </a:stretch>
        </p:blipFill>
        <p:spPr>
          <a:xfrm>
            <a:off x="0" y="2371725"/>
            <a:ext cx="6611620" cy="406654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1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21">
                                            <p:txEl>
                                              <p:pRg st="0" end="0"/>
                                            </p:txEl>
                                          </p:spTgt>
                                        </p:tgtEl>
                                        <p:attrNameLst>
                                          <p:attrName>style.visibility</p:attrName>
                                        </p:attrNameLst>
                                      </p:cBhvr>
                                      <p:to>
                                        <p:strVal val="visible"/>
                                      </p:to>
                                    </p:set>
                                    <p:animEffect transition="in" filter="fade">
                                      <p:cBhvr>
                                        <p:cTn id="12" dur="1250"/>
                                        <p:tgtEl>
                                          <p:spTgt spid="21">
                                            <p:txEl>
                                              <p:pRg st="0" end="0"/>
                                            </p:txEl>
                                          </p:spTgt>
                                        </p:tgtEl>
                                      </p:cBhvr>
                                    </p:animEffect>
                                    <p:anim calcmode="lin" valueType="num">
                                      <p:cBhvr>
                                        <p:cTn id="13" dur="1250" fill="hold"/>
                                        <p:tgtEl>
                                          <p:spTgt spid="21">
                                            <p:txEl>
                                              <p:pRg st="0" end="0"/>
                                            </p:txEl>
                                          </p:spTgt>
                                        </p:tgtEl>
                                        <p:attrNameLst>
                                          <p:attrName>ppt_x</p:attrName>
                                        </p:attrNameLst>
                                      </p:cBhvr>
                                      <p:tavLst>
                                        <p:tav tm="0">
                                          <p:val>
                                            <p:strVal val="#ppt_x"/>
                                          </p:val>
                                        </p:tav>
                                        <p:tav tm="100000">
                                          <p:val>
                                            <p:strVal val="#ppt_x"/>
                                          </p:val>
                                        </p:tav>
                                      </p:tavLst>
                                    </p:anim>
                                    <p:anim calcmode="lin" valueType="num">
                                      <p:cBhvr>
                                        <p:cTn id="14" dur="1250" fill="hold"/>
                                        <p:tgtEl>
                                          <p:spTgt spid="21">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21">
                                            <p:txEl>
                                              <p:pRg st="1" end="1"/>
                                            </p:txEl>
                                          </p:spTgt>
                                        </p:tgtEl>
                                        <p:attrNameLst>
                                          <p:attrName>style.visibility</p:attrName>
                                        </p:attrNameLst>
                                      </p:cBhvr>
                                      <p:to>
                                        <p:strVal val="visible"/>
                                      </p:to>
                                    </p:set>
                                    <p:animEffect transition="in" filter="fade">
                                      <p:cBhvr>
                                        <p:cTn id="19" dur="1000"/>
                                        <p:tgtEl>
                                          <p:spTgt spid="21">
                                            <p:txEl>
                                              <p:pRg st="1" end="1"/>
                                            </p:txEl>
                                          </p:spTgt>
                                        </p:tgtEl>
                                      </p:cBhvr>
                                    </p:animEffect>
                                    <p:anim calcmode="lin" valueType="num">
                                      <p:cBhvr>
                                        <p:cTn id="20" dur="1000" fill="hold"/>
                                        <p:tgtEl>
                                          <p:spTgt spid="21">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21">
                                            <p:txEl>
                                              <p:pRg st="1" end="1"/>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21">
                                            <p:txEl>
                                              <p:pRg st="2" end="2"/>
                                            </p:txEl>
                                          </p:spTgt>
                                        </p:tgtEl>
                                        <p:attrNameLst>
                                          <p:attrName>style.visibility</p:attrName>
                                        </p:attrNameLst>
                                      </p:cBhvr>
                                      <p:to>
                                        <p:strVal val="visible"/>
                                      </p:to>
                                    </p:set>
                                    <p:animEffect transition="in" filter="fade">
                                      <p:cBhvr>
                                        <p:cTn id="24" dur="1000"/>
                                        <p:tgtEl>
                                          <p:spTgt spid="21">
                                            <p:txEl>
                                              <p:pRg st="2" end="2"/>
                                            </p:txEl>
                                          </p:spTgt>
                                        </p:tgtEl>
                                      </p:cBhvr>
                                    </p:animEffect>
                                    <p:anim calcmode="lin" valueType="num">
                                      <p:cBhvr>
                                        <p:cTn id="25" dur="1000" fill="hold"/>
                                        <p:tgtEl>
                                          <p:spTgt spid="21">
                                            <p:txEl>
                                              <p:pRg st="2" end="2"/>
                                            </p:txEl>
                                          </p:spTgt>
                                        </p:tgtEl>
                                        <p:attrNameLst>
                                          <p:attrName>ppt_x</p:attrName>
                                        </p:attrNameLst>
                                      </p:cBhvr>
                                      <p:tavLst>
                                        <p:tav tm="0">
                                          <p:val>
                                            <p:strVal val="#ppt_x"/>
                                          </p:val>
                                        </p:tav>
                                        <p:tav tm="100000">
                                          <p:val>
                                            <p:strVal val="#ppt_x"/>
                                          </p:val>
                                        </p:tav>
                                      </p:tavLst>
                                    </p:anim>
                                    <p:anim calcmode="lin" valueType="num">
                                      <p:cBhvr>
                                        <p:cTn id="26" dur="1000" fill="hold"/>
                                        <p:tgtEl>
                                          <p:spTgt spid="21">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21">
                                            <p:txEl>
                                              <p:pRg st="3" end="3"/>
                                            </p:txEl>
                                          </p:spTgt>
                                        </p:tgtEl>
                                        <p:attrNameLst>
                                          <p:attrName>style.visibility</p:attrName>
                                        </p:attrNameLst>
                                      </p:cBhvr>
                                      <p:to>
                                        <p:strVal val="visible"/>
                                      </p:to>
                                    </p:set>
                                    <p:animEffect transition="in" filter="fade">
                                      <p:cBhvr>
                                        <p:cTn id="31" dur="1000"/>
                                        <p:tgtEl>
                                          <p:spTgt spid="21">
                                            <p:txEl>
                                              <p:pRg st="3" end="3"/>
                                            </p:txEl>
                                          </p:spTgt>
                                        </p:tgtEl>
                                      </p:cBhvr>
                                    </p:animEffect>
                                    <p:anim calcmode="lin" valueType="num">
                                      <p:cBhvr>
                                        <p:cTn id="32" dur="1000" fill="hold"/>
                                        <p:tgtEl>
                                          <p:spTgt spid="21">
                                            <p:txEl>
                                              <p:pRg st="3" end="3"/>
                                            </p:txEl>
                                          </p:spTgt>
                                        </p:tgtEl>
                                        <p:attrNameLst>
                                          <p:attrName>ppt_x</p:attrName>
                                        </p:attrNameLst>
                                      </p:cBhvr>
                                      <p:tavLst>
                                        <p:tav tm="0">
                                          <p:val>
                                            <p:strVal val="#ppt_x"/>
                                          </p:val>
                                        </p:tav>
                                        <p:tav tm="100000">
                                          <p:val>
                                            <p:strVal val="#ppt_x"/>
                                          </p:val>
                                        </p:tav>
                                      </p:tavLst>
                                    </p:anim>
                                    <p:anim calcmode="lin" valueType="num">
                                      <p:cBhvr>
                                        <p:cTn id="33" dur="1000" fill="hold"/>
                                        <p:tgtEl>
                                          <p:spTgt spid="21">
                                            <p:txEl>
                                              <p:pRg st="3" end="3"/>
                                            </p:txEl>
                                          </p:spTgt>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21">
                                            <p:txEl>
                                              <p:pRg st="4" end="4"/>
                                            </p:txEl>
                                          </p:spTgt>
                                        </p:tgtEl>
                                        <p:attrNameLst>
                                          <p:attrName>style.visibility</p:attrName>
                                        </p:attrNameLst>
                                      </p:cBhvr>
                                      <p:to>
                                        <p:strVal val="visible"/>
                                      </p:to>
                                    </p:set>
                                    <p:animEffect transition="in" filter="fade">
                                      <p:cBhvr>
                                        <p:cTn id="36" dur="1000"/>
                                        <p:tgtEl>
                                          <p:spTgt spid="21">
                                            <p:txEl>
                                              <p:pRg st="4" end="4"/>
                                            </p:txEl>
                                          </p:spTgt>
                                        </p:tgtEl>
                                      </p:cBhvr>
                                    </p:animEffect>
                                    <p:anim calcmode="lin" valueType="num">
                                      <p:cBhvr>
                                        <p:cTn id="37" dur="1000" fill="hold"/>
                                        <p:tgtEl>
                                          <p:spTgt spid="21">
                                            <p:txEl>
                                              <p:pRg st="4" end="4"/>
                                            </p:txEl>
                                          </p:spTgt>
                                        </p:tgtEl>
                                        <p:attrNameLst>
                                          <p:attrName>ppt_x</p:attrName>
                                        </p:attrNameLst>
                                      </p:cBhvr>
                                      <p:tavLst>
                                        <p:tav tm="0">
                                          <p:val>
                                            <p:strVal val="#ppt_x"/>
                                          </p:val>
                                        </p:tav>
                                        <p:tav tm="100000">
                                          <p:val>
                                            <p:strVal val="#ppt_x"/>
                                          </p:val>
                                        </p:tav>
                                      </p:tavLst>
                                    </p:anim>
                                    <p:anim calcmode="lin" valueType="num">
                                      <p:cBhvr>
                                        <p:cTn id="38" dur="1000" fill="hold"/>
                                        <p:tgtEl>
                                          <p:spTgt spid="21">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nodeType="clickEffect">
                                  <p:stCondLst>
                                    <p:cond delay="0"/>
                                  </p:stCondLst>
                                  <p:childTnLst>
                                    <p:set>
                                      <p:cBhvr>
                                        <p:cTn id="42" dur="1" fill="hold">
                                          <p:stCondLst>
                                            <p:cond delay="0"/>
                                          </p:stCondLst>
                                        </p:cTn>
                                        <p:tgtEl>
                                          <p:spTgt spid="21">
                                            <p:txEl>
                                              <p:pRg st="5" end="5"/>
                                            </p:txEl>
                                          </p:spTgt>
                                        </p:tgtEl>
                                        <p:attrNameLst>
                                          <p:attrName>style.visibility</p:attrName>
                                        </p:attrNameLst>
                                      </p:cBhvr>
                                      <p:to>
                                        <p:strVal val="visible"/>
                                      </p:to>
                                    </p:set>
                                    <p:animEffect transition="in" filter="fade">
                                      <p:cBhvr>
                                        <p:cTn id="43" dur="1000"/>
                                        <p:tgtEl>
                                          <p:spTgt spid="21">
                                            <p:txEl>
                                              <p:pRg st="5" end="5"/>
                                            </p:txEl>
                                          </p:spTgt>
                                        </p:tgtEl>
                                      </p:cBhvr>
                                    </p:animEffect>
                                    <p:anim calcmode="lin" valueType="num">
                                      <p:cBhvr>
                                        <p:cTn id="44" dur="1000" fill="hold"/>
                                        <p:tgtEl>
                                          <p:spTgt spid="21">
                                            <p:txEl>
                                              <p:pRg st="5" end="5"/>
                                            </p:txEl>
                                          </p:spTgt>
                                        </p:tgtEl>
                                        <p:attrNameLst>
                                          <p:attrName>ppt_x</p:attrName>
                                        </p:attrNameLst>
                                      </p:cBhvr>
                                      <p:tavLst>
                                        <p:tav tm="0">
                                          <p:val>
                                            <p:strVal val="#ppt_x"/>
                                          </p:val>
                                        </p:tav>
                                        <p:tav tm="100000">
                                          <p:val>
                                            <p:strVal val="#ppt_x"/>
                                          </p:val>
                                        </p:tav>
                                      </p:tavLst>
                                    </p:anim>
                                    <p:anim calcmode="lin" valueType="num">
                                      <p:cBhvr>
                                        <p:cTn id="45" dur="1000" fill="hold"/>
                                        <p:tgtEl>
                                          <p:spTgt spid="21">
                                            <p:txEl>
                                              <p:pRg st="5" end="5"/>
                                            </p:txEl>
                                          </p:spTgt>
                                        </p:tgtEl>
                                        <p:attrNameLst>
                                          <p:attrName>ppt_y</p:attrName>
                                        </p:attrNameLst>
                                      </p:cBhvr>
                                      <p:tavLst>
                                        <p:tav tm="0">
                                          <p:val>
                                            <p:strVal val="#ppt_y+.1"/>
                                          </p:val>
                                        </p:tav>
                                        <p:tav tm="100000">
                                          <p:val>
                                            <p:strVal val="#ppt_y"/>
                                          </p:val>
                                        </p:tav>
                                      </p:tavLst>
                                    </p:anim>
                                  </p:childTnLst>
                                </p:cTn>
                              </p:par>
                              <p:par>
                                <p:cTn id="46" presetID="42" presetClass="entr" presetSubtype="0" fill="hold" nodeType="withEffect">
                                  <p:stCondLst>
                                    <p:cond delay="0"/>
                                  </p:stCondLst>
                                  <p:childTnLst>
                                    <p:set>
                                      <p:cBhvr>
                                        <p:cTn id="47" dur="1" fill="hold">
                                          <p:stCondLst>
                                            <p:cond delay="0"/>
                                          </p:stCondLst>
                                        </p:cTn>
                                        <p:tgtEl>
                                          <p:spTgt spid="21">
                                            <p:txEl>
                                              <p:pRg st="6" end="6"/>
                                            </p:txEl>
                                          </p:spTgt>
                                        </p:tgtEl>
                                        <p:attrNameLst>
                                          <p:attrName>style.visibility</p:attrName>
                                        </p:attrNameLst>
                                      </p:cBhvr>
                                      <p:to>
                                        <p:strVal val="visible"/>
                                      </p:to>
                                    </p:set>
                                    <p:animEffect transition="in" filter="fade">
                                      <p:cBhvr>
                                        <p:cTn id="48" dur="1000"/>
                                        <p:tgtEl>
                                          <p:spTgt spid="21">
                                            <p:txEl>
                                              <p:pRg st="6" end="6"/>
                                            </p:txEl>
                                          </p:spTgt>
                                        </p:tgtEl>
                                      </p:cBhvr>
                                    </p:animEffect>
                                    <p:anim calcmode="lin" valueType="num">
                                      <p:cBhvr>
                                        <p:cTn id="49" dur="1000" fill="hold"/>
                                        <p:tgtEl>
                                          <p:spTgt spid="21">
                                            <p:txEl>
                                              <p:pRg st="6" end="6"/>
                                            </p:txEl>
                                          </p:spTgt>
                                        </p:tgtEl>
                                        <p:attrNameLst>
                                          <p:attrName>ppt_x</p:attrName>
                                        </p:attrNameLst>
                                      </p:cBhvr>
                                      <p:tavLst>
                                        <p:tav tm="0">
                                          <p:val>
                                            <p:strVal val="#ppt_x"/>
                                          </p:val>
                                        </p:tav>
                                        <p:tav tm="100000">
                                          <p:val>
                                            <p:strVal val="#ppt_x"/>
                                          </p:val>
                                        </p:tav>
                                      </p:tavLst>
                                    </p:anim>
                                    <p:anim calcmode="lin" valueType="num">
                                      <p:cBhvr>
                                        <p:cTn id="50" dur="1000" fill="hold"/>
                                        <p:tgtEl>
                                          <p:spTgt spid="21">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stretch>
            <a:fillRect/>
          </a:stretch>
        </p:blipFill>
        <p:spPr>
          <a:xfrm>
            <a:off x="1661919" y="1351085"/>
            <a:ext cx="1500695" cy="932036"/>
          </a:xfrm>
          <a:prstGeom prst="rect">
            <a:avLst/>
          </a:prstGeom>
        </p:spPr>
      </p:pic>
      <p:pic>
        <p:nvPicPr>
          <p:cNvPr id="6" name="图片 5"/>
          <p:cNvPicPr>
            <a:picLocks noChangeAspect="1"/>
          </p:cNvPicPr>
          <p:nvPr/>
        </p:nvPicPr>
        <p:blipFill>
          <a:blip r:embed="rId3"/>
          <a:stretch>
            <a:fillRect/>
          </a:stretch>
        </p:blipFill>
        <p:spPr>
          <a:xfrm>
            <a:off x="118238" y="754490"/>
            <a:ext cx="1295338" cy="774064"/>
          </a:xfrm>
          <a:prstGeom prst="rect">
            <a:avLst/>
          </a:prstGeom>
        </p:spPr>
      </p:pic>
      <p:pic>
        <p:nvPicPr>
          <p:cNvPr id="7" name="图片 6"/>
          <p:cNvPicPr>
            <a:picLocks noChangeAspect="1"/>
          </p:cNvPicPr>
          <p:nvPr/>
        </p:nvPicPr>
        <p:blipFill>
          <a:blip r:embed="rId4"/>
          <a:stretch>
            <a:fillRect/>
          </a:stretch>
        </p:blipFill>
        <p:spPr>
          <a:xfrm>
            <a:off x="9230818" y="1607540"/>
            <a:ext cx="932011" cy="821457"/>
          </a:xfrm>
          <a:prstGeom prst="rect">
            <a:avLst/>
          </a:prstGeom>
        </p:spPr>
      </p:pic>
      <p:pic>
        <p:nvPicPr>
          <p:cNvPr id="8" name="图片 7"/>
          <p:cNvPicPr>
            <a:picLocks noChangeAspect="1"/>
          </p:cNvPicPr>
          <p:nvPr/>
        </p:nvPicPr>
        <p:blipFill>
          <a:blip r:embed="rId5"/>
          <a:stretch>
            <a:fillRect/>
          </a:stretch>
        </p:blipFill>
        <p:spPr>
          <a:xfrm>
            <a:off x="10453606" y="2024092"/>
            <a:ext cx="379123" cy="347539"/>
          </a:xfrm>
          <a:prstGeom prst="rect">
            <a:avLst/>
          </a:prstGeom>
        </p:spPr>
      </p:pic>
      <p:pic>
        <p:nvPicPr>
          <p:cNvPr id="9" name="图片 8"/>
          <p:cNvPicPr>
            <a:picLocks noChangeAspect="1"/>
          </p:cNvPicPr>
          <p:nvPr/>
        </p:nvPicPr>
        <p:blipFill>
          <a:blip r:embed="rId6"/>
          <a:stretch>
            <a:fillRect/>
          </a:stretch>
        </p:blipFill>
        <p:spPr>
          <a:xfrm>
            <a:off x="2557321" y="154552"/>
            <a:ext cx="1309282" cy="826937"/>
          </a:xfrm>
          <a:prstGeom prst="rect">
            <a:avLst/>
          </a:prstGeom>
        </p:spPr>
      </p:pic>
      <p:pic>
        <p:nvPicPr>
          <p:cNvPr id="10" name="图片 9"/>
          <p:cNvPicPr>
            <a:picLocks noChangeAspect="1"/>
          </p:cNvPicPr>
          <p:nvPr/>
        </p:nvPicPr>
        <p:blipFill>
          <a:blip r:embed="rId7"/>
          <a:stretch>
            <a:fillRect/>
          </a:stretch>
        </p:blipFill>
        <p:spPr>
          <a:xfrm>
            <a:off x="10411172" y="389656"/>
            <a:ext cx="1642867" cy="1595520"/>
          </a:xfrm>
          <a:prstGeom prst="rect">
            <a:avLst/>
          </a:prstGeom>
        </p:spPr>
      </p:pic>
      <p:pic>
        <p:nvPicPr>
          <p:cNvPr id="11" name="图片 10"/>
          <p:cNvPicPr>
            <a:picLocks noChangeAspect="1"/>
          </p:cNvPicPr>
          <p:nvPr/>
        </p:nvPicPr>
        <p:blipFill>
          <a:blip r:embed="rId8"/>
          <a:stretch>
            <a:fillRect/>
          </a:stretch>
        </p:blipFill>
        <p:spPr>
          <a:xfrm>
            <a:off x="1020144" y="0"/>
            <a:ext cx="979402" cy="821456"/>
          </a:xfrm>
          <a:prstGeom prst="rect">
            <a:avLst/>
          </a:prstGeom>
        </p:spPr>
      </p:pic>
      <p:pic>
        <p:nvPicPr>
          <p:cNvPr id="12" name="图片 11"/>
          <p:cNvPicPr>
            <a:picLocks noChangeAspect="1"/>
          </p:cNvPicPr>
          <p:nvPr/>
        </p:nvPicPr>
        <p:blipFill>
          <a:blip r:embed="rId9"/>
          <a:stretch>
            <a:fillRect/>
          </a:stretch>
        </p:blipFill>
        <p:spPr>
          <a:xfrm>
            <a:off x="8849455" y="63920"/>
            <a:ext cx="1561717" cy="1287165"/>
          </a:xfrm>
          <a:prstGeom prst="rect">
            <a:avLst/>
          </a:prstGeom>
        </p:spPr>
      </p:pic>
      <p:sp>
        <p:nvSpPr>
          <p:cNvPr id="13" name="椭圆 12"/>
          <p:cNvSpPr/>
          <p:nvPr/>
        </p:nvSpPr>
        <p:spPr>
          <a:xfrm>
            <a:off x="3349937" y="-1735877"/>
            <a:ext cx="1206396" cy="1206397"/>
          </a:xfrm>
          <a:prstGeom prst="ellipse">
            <a:avLst/>
          </a:prstGeom>
          <a:solidFill>
            <a:srgbClr val="9DECD0"/>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4556333" y="-1735877"/>
            <a:ext cx="1206396" cy="1206397"/>
          </a:xfrm>
          <a:prstGeom prst="ellipse">
            <a:avLst/>
          </a:prstGeom>
          <a:solidFill>
            <a:srgbClr val="C6D7E4"/>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6" name="组合 15"/>
          <p:cNvGrpSpPr/>
          <p:nvPr/>
        </p:nvGrpSpPr>
        <p:grpSpPr>
          <a:xfrm>
            <a:off x="6804025" y="1824355"/>
            <a:ext cx="5516245" cy="5249545"/>
            <a:chOff x="5378451" y="5208588"/>
            <a:chExt cx="1681162" cy="1141413"/>
          </a:xfrm>
        </p:grpSpPr>
        <p:sp>
          <p:nvSpPr>
            <p:cNvPr id="17" name="Freeform 102"/>
            <p:cNvSpPr/>
            <p:nvPr/>
          </p:nvSpPr>
          <p:spPr bwMode="auto">
            <a:xfrm>
              <a:off x="5434013" y="5256213"/>
              <a:ext cx="1577975" cy="1093788"/>
            </a:xfrm>
            <a:custGeom>
              <a:avLst/>
              <a:gdLst>
                <a:gd name="T0" fmla="*/ 4 w 372"/>
                <a:gd name="T1" fmla="*/ 107 h 258"/>
                <a:gd name="T2" fmla="*/ 30 w 372"/>
                <a:gd name="T3" fmla="*/ 178 h 258"/>
                <a:gd name="T4" fmla="*/ 90 w 372"/>
                <a:gd name="T5" fmla="*/ 198 h 258"/>
                <a:gd name="T6" fmla="*/ 188 w 372"/>
                <a:gd name="T7" fmla="*/ 200 h 258"/>
                <a:gd name="T8" fmla="*/ 236 w 372"/>
                <a:gd name="T9" fmla="*/ 206 h 258"/>
                <a:gd name="T10" fmla="*/ 266 w 372"/>
                <a:gd name="T11" fmla="*/ 258 h 258"/>
                <a:gd name="T12" fmla="*/ 267 w 372"/>
                <a:gd name="T13" fmla="*/ 227 h 258"/>
                <a:gd name="T14" fmla="*/ 284 w 372"/>
                <a:gd name="T15" fmla="*/ 201 h 258"/>
                <a:gd name="T16" fmla="*/ 325 w 372"/>
                <a:gd name="T17" fmla="*/ 193 h 258"/>
                <a:gd name="T18" fmla="*/ 364 w 372"/>
                <a:gd name="T19" fmla="*/ 153 h 258"/>
                <a:gd name="T20" fmla="*/ 371 w 372"/>
                <a:gd name="T21" fmla="*/ 95 h 258"/>
                <a:gd name="T22" fmla="*/ 355 w 372"/>
                <a:gd name="T23" fmla="*/ 33 h 258"/>
                <a:gd name="T24" fmla="*/ 310 w 372"/>
                <a:gd name="T25" fmla="*/ 16 h 258"/>
                <a:gd name="T26" fmla="*/ 37 w 372"/>
                <a:gd name="T27" fmla="*/ 9 h 258"/>
                <a:gd name="T28" fmla="*/ 3 w 372"/>
                <a:gd name="T29" fmla="*/ 38 h 258"/>
                <a:gd name="T30" fmla="*/ 4 w 372"/>
                <a:gd name="T31" fmla="*/ 107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72" h="258">
                  <a:moveTo>
                    <a:pt x="4" y="107"/>
                  </a:moveTo>
                  <a:cubicBezTo>
                    <a:pt x="5" y="133"/>
                    <a:pt x="10" y="161"/>
                    <a:pt x="30" y="178"/>
                  </a:cubicBezTo>
                  <a:cubicBezTo>
                    <a:pt x="46" y="192"/>
                    <a:pt x="69" y="196"/>
                    <a:pt x="90" y="198"/>
                  </a:cubicBezTo>
                  <a:cubicBezTo>
                    <a:pt x="122" y="202"/>
                    <a:pt x="155" y="202"/>
                    <a:pt x="188" y="200"/>
                  </a:cubicBezTo>
                  <a:cubicBezTo>
                    <a:pt x="204" y="199"/>
                    <a:pt x="222" y="197"/>
                    <a:pt x="236" y="206"/>
                  </a:cubicBezTo>
                  <a:cubicBezTo>
                    <a:pt x="254" y="216"/>
                    <a:pt x="261" y="238"/>
                    <a:pt x="266" y="258"/>
                  </a:cubicBezTo>
                  <a:cubicBezTo>
                    <a:pt x="266" y="248"/>
                    <a:pt x="265" y="237"/>
                    <a:pt x="267" y="227"/>
                  </a:cubicBezTo>
                  <a:cubicBezTo>
                    <a:pt x="269" y="217"/>
                    <a:pt x="275" y="206"/>
                    <a:pt x="284" y="201"/>
                  </a:cubicBezTo>
                  <a:cubicBezTo>
                    <a:pt x="296" y="194"/>
                    <a:pt x="312" y="196"/>
                    <a:pt x="325" y="193"/>
                  </a:cubicBezTo>
                  <a:cubicBezTo>
                    <a:pt x="344" y="188"/>
                    <a:pt x="358" y="171"/>
                    <a:pt x="364" y="153"/>
                  </a:cubicBezTo>
                  <a:cubicBezTo>
                    <a:pt x="371" y="134"/>
                    <a:pt x="371" y="115"/>
                    <a:pt x="371" y="95"/>
                  </a:cubicBezTo>
                  <a:cubicBezTo>
                    <a:pt x="372" y="73"/>
                    <a:pt x="371" y="48"/>
                    <a:pt x="355" y="33"/>
                  </a:cubicBezTo>
                  <a:cubicBezTo>
                    <a:pt x="343" y="21"/>
                    <a:pt x="326" y="18"/>
                    <a:pt x="310" y="16"/>
                  </a:cubicBezTo>
                  <a:cubicBezTo>
                    <a:pt x="220" y="3"/>
                    <a:pt x="128" y="0"/>
                    <a:pt x="37" y="9"/>
                  </a:cubicBezTo>
                  <a:cubicBezTo>
                    <a:pt x="17" y="11"/>
                    <a:pt x="0" y="16"/>
                    <a:pt x="3" y="38"/>
                  </a:cubicBezTo>
                  <a:cubicBezTo>
                    <a:pt x="6" y="61"/>
                    <a:pt x="4" y="84"/>
                    <a:pt x="4" y="107"/>
                  </a:cubicBezTo>
                  <a:close/>
                </a:path>
              </a:pathLst>
            </a:custGeom>
            <a:noFill/>
            <a:ln w="31750">
              <a:solidFill>
                <a:schemeClr val="tx1">
                  <a:lumMod val="85000"/>
                  <a:lumOff val="15000"/>
                </a:schemeClr>
              </a:solidFill>
            </a:ln>
          </p:spPr>
          <p:txBody>
            <a:bodyPr vert="horz" wrap="square" lIns="91440" tIns="45720" rIns="91440" bIns="45720" numCol="1" anchor="t" anchorCtr="0" compatLnSpc="1"/>
            <a:lstStyle/>
            <a:p>
              <a:endParaRPr lang="zh-CN" altLang="en-US"/>
            </a:p>
          </p:txBody>
        </p:sp>
        <p:sp>
          <p:nvSpPr>
            <p:cNvPr id="18" name="Freeform 103"/>
            <p:cNvSpPr/>
            <p:nvPr/>
          </p:nvSpPr>
          <p:spPr bwMode="auto">
            <a:xfrm>
              <a:off x="5378451" y="5208588"/>
              <a:ext cx="174625" cy="296863"/>
            </a:xfrm>
            <a:custGeom>
              <a:avLst/>
              <a:gdLst>
                <a:gd name="T0" fmla="*/ 0 w 41"/>
                <a:gd name="T1" fmla="*/ 70 h 70"/>
                <a:gd name="T2" fmla="*/ 1 w 41"/>
                <a:gd name="T3" fmla="*/ 29 h 70"/>
                <a:gd name="T4" fmla="*/ 7 w 41"/>
                <a:gd name="T5" fmla="*/ 7 h 70"/>
                <a:gd name="T6" fmla="*/ 23 w 41"/>
                <a:gd name="T7" fmla="*/ 0 h 70"/>
                <a:gd name="T8" fmla="*/ 41 w 41"/>
                <a:gd name="T9" fmla="*/ 2 h 70"/>
              </a:gdLst>
              <a:ahLst/>
              <a:cxnLst>
                <a:cxn ang="0">
                  <a:pos x="T0" y="T1"/>
                </a:cxn>
                <a:cxn ang="0">
                  <a:pos x="T2" y="T3"/>
                </a:cxn>
                <a:cxn ang="0">
                  <a:pos x="T4" y="T5"/>
                </a:cxn>
                <a:cxn ang="0">
                  <a:pos x="T6" y="T7"/>
                </a:cxn>
                <a:cxn ang="0">
                  <a:pos x="T8" y="T9"/>
                </a:cxn>
              </a:cxnLst>
              <a:rect l="0" t="0" r="r" b="b"/>
              <a:pathLst>
                <a:path w="41" h="70">
                  <a:moveTo>
                    <a:pt x="0" y="70"/>
                  </a:moveTo>
                  <a:cubicBezTo>
                    <a:pt x="0" y="57"/>
                    <a:pt x="1" y="43"/>
                    <a:pt x="1" y="29"/>
                  </a:cubicBezTo>
                  <a:cubicBezTo>
                    <a:pt x="2" y="21"/>
                    <a:pt x="2" y="13"/>
                    <a:pt x="7" y="7"/>
                  </a:cubicBezTo>
                  <a:cubicBezTo>
                    <a:pt x="11" y="3"/>
                    <a:pt x="17" y="1"/>
                    <a:pt x="23" y="0"/>
                  </a:cubicBezTo>
                  <a:cubicBezTo>
                    <a:pt x="29" y="0"/>
                    <a:pt x="35" y="1"/>
                    <a:pt x="41" y="2"/>
                  </a:cubicBezTo>
                </a:path>
              </a:pathLst>
            </a:custGeom>
            <a:noFill/>
            <a:ln w="31750" cap="rnd">
              <a:solidFill>
                <a:schemeClr val="tx1">
                  <a:lumMod val="85000"/>
                  <a:lumOff val="15000"/>
                </a:schemeClr>
              </a:solidFill>
              <a:prstDash val="solid"/>
              <a:round/>
            </a:ln>
          </p:spPr>
          <p:txBody>
            <a:bodyPr vert="horz" wrap="square" lIns="91440" tIns="45720" rIns="91440" bIns="45720" numCol="1" anchor="t" anchorCtr="0" compatLnSpc="1"/>
            <a:lstStyle/>
            <a:p>
              <a:endParaRPr lang="zh-CN" altLang="en-US"/>
            </a:p>
          </p:txBody>
        </p:sp>
        <p:sp>
          <p:nvSpPr>
            <p:cNvPr id="19" name="Freeform 104"/>
            <p:cNvSpPr/>
            <p:nvPr/>
          </p:nvSpPr>
          <p:spPr bwMode="auto">
            <a:xfrm>
              <a:off x="6783388" y="5883276"/>
              <a:ext cx="246063" cy="263525"/>
            </a:xfrm>
            <a:custGeom>
              <a:avLst/>
              <a:gdLst>
                <a:gd name="T0" fmla="*/ 0 w 58"/>
                <a:gd name="T1" fmla="*/ 62 h 62"/>
                <a:gd name="T2" fmla="*/ 42 w 58"/>
                <a:gd name="T3" fmla="*/ 43 h 62"/>
                <a:gd name="T4" fmla="*/ 58 w 58"/>
                <a:gd name="T5" fmla="*/ 0 h 62"/>
              </a:gdLst>
              <a:ahLst/>
              <a:cxnLst>
                <a:cxn ang="0">
                  <a:pos x="T0" y="T1"/>
                </a:cxn>
                <a:cxn ang="0">
                  <a:pos x="T2" y="T3"/>
                </a:cxn>
                <a:cxn ang="0">
                  <a:pos x="T4" y="T5"/>
                </a:cxn>
              </a:cxnLst>
              <a:rect l="0" t="0" r="r" b="b"/>
              <a:pathLst>
                <a:path w="58" h="62">
                  <a:moveTo>
                    <a:pt x="0" y="62"/>
                  </a:moveTo>
                  <a:cubicBezTo>
                    <a:pt x="15" y="61"/>
                    <a:pt x="31" y="54"/>
                    <a:pt x="42" y="43"/>
                  </a:cubicBezTo>
                  <a:cubicBezTo>
                    <a:pt x="52" y="31"/>
                    <a:pt x="58" y="16"/>
                    <a:pt x="58" y="0"/>
                  </a:cubicBezTo>
                </a:path>
              </a:pathLst>
            </a:custGeom>
            <a:noFill/>
            <a:ln w="31750" cap="rnd">
              <a:solidFill>
                <a:schemeClr val="tx1">
                  <a:lumMod val="85000"/>
                  <a:lumOff val="15000"/>
                </a:schemeClr>
              </a:solidFill>
              <a:prstDash val="solid"/>
              <a:round/>
            </a:ln>
          </p:spPr>
          <p:txBody>
            <a:bodyPr vert="horz" wrap="square" lIns="91440" tIns="45720" rIns="91440" bIns="45720" numCol="1" anchor="t" anchorCtr="0" compatLnSpc="1"/>
            <a:lstStyle/>
            <a:p>
              <a:endParaRPr lang="zh-CN" altLang="en-US"/>
            </a:p>
          </p:txBody>
        </p:sp>
        <p:sp>
          <p:nvSpPr>
            <p:cNvPr id="20" name="Freeform 105"/>
            <p:cNvSpPr/>
            <p:nvPr/>
          </p:nvSpPr>
          <p:spPr bwMode="auto">
            <a:xfrm>
              <a:off x="7046913" y="5688013"/>
              <a:ext cx="12700" cy="114300"/>
            </a:xfrm>
            <a:custGeom>
              <a:avLst/>
              <a:gdLst>
                <a:gd name="T0" fmla="*/ 0 w 3"/>
                <a:gd name="T1" fmla="*/ 27 h 27"/>
                <a:gd name="T2" fmla="*/ 3 w 3"/>
                <a:gd name="T3" fmla="*/ 0 h 27"/>
              </a:gdLst>
              <a:ahLst/>
              <a:cxnLst>
                <a:cxn ang="0">
                  <a:pos x="T0" y="T1"/>
                </a:cxn>
                <a:cxn ang="0">
                  <a:pos x="T2" y="T3"/>
                </a:cxn>
              </a:cxnLst>
              <a:rect l="0" t="0" r="r" b="b"/>
              <a:pathLst>
                <a:path w="3" h="27">
                  <a:moveTo>
                    <a:pt x="0" y="27"/>
                  </a:moveTo>
                  <a:cubicBezTo>
                    <a:pt x="1" y="18"/>
                    <a:pt x="2" y="9"/>
                    <a:pt x="3" y="0"/>
                  </a:cubicBezTo>
                </a:path>
              </a:pathLst>
            </a:custGeom>
            <a:noFill/>
            <a:ln w="31750" cap="rnd">
              <a:solidFill>
                <a:schemeClr val="tx1">
                  <a:lumMod val="85000"/>
                  <a:lumOff val="15000"/>
                </a:schemeClr>
              </a:solidFill>
              <a:prstDash val="solid"/>
              <a:round/>
            </a:ln>
          </p:spPr>
          <p:txBody>
            <a:bodyPr vert="horz" wrap="square" lIns="91440" tIns="45720" rIns="91440" bIns="45720" numCol="1" anchor="t" anchorCtr="0" compatLnSpc="1"/>
            <a:lstStyle/>
            <a:p>
              <a:endParaRPr lang="zh-CN" altLang="en-US"/>
            </a:p>
          </p:txBody>
        </p:sp>
      </p:grpSp>
      <p:sp>
        <p:nvSpPr>
          <p:cNvPr id="21" name="文本框 20"/>
          <p:cNvSpPr txBox="1"/>
          <p:nvPr/>
        </p:nvSpPr>
        <p:spPr>
          <a:xfrm>
            <a:off x="7280275" y="2624455"/>
            <a:ext cx="4589780" cy="2648585"/>
          </a:xfrm>
          <a:prstGeom prst="rect">
            <a:avLst/>
          </a:prstGeom>
          <a:noFill/>
        </p:spPr>
        <p:txBody>
          <a:bodyPr wrap="square" rtlCol="0">
            <a:spAutoFit/>
            <a:scene3d>
              <a:camera prst="orthographicFront"/>
              <a:lightRig rig="threePt" dir="t"/>
            </a:scene3d>
            <a:sp3d contourW="12700"/>
          </a:bodyPr>
          <a:lstStyle/>
          <a:p>
            <a:pPr marL="285750" indent="-285750" algn="ctr">
              <a:lnSpc>
                <a:spcPct val="114000"/>
              </a:lnSpc>
              <a:buFont typeface="Wingdings" panose="05000000000000000000" charset="0"/>
              <a:buChar char="v"/>
            </a:pPr>
            <a:r>
              <a:rPr lang="en-US" altLang="zh-CN" sz="1600" b="1" dirty="0" err="1">
                <a:solidFill>
                  <a:schemeClr val="tx1"/>
                </a:solidFill>
                <a:latin typeface="Times New Roman" panose="02020603050405020304" pitchFamily="18" charset="0"/>
                <a:ea typeface="+mj-ea"/>
                <a:cs typeface="Times New Roman" panose="02020603050405020304" pitchFamily="18" charset="0"/>
              </a:rPr>
              <a:t>Một</a:t>
            </a:r>
            <a:r>
              <a:rPr lang="en-US" altLang="zh-CN" sz="1600" b="1" dirty="0">
                <a:solidFill>
                  <a:schemeClr val="tx1"/>
                </a:solidFill>
                <a:latin typeface="Times New Roman" panose="02020603050405020304" pitchFamily="18" charset="0"/>
                <a:ea typeface="+mj-ea"/>
                <a:cs typeface="Times New Roman" panose="02020603050405020304" pitchFamily="18" charset="0"/>
              </a:rPr>
              <a:t> số điểm lưu ý về java reflection:</a:t>
            </a:r>
          </a:p>
          <a:p>
            <a:pPr marL="285750" indent="-285750" algn="ctr">
              <a:lnSpc>
                <a:spcPct val="114000"/>
              </a:lnSpc>
              <a:buFont typeface="Wingdings" panose="05000000000000000000" charset="0"/>
              <a:buChar char="Ø"/>
            </a:pPr>
            <a:r>
              <a:rPr lang="en-US" altLang="zh-CN" sz="1600" dirty="0">
                <a:solidFill>
                  <a:schemeClr val="tx1"/>
                </a:solidFill>
                <a:latin typeface="Times New Roman" panose="02020603050405020304" pitchFamily="18" charset="0"/>
                <a:ea typeface="+mj-ea"/>
                <a:cs typeface="Times New Roman" panose="02020603050405020304" pitchFamily="18" charset="0"/>
              </a:rPr>
              <a:t>   Các lớp cần thiết để phản chiếu trong Java có trong gói java.lang.reflect.</a:t>
            </a:r>
          </a:p>
          <a:p>
            <a:pPr marL="285750" indent="-285750" algn="ctr">
              <a:lnSpc>
                <a:spcPct val="114000"/>
              </a:lnSpc>
              <a:buFont typeface="Wingdings" panose="05000000000000000000" charset="0"/>
              <a:buChar char="Ø"/>
            </a:pPr>
            <a:r>
              <a:rPr lang="en-US" altLang="zh-CN" sz="1600" dirty="0">
                <a:solidFill>
                  <a:schemeClr val="tx1"/>
                </a:solidFill>
                <a:latin typeface="Times New Roman" panose="02020603050405020304" pitchFamily="18" charset="0"/>
                <a:ea typeface="+mj-ea"/>
                <a:cs typeface="Times New Roman" panose="02020603050405020304" pitchFamily="18" charset="0"/>
              </a:rPr>
              <a:t>Reflection cung cấp cho chúng ta các dữ liệu về lớp với các đối tượng  liên kết và phương thức cho lớp đó.</a:t>
            </a:r>
          </a:p>
          <a:p>
            <a:pPr marL="285750" indent="-285750" algn="ctr">
              <a:lnSpc>
                <a:spcPct val="114000"/>
              </a:lnSpc>
              <a:buFont typeface="Wingdings" panose="05000000000000000000" charset="0"/>
              <a:buChar char="Ø"/>
            </a:pPr>
            <a:r>
              <a:rPr lang="en-US" altLang="zh-CN" sz="1600" dirty="0">
                <a:solidFill>
                  <a:schemeClr val="tx1"/>
                </a:solidFill>
                <a:latin typeface="Times New Roman" panose="02020603050405020304" pitchFamily="18" charset="0"/>
                <a:ea typeface="+mj-ea"/>
                <a:cs typeface="Times New Roman" panose="02020603050405020304" pitchFamily="18" charset="0"/>
              </a:rPr>
              <a:t>Thông qua sự phản chiếu, chúng ta có thể gọi một phương thức tại thời gian chạy độc lập với trình xác định truy cập của chúng.</a:t>
            </a:r>
          </a:p>
        </p:txBody>
      </p:sp>
      <p:sp>
        <p:nvSpPr>
          <p:cNvPr id="22" name="文本框 21"/>
          <p:cNvSpPr txBox="1"/>
          <p:nvPr/>
        </p:nvSpPr>
        <p:spPr>
          <a:xfrm>
            <a:off x="3349807" y="785829"/>
            <a:ext cx="5678541" cy="521970"/>
          </a:xfrm>
          <a:prstGeom prst="rect">
            <a:avLst/>
          </a:prstGeom>
          <a:noFill/>
        </p:spPr>
        <p:txBody>
          <a:bodyPr wrap="square" rtlCol="0">
            <a:spAutoFit/>
          </a:bodyPr>
          <a:lstStyle/>
          <a:p>
            <a:pPr algn="ctr"/>
            <a:r>
              <a:rPr lang="en-US" altLang="zh-CN" sz="2800" b="1" dirty="0">
                <a:solidFill>
                  <a:schemeClr val="tx1"/>
                </a:solidFill>
                <a:latin typeface="Times New Roman" panose="02020603050405020304" pitchFamily="18" charset="0"/>
                <a:ea typeface="本墨绪圆-常规" panose="02000000000000000000" pitchFamily="2" charset="-122"/>
                <a:cs typeface="Times New Roman" panose="02020603050405020304" pitchFamily="18" charset="0"/>
              </a:rPr>
              <a:t>4.Một số lưu ý về java reflection</a:t>
            </a:r>
          </a:p>
        </p:txBody>
      </p:sp>
      <p:pic>
        <p:nvPicPr>
          <p:cNvPr id="2" name="Picture 1" descr="maxresdefault"/>
          <p:cNvPicPr>
            <a:picLocks noChangeAspect="1"/>
          </p:cNvPicPr>
          <p:nvPr/>
        </p:nvPicPr>
        <p:blipFill>
          <a:blip r:embed="rId10"/>
          <a:stretch>
            <a:fillRect/>
          </a:stretch>
        </p:blipFill>
        <p:spPr>
          <a:xfrm>
            <a:off x="0" y="2371725"/>
            <a:ext cx="6611620" cy="406654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21">
                                            <p:txEl>
                                              <p:pRg st="0" end="0"/>
                                            </p:txEl>
                                          </p:spTgt>
                                        </p:tgtEl>
                                        <p:attrNameLst>
                                          <p:attrName>style.visibility</p:attrName>
                                        </p:attrNameLst>
                                      </p:cBhvr>
                                      <p:to>
                                        <p:strVal val="visible"/>
                                      </p:to>
                                    </p:set>
                                    <p:animEffect transition="in" filter="fade">
                                      <p:cBhvr>
                                        <p:cTn id="12" dur="1250"/>
                                        <p:tgtEl>
                                          <p:spTgt spid="21">
                                            <p:txEl>
                                              <p:pRg st="0" end="0"/>
                                            </p:txEl>
                                          </p:spTgt>
                                        </p:tgtEl>
                                      </p:cBhvr>
                                    </p:animEffect>
                                    <p:anim calcmode="lin" valueType="num">
                                      <p:cBhvr>
                                        <p:cTn id="13" dur="1250" fill="hold"/>
                                        <p:tgtEl>
                                          <p:spTgt spid="21">
                                            <p:txEl>
                                              <p:pRg st="0" end="0"/>
                                            </p:txEl>
                                          </p:spTgt>
                                        </p:tgtEl>
                                        <p:attrNameLst>
                                          <p:attrName>ppt_x</p:attrName>
                                        </p:attrNameLst>
                                      </p:cBhvr>
                                      <p:tavLst>
                                        <p:tav tm="0">
                                          <p:val>
                                            <p:strVal val="#ppt_x"/>
                                          </p:val>
                                        </p:tav>
                                        <p:tav tm="100000">
                                          <p:val>
                                            <p:strVal val="#ppt_x"/>
                                          </p:val>
                                        </p:tav>
                                      </p:tavLst>
                                    </p:anim>
                                    <p:anim calcmode="lin" valueType="num">
                                      <p:cBhvr>
                                        <p:cTn id="14" dur="1250" fill="hold"/>
                                        <p:tgtEl>
                                          <p:spTgt spid="21">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21">
                                            <p:txEl>
                                              <p:pRg st="1" end="1"/>
                                            </p:txEl>
                                          </p:spTgt>
                                        </p:tgtEl>
                                        <p:attrNameLst>
                                          <p:attrName>style.visibility</p:attrName>
                                        </p:attrNameLst>
                                      </p:cBhvr>
                                      <p:to>
                                        <p:strVal val="visible"/>
                                      </p:to>
                                    </p:set>
                                    <p:animEffect transition="in" filter="fade">
                                      <p:cBhvr>
                                        <p:cTn id="19" dur="1250"/>
                                        <p:tgtEl>
                                          <p:spTgt spid="21">
                                            <p:txEl>
                                              <p:pRg st="1" end="1"/>
                                            </p:txEl>
                                          </p:spTgt>
                                        </p:tgtEl>
                                      </p:cBhvr>
                                    </p:animEffect>
                                    <p:anim calcmode="lin" valueType="num">
                                      <p:cBhvr>
                                        <p:cTn id="20" dur="1250" fill="hold"/>
                                        <p:tgtEl>
                                          <p:spTgt spid="21">
                                            <p:txEl>
                                              <p:pRg st="1" end="1"/>
                                            </p:txEl>
                                          </p:spTgt>
                                        </p:tgtEl>
                                        <p:attrNameLst>
                                          <p:attrName>ppt_x</p:attrName>
                                        </p:attrNameLst>
                                      </p:cBhvr>
                                      <p:tavLst>
                                        <p:tav tm="0">
                                          <p:val>
                                            <p:strVal val="#ppt_x"/>
                                          </p:val>
                                        </p:tav>
                                        <p:tav tm="100000">
                                          <p:val>
                                            <p:strVal val="#ppt_x"/>
                                          </p:val>
                                        </p:tav>
                                      </p:tavLst>
                                    </p:anim>
                                    <p:anim calcmode="lin" valueType="num">
                                      <p:cBhvr>
                                        <p:cTn id="21" dur="1250" fill="hold"/>
                                        <p:tgtEl>
                                          <p:spTgt spid="21">
                                            <p:txEl>
                                              <p:pRg st="1" end="1"/>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21">
                                            <p:txEl>
                                              <p:pRg st="2" end="2"/>
                                            </p:txEl>
                                          </p:spTgt>
                                        </p:tgtEl>
                                        <p:attrNameLst>
                                          <p:attrName>style.visibility</p:attrName>
                                        </p:attrNameLst>
                                      </p:cBhvr>
                                      <p:to>
                                        <p:strVal val="visible"/>
                                      </p:to>
                                    </p:set>
                                    <p:animEffect transition="in" filter="fade">
                                      <p:cBhvr>
                                        <p:cTn id="24" dur="1250"/>
                                        <p:tgtEl>
                                          <p:spTgt spid="21">
                                            <p:txEl>
                                              <p:pRg st="2" end="2"/>
                                            </p:txEl>
                                          </p:spTgt>
                                        </p:tgtEl>
                                      </p:cBhvr>
                                    </p:animEffect>
                                    <p:anim calcmode="lin" valueType="num">
                                      <p:cBhvr>
                                        <p:cTn id="25" dur="1250" fill="hold"/>
                                        <p:tgtEl>
                                          <p:spTgt spid="21">
                                            <p:txEl>
                                              <p:pRg st="2" end="2"/>
                                            </p:txEl>
                                          </p:spTgt>
                                        </p:tgtEl>
                                        <p:attrNameLst>
                                          <p:attrName>ppt_x</p:attrName>
                                        </p:attrNameLst>
                                      </p:cBhvr>
                                      <p:tavLst>
                                        <p:tav tm="0">
                                          <p:val>
                                            <p:strVal val="#ppt_x"/>
                                          </p:val>
                                        </p:tav>
                                        <p:tav tm="100000">
                                          <p:val>
                                            <p:strVal val="#ppt_x"/>
                                          </p:val>
                                        </p:tav>
                                      </p:tavLst>
                                    </p:anim>
                                    <p:anim calcmode="lin" valueType="num">
                                      <p:cBhvr>
                                        <p:cTn id="26" dur="1250" fill="hold"/>
                                        <p:tgtEl>
                                          <p:spTgt spid="21">
                                            <p:txEl>
                                              <p:pRg st="2" end="2"/>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21">
                                            <p:txEl>
                                              <p:pRg st="3" end="3"/>
                                            </p:txEl>
                                          </p:spTgt>
                                        </p:tgtEl>
                                        <p:attrNameLst>
                                          <p:attrName>style.visibility</p:attrName>
                                        </p:attrNameLst>
                                      </p:cBhvr>
                                      <p:to>
                                        <p:strVal val="visible"/>
                                      </p:to>
                                    </p:set>
                                    <p:animEffect transition="in" filter="fade">
                                      <p:cBhvr>
                                        <p:cTn id="29" dur="1250"/>
                                        <p:tgtEl>
                                          <p:spTgt spid="21">
                                            <p:txEl>
                                              <p:pRg st="3" end="3"/>
                                            </p:txEl>
                                          </p:spTgt>
                                        </p:tgtEl>
                                      </p:cBhvr>
                                    </p:animEffect>
                                    <p:anim calcmode="lin" valueType="num">
                                      <p:cBhvr>
                                        <p:cTn id="30" dur="1250" fill="hold"/>
                                        <p:tgtEl>
                                          <p:spTgt spid="21">
                                            <p:txEl>
                                              <p:pRg st="3" end="3"/>
                                            </p:txEl>
                                          </p:spTgt>
                                        </p:tgtEl>
                                        <p:attrNameLst>
                                          <p:attrName>ppt_x</p:attrName>
                                        </p:attrNameLst>
                                      </p:cBhvr>
                                      <p:tavLst>
                                        <p:tav tm="0">
                                          <p:val>
                                            <p:strVal val="#ppt_x"/>
                                          </p:val>
                                        </p:tav>
                                        <p:tav tm="100000">
                                          <p:val>
                                            <p:strVal val="#ppt_x"/>
                                          </p:val>
                                        </p:tav>
                                      </p:tavLst>
                                    </p:anim>
                                    <p:anim calcmode="lin" valueType="num">
                                      <p:cBhvr>
                                        <p:cTn id="31" dur="1250" fill="hold"/>
                                        <p:tgtEl>
                                          <p:spTgt spid="21">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Freeform 6"/>
          <p:cNvSpPr/>
          <p:nvPr/>
        </p:nvSpPr>
        <p:spPr bwMode="auto">
          <a:xfrm flipV="1">
            <a:off x="2198357" y="969734"/>
            <a:ext cx="7770422" cy="4908695"/>
          </a:xfrm>
          <a:custGeom>
            <a:avLst/>
            <a:gdLst>
              <a:gd name="T0" fmla="*/ 299 w 2062"/>
              <a:gd name="T1" fmla="*/ 134 h 1171"/>
              <a:gd name="T2" fmla="*/ 257 w 2062"/>
              <a:gd name="T3" fmla="*/ 910 h 1171"/>
              <a:gd name="T4" fmla="*/ 1695 w 2062"/>
              <a:gd name="T5" fmla="*/ 984 h 1171"/>
              <a:gd name="T6" fmla="*/ 1896 w 2062"/>
              <a:gd name="T7" fmla="*/ 208 h 1171"/>
              <a:gd name="T8" fmla="*/ 1187 w 2062"/>
              <a:gd name="T9" fmla="*/ 98 h 1171"/>
              <a:gd name="T10" fmla="*/ 299 w 2062"/>
              <a:gd name="T11" fmla="*/ 134 h 1171"/>
            </a:gdLst>
            <a:ahLst/>
            <a:cxnLst>
              <a:cxn ang="0">
                <a:pos x="T0" y="T1"/>
              </a:cxn>
              <a:cxn ang="0">
                <a:pos x="T2" y="T3"/>
              </a:cxn>
              <a:cxn ang="0">
                <a:pos x="T4" y="T5"/>
              </a:cxn>
              <a:cxn ang="0">
                <a:pos x="T6" y="T7"/>
              </a:cxn>
              <a:cxn ang="0">
                <a:pos x="T8" y="T9"/>
              </a:cxn>
              <a:cxn ang="0">
                <a:pos x="T10" y="T11"/>
              </a:cxn>
            </a:cxnLst>
            <a:rect l="0" t="0" r="r" b="b"/>
            <a:pathLst>
              <a:path w="2062" h="1171">
                <a:moveTo>
                  <a:pt x="299" y="134"/>
                </a:moveTo>
                <a:cubicBezTo>
                  <a:pt x="70" y="247"/>
                  <a:pt x="0" y="649"/>
                  <a:pt x="257" y="910"/>
                </a:cubicBezTo>
                <a:cubicBezTo>
                  <a:pt x="515" y="1171"/>
                  <a:pt x="1426" y="1117"/>
                  <a:pt x="1695" y="984"/>
                </a:cubicBezTo>
                <a:cubicBezTo>
                  <a:pt x="2062" y="803"/>
                  <a:pt x="2035" y="378"/>
                  <a:pt x="1896" y="208"/>
                </a:cubicBezTo>
                <a:cubicBezTo>
                  <a:pt x="1757" y="39"/>
                  <a:pt x="1434" y="39"/>
                  <a:pt x="1187" y="98"/>
                </a:cubicBezTo>
                <a:cubicBezTo>
                  <a:pt x="871" y="174"/>
                  <a:pt x="571" y="0"/>
                  <a:pt x="299" y="134"/>
                </a:cubicBezTo>
                <a:close/>
              </a:path>
            </a:pathLst>
          </a:custGeom>
          <a:solidFill>
            <a:srgbClr val="EBFBF6"/>
          </a:solidFill>
          <a:ln>
            <a:noFill/>
          </a:ln>
        </p:spPr>
        <p:txBody>
          <a:bodyPr vert="horz" wrap="square" lIns="91440" tIns="45720" rIns="91440" bIns="45720" numCol="1" anchor="t" anchorCtr="0" compatLnSpc="1"/>
          <a:lstStyle/>
          <a:p>
            <a:endParaRPr lang="zh-CN" altLang="en-US"/>
          </a:p>
        </p:txBody>
      </p:sp>
      <p:pic>
        <p:nvPicPr>
          <p:cNvPr id="2" name="图片 1"/>
          <p:cNvPicPr>
            <a:picLocks noChangeAspect="1"/>
          </p:cNvPicPr>
          <p:nvPr/>
        </p:nvPicPr>
        <p:blipFill>
          <a:blip r:embed="rId2"/>
          <a:stretch>
            <a:fillRect/>
          </a:stretch>
        </p:blipFill>
        <p:spPr>
          <a:xfrm>
            <a:off x="1804208" y="1704550"/>
            <a:ext cx="1679790" cy="1043266"/>
          </a:xfrm>
          <a:prstGeom prst="rect">
            <a:avLst/>
          </a:prstGeom>
        </p:spPr>
      </p:pic>
      <p:pic>
        <p:nvPicPr>
          <p:cNvPr id="3" name="图片 2"/>
          <p:cNvPicPr>
            <a:picLocks noChangeAspect="1"/>
          </p:cNvPicPr>
          <p:nvPr/>
        </p:nvPicPr>
        <p:blipFill>
          <a:blip r:embed="rId3"/>
          <a:stretch>
            <a:fillRect/>
          </a:stretch>
        </p:blipFill>
        <p:spPr>
          <a:xfrm>
            <a:off x="332979" y="1106764"/>
            <a:ext cx="1449925" cy="866442"/>
          </a:xfrm>
          <a:prstGeom prst="rect">
            <a:avLst/>
          </a:prstGeom>
        </p:spPr>
      </p:pic>
      <p:pic>
        <p:nvPicPr>
          <p:cNvPr id="4" name="图片 3"/>
          <p:cNvPicPr>
            <a:picLocks noChangeAspect="1"/>
          </p:cNvPicPr>
          <p:nvPr/>
        </p:nvPicPr>
        <p:blipFill>
          <a:blip r:embed="rId4"/>
          <a:stretch>
            <a:fillRect/>
          </a:stretch>
        </p:blipFill>
        <p:spPr>
          <a:xfrm>
            <a:off x="1270827" y="4449058"/>
            <a:ext cx="724962" cy="760346"/>
          </a:xfrm>
          <a:prstGeom prst="rect">
            <a:avLst/>
          </a:prstGeom>
        </p:spPr>
      </p:pic>
      <p:pic>
        <p:nvPicPr>
          <p:cNvPr id="5" name="图片 4"/>
          <p:cNvPicPr>
            <a:picLocks noChangeAspect="1"/>
          </p:cNvPicPr>
          <p:nvPr/>
        </p:nvPicPr>
        <p:blipFill>
          <a:blip r:embed="rId5"/>
          <a:stretch>
            <a:fillRect/>
          </a:stretch>
        </p:blipFill>
        <p:spPr>
          <a:xfrm>
            <a:off x="1143917" y="2336645"/>
            <a:ext cx="424368" cy="636570"/>
          </a:xfrm>
          <a:prstGeom prst="rect">
            <a:avLst/>
          </a:prstGeom>
        </p:spPr>
      </p:pic>
      <p:pic>
        <p:nvPicPr>
          <p:cNvPr id="6" name="图片 5"/>
          <p:cNvPicPr>
            <a:picLocks noChangeAspect="1"/>
          </p:cNvPicPr>
          <p:nvPr/>
        </p:nvPicPr>
        <p:blipFill>
          <a:blip r:embed="rId6"/>
          <a:stretch>
            <a:fillRect/>
          </a:stretch>
        </p:blipFill>
        <p:spPr>
          <a:xfrm>
            <a:off x="1049189" y="3265915"/>
            <a:ext cx="707280" cy="795712"/>
          </a:xfrm>
          <a:prstGeom prst="rect">
            <a:avLst/>
          </a:prstGeom>
        </p:spPr>
      </p:pic>
      <p:pic>
        <p:nvPicPr>
          <p:cNvPr id="7" name="图片 6"/>
          <p:cNvPicPr>
            <a:picLocks noChangeAspect="1"/>
          </p:cNvPicPr>
          <p:nvPr/>
        </p:nvPicPr>
        <p:blipFill>
          <a:blip r:embed="rId7"/>
          <a:stretch>
            <a:fillRect/>
          </a:stretch>
        </p:blipFill>
        <p:spPr>
          <a:xfrm>
            <a:off x="2725291" y="494905"/>
            <a:ext cx="1043238" cy="919490"/>
          </a:xfrm>
          <a:prstGeom prst="rect">
            <a:avLst/>
          </a:prstGeom>
        </p:spPr>
      </p:pic>
      <p:pic>
        <p:nvPicPr>
          <p:cNvPr id="8" name="图片 7"/>
          <p:cNvPicPr>
            <a:picLocks noChangeAspect="1"/>
          </p:cNvPicPr>
          <p:nvPr/>
        </p:nvPicPr>
        <p:blipFill>
          <a:blip r:embed="rId8"/>
          <a:stretch>
            <a:fillRect/>
          </a:stretch>
        </p:blipFill>
        <p:spPr>
          <a:xfrm>
            <a:off x="11046291" y="5349762"/>
            <a:ext cx="630976" cy="528670"/>
          </a:xfrm>
          <a:prstGeom prst="rect">
            <a:avLst/>
          </a:prstGeom>
        </p:spPr>
      </p:pic>
      <p:pic>
        <p:nvPicPr>
          <p:cNvPr id="9" name="图片 8"/>
          <p:cNvPicPr>
            <a:picLocks noChangeAspect="1"/>
          </p:cNvPicPr>
          <p:nvPr/>
        </p:nvPicPr>
        <p:blipFill>
          <a:blip r:embed="rId9"/>
          <a:stretch>
            <a:fillRect/>
          </a:stretch>
        </p:blipFill>
        <p:spPr>
          <a:xfrm>
            <a:off x="6884716" y="339125"/>
            <a:ext cx="1037305" cy="241240"/>
          </a:xfrm>
          <a:prstGeom prst="rect">
            <a:avLst/>
          </a:prstGeom>
        </p:spPr>
      </p:pic>
      <p:pic>
        <p:nvPicPr>
          <p:cNvPr id="10" name="图片 9"/>
          <p:cNvPicPr>
            <a:picLocks noChangeAspect="1"/>
          </p:cNvPicPr>
          <p:nvPr/>
        </p:nvPicPr>
        <p:blipFill>
          <a:blip r:embed="rId10"/>
          <a:stretch>
            <a:fillRect/>
          </a:stretch>
        </p:blipFill>
        <p:spPr>
          <a:xfrm>
            <a:off x="2237236" y="3532876"/>
            <a:ext cx="742644" cy="689617"/>
          </a:xfrm>
          <a:prstGeom prst="rect">
            <a:avLst/>
          </a:prstGeom>
        </p:spPr>
      </p:pic>
      <p:pic>
        <p:nvPicPr>
          <p:cNvPr id="11" name="图片 10"/>
          <p:cNvPicPr>
            <a:picLocks noChangeAspect="1"/>
          </p:cNvPicPr>
          <p:nvPr/>
        </p:nvPicPr>
        <p:blipFill>
          <a:blip r:embed="rId11"/>
          <a:stretch>
            <a:fillRect/>
          </a:stretch>
        </p:blipFill>
        <p:spPr>
          <a:xfrm>
            <a:off x="5814754" y="580721"/>
            <a:ext cx="424368" cy="389015"/>
          </a:xfrm>
          <a:prstGeom prst="rect">
            <a:avLst/>
          </a:prstGeom>
        </p:spPr>
      </p:pic>
      <p:pic>
        <p:nvPicPr>
          <p:cNvPr id="12" name="图片 11"/>
          <p:cNvPicPr>
            <a:picLocks noChangeAspect="1"/>
          </p:cNvPicPr>
          <p:nvPr/>
        </p:nvPicPr>
        <p:blipFill>
          <a:blip r:embed="rId12"/>
          <a:stretch>
            <a:fillRect/>
          </a:stretch>
        </p:blipFill>
        <p:spPr>
          <a:xfrm>
            <a:off x="7922021" y="1577197"/>
            <a:ext cx="2157205" cy="1626789"/>
          </a:xfrm>
          <a:prstGeom prst="rect">
            <a:avLst/>
          </a:prstGeom>
        </p:spPr>
      </p:pic>
      <p:pic>
        <p:nvPicPr>
          <p:cNvPr id="13" name="图片 12"/>
          <p:cNvPicPr>
            <a:picLocks noChangeAspect="1"/>
          </p:cNvPicPr>
          <p:nvPr/>
        </p:nvPicPr>
        <p:blipFill>
          <a:blip r:embed="rId13"/>
          <a:stretch>
            <a:fillRect/>
          </a:stretch>
        </p:blipFill>
        <p:spPr>
          <a:xfrm>
            <a:off x="6476916" y="5455079"/>
            <a:ext cx="1573699" cy="1220092"/>
          </a:xfrm>
          <a:prstGeom prst="rect">
            <a:avLst/>
          </a:prstGeom>
        </p:spPr>
      </p:pic>
      <p:pic>
        <p:nvPicPr>
          <p:cNvPr id="14" name="图片 13"/>
          <p:cNvPicPr>
            <a:picLocks noChangeAspect="1"/>
          </p:cNvPicPr>
          <p:nvPr/>
        </p:nvPicPr>
        <p:blipFill>
          <a:blip r:embed="rId14"/>
          <a:stretch>
            <a:fillRect/>
          </a:stretch>
        </p:blipFill>
        <p:spPr>
          <a:xfrm>
            <a:off x="3211961" y="5749548"/>
            <a:ext cx="1465533" cy="925624"/>
          </a:xfrm>
          <a:prstGeom prst="rect">
            <a:avLst/>
          </a:prstGeom>
        </p:spPr>
      </p:pic>
      <p:pic>
        <p:nvPicPr>
          <p:cNvPr id="15" name="图片 14"/>
          <p:cNvPicPr>
            <a:picLocks noChangeAspect="1"/>
          </p:cNvPicPr>
          <p:nvPr/>
        </p:nvPicPr>
        <p:blipFill>
          <a:blip r:embed="rId15"/>
          <a:stretch>
            <a:fillRect/>
          </a:stretch>
        </p:blipFill>
        <p:spPr>
          <a:xfrm>
            <a:off x="4983753" y="5124601"/>
            <a:ext cx="831001" cy="709410"/>
          </a:xfrm>
          <a:prstGeom prst="rect">
            <a:avLst/>
          </a:prstGeom>
        </p:spPr>
      </p:pic>
      <p:pic>
        <p:nvPicPr>
          <p:cNvPr id="16" name="图片 15"/>
          <p:cNvPicPr>
            <a:picLocks noChangeAspect="1"/>
          </p:cNvPicPr>
          <p:nvPr/>
        </p:nvPicPr>
        <p:blipFill>
          <a:blip r:embed="rId16"/>
          <a:stretch>
            <a:fillRect/>
          </a:stretch>
        </p:blipFill>
        <p:spPr>
          <a:xfrm>
            <a:off x="10244294" y="2133694"/>
            <a:ext cx="1379196" cy="707299"/>
          </a:xfrm>
          <a:prstGeom prst="rect">
            <a:avLst/>
          </a:prstGeom>
        </p:spPr>
      </p:pic>
      <p:pic>
        <p:nvPicPr>
          <p:cNvPr id="17" name="图片 16"/>
          <p:cNvPicPr>
            <a:picLocks noChangeAspect="1"/>
          </p:cNvPicPr>
          <p:nvPr/>
        </p:nvPicPr>
        <p:blipFill>
          <a:blip r:embed="rId17"/>
          <a:stretch>
            <a:fillRect/>
          </a:stretch>
        </p:blipFill>
        <p:spPr>
          <a:xfrm>
            <a:off x="9509046" y="199127"/>
            <a:ext cx="1838929" cy="1785932"/>
          </a:xfrm>
          <a:prstGeom prst="rect">
            <a:avLst/>
          </a:prstGeom>
        </p:spPr>
      </p:pic>
      <p:pic>
        <p:nvPicPr>
          <p:cNvPr id="18" name="图片 17"/>
          <p:cNvPicPr>
            <a:picLocks noChangeAspect="1"/>
          </p:cNvPicPr>
          <p:nvPr/>
        </p:nvPicPr>
        <p:blipFill>
          <a:blip r:embed="rId18"/>
          <a:stretch>
            <a:fillRect/>
          </a:stretch>
        </p:blipFill>
        <p:spPr>
          <a:xfrm>
            <a:off x="566230" y="5334466"/>
            <a:ext cx="1290786" cy="1131679"/>
          </a:xfrm>
          <a:prstGeom prst="rect">
            <a:avLst/>
          </a:prstGeom>
        </p:spPr>
      </p:pic>
      <p:pic>
        <p:nvPicPr>
          <p:cNvPr id="19" name="图片 18"/>
          <p:cNvPicPr>
            <a:picLocks noChangeAspect="1"/>
          </p:cNvPicPr>
          <p:nvPr/>
        </p:nvPicPr>
        <p:blipFill>
          <a:blip r:embed="rId19"/>
          <a:stretch>
            <a:fillRect/>
          </a:stretch>
        </p:blipFill>
        <p:spPr>
          <a:xfrm>
            <a:off x="1020143" y="0"/>
            <a:ext cx="1096285" cy="919490"/>
          </a:xfrm>
          <a:prstGeom prst="rect">
            <a:avLst/>
          </a:prstGeom>
        </p:spPr>
      </p:pic>
      <p:pic>
        <p:nvPicPr>
          <p:cNvPr id="20" name="图片 19"/>
          <p:cNvPicPr>
            <a:picLocks noChangeAspect="1"/>
          </p:cNvPicPr>
          <p:nvPr/>
        </p:nvPicPr>
        <p:blipFill>
          <a:blip r:embed="rId20"/>
          <a:stretch>
            <a:fillRect/>
          </a:stretch>
        </p:blipFill>
        <p:spPr>
          <a:xfrm>
            <a:off x="0" y="3336654"/>
            <a:ext cx="778008" cy="1043266"/>
          </a:xfrm>
          <a:prstGeom prst="rect">
            <a:avLst/>
          </a:prstGeom>
        </p:spPr>
      </p:pic>
      <p:pic>
        <p:nvPicPr>
          <p:cNvPr id="21" name="图片 20"/>
          <p:cNvPicPr>
            <a:picLocks noChangeAspect="1"/>
          </p:cNvPicPr>
          <p:nvPr/>
        </p:nvPicPr>
        <p:blipFill>
          <a:blip r:embed="rId21"/>
          <a:stretch>
            <a:fillRect/>
          </a:stretch>
        </p:blipFill>
        <p:spPr>
          <a:xfrm>
            <a:off x="2409216" y="5419715"/>
            <a:ext cx="442050" cy="406697"/>
          </a:xfrm>
          <a:prstGeom prst="rect">
            <a:avLst/>
          </a:prstGeom>
        </p:spPr>
      </p:pic>
      <p:pic>
        <p:nvPicPr>
          <p:cNvPr id="22" name="图片 21"/>
          <p:cNvPicPr>
            <a:picLocks noChangeAspect="1"/>
          </p:cNvPicPr>
          <p:nvPr/>
        </p:nvPicPr>
        <p:blipFill>
          <a:blip r:embed="rId22"/>
          <a:stretch>
            <a:fillRect/>
          </a:stretch>
        </p:blipFill>
        <p:spPr>
          <a:xfrm>
            <a:off x="4516832" y="174025"/>
            <a:ext cx="618870" cy="601204"/>
          </a:xfrm>
          <a:prstGeom prst="rect">
            <a:avLst/>
          </a:prstGeom>
        </p:spPr>
      </p:pic>
      <p:pic>
        <p:nvPicPr>
          <p:cNvPr id="23" name="图片 22"/>
          <p:cNvPicPr>
            <a:picLocks noChangeAspect="1"/>
          </p:cNvPicPr>
          <p:nvPr/>
        </p:nvPicPr>
        <p:blipFill>
          <a:blip r:embed="rId23"/>
          <a:stretch>
            <a:fillRect/>
          </a:stretch>
        </p:blipFill>
        <p:spPr>
          <a:xfrm>
            <a:off x="11623490" y="1539985"/>
            <a:ext cx="477414" cy="495110"/>
          </a:xfrm>
          <a:prstGeom prst="rect">
            <a:avLst/>
          </a:prstGeom>
        </p:spPr>
      </p:pic>
      <p:pic>
        <p:nvPicPr>
          <p:cNvPr id="24" name="图片 23"/>
          <p:cNvPicPr>
            <a:picLocks noChangeAspect="1"/>
          </p:cNvPicPr>
          <p:nvPr/>
        </p:nvPicPr>
        <p:blipFill>
          <a:blip r:embed="rId24"/>
          <a:stretch>
            <a:fillRect/>
          </a:stretch>
        </p:blipFill>
        <p:spPr>
          <a:xfrm>
            <a:off x="10494679" y="3179640"/>
            <a:ext cx="1449924" cy="1379234"/>
          </a:xfrm>
          <a:prstGeom prst="rect">
            <a:avLst/>
          </a:prstGeom>
        </p:spPr>
      </p:pic>
      <p:pic>
        <p:nvPicPr>
          <p:cNvPr id="25" name="图片 24"/>
          <p:cNvPicPr>
            <a:picLocks noChangeAspect="1"/>
          </p:cNvPicPr>
          <p:nvPr/>
        </p:nvPicPr>
        <p:blipFill>
          <a:blip r:embed="rId25"/>
          <a:stretch>
            <a:fillRect/>
          </a:stretch>
        </p:blipFill>
        <p:spPr>
          <a:xfrm>
            <a:off x="8503324" y="425516"/>
            <a:ext cx="512779" cy="724982"/>
          </a:xfrm>
          <a:prstGeom prst="rect">
            <a:avLst/>
          </a:prstGeom>
        </p:spPr>
      </p:pic>
      <p:pic>
        <p:nvPicPr>
          <p:cNvPr id="26" name="图片 25"/>
          <p:cNvPicPr>
            <a:picLocks noChangeAspect="1"/>
          </p:cNvPicPr>
          <p:nvPr/>
        </p:nvPicPr>
        <p:blipFill>
          <a:blip r:embed="rId26"/>
          <a:stretch>
            <a:fillRect/>
          </a:stretch>
        </p:blipFill>
        <p:spPr>
          <a:xfrm>
            <a:off x="8635231" y="4770952"/>
            <a:ext cx="1748095" cy="1440778"/>
          </a:xfrm>
          <a:prstGeom prst="rect">
            <a:avLst/>
          </a:prstGeom>
        </p:spPr>
      </p:pic>
      <p:pic>
        <p:nvPicPr>
          <p:cNvPr id="27" name="图片 26"/>
          <p:cNvPicPr>
            <a:picLocks noChangeAspect="1"/>
          </p:cNvPicPr>
          <p:nvPr/>
        </p:nvPicPr>
        <p:blipFill>
          <a:blip r:embed="rId27"/>
          <a:stretch>
            <a:fillRect/>
          </a:stretch>
        </p:blipFill>
        <p:spPr>
          <a:xfrm>
            <a:off x="10043788" y="6415938"/>
            <a:ext cx="901783" cy="442062"/>
          </a:xfrm>
          <a:prstGeom prst="rect">
            <a:avLst/>
          </a:prstGeom>
        </p:spPr>
      </p:pic>
      <p:sp>
        <p:nvSpPr>
          <p:cNvPr id="31" name="文本框 30" descr="e7d195523061f1c0deeec63e560781cfd59afb0ea006f2a87ABB68BF51EA6619813959095094C18C62A12F549504892A4AAA8C1554C6663626E05CA27F281A14E6983772AFC3FB97135759321DEA3D704CB8FFD9D2544D20427D00997056F5C96BEB36E87B176A9A2B0208D5F0253CAA64F289E16775627845AD05F6A8DA43D217D906D92F737DD9"/>
          <p:cNvSpPr txBox="1"/>
          <p:nvPr/>
        </p:nvSpPr>
        <p:spPr>
          <a:xfrm>
            <a:off x="2702336" y="2628235"/>
            <a:ext cx="6834505" cy="1938020"/>
          </a:xfrm>
          <a:prstGeom prst="rect">
            <a:avLst/>
          </a:prstGeom>
          <a:noFill/>
          <a:effectLst/>
        </p:spPr>
        <p:txBody>
          <a:bodyPr wrap="none" rtlCol="0">
            <a:spAutoFit/>
          </a:bodyPr>
          <a:lstStyle/>
          <a:p>
            <a:pPr algn="ctr"/>
            <a:r>
              <a:rPr lang="en-US" altLang="zh-CN" sz="6000" b="1" dirty="0">
                <a:solidFill>
                  <a:schemeClr val="accent5">
                    <a:lumMod val="60000"/>
                    <a:lumOff val="40000"/>
                  </a:schemeClr>
                </a:solidFill>
                <a:latin typeface="Calibri" panose="020F0502020204030204" pitchFamily="34" charset="0"/>
                <a:ea typeface="本墨绪圆-常规" panose="02000000000000000000" pitchFamily="2" charset="-122"/>
                <a:cs typeface="Kartika" panose="02020503030404060203" pitchFamily="18" charset="0"/>
              </a:rPr>
              <a:t>Thank you for</a:t>
            </a:r>
          </a:p>
          <a:p>
            <a:pPr algn="ctr"/>
            <a:r>
              <a:rPr lang="en-US" altLang="zh-CN" sz="6000" b="1" dirty="0">
                <a:solidFill>
                  <a:schemeClr val="accent5">
                    <a:lumMod val="60000"/>
                    <a:lumOff val="40000"/>
                  </a:schemeClr>
                </a:solidFill>
                <a:latin typeface="Calibri" panose="020F0502020204030204" pitchFamily="34" charset="0"/>
                <a:ea typeface="本墨绪圆-常规" panose="02000000000000000000" pitchFamily="2" charset="-122"/>
                <a:cs typeface="Kartika" panose="02020503030404060203" pitchFamily="18" charset="0"/>
              </a:rPr>
              <a:t> listening to group 11</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1000"/>
                                        <p:tgtEl>
                                          <p:spTgt spid="31"/>
                                        </p:tgtEl>
                                      </p:cBhvr>
                                    </p:animEffect>
                                    <p:anim calcmode="lin" valueType="num">
                                      <p:cBhvr>
                                        <p:cTn id="8" dur="1000" fill="hold"/>
                                        <p:tgtEl>
                                          <p:spTgt spid="31"/>
                                        </p:tgtEl>
                                        <p:attrNameLst>
                                          <p:attrName>ppt_x</p:attrName>
                                        </p:attrNameLst>
                                      </p:cBhvr>
                                      <p:tavLst>
                                        <p:tav tm="0">
                                          <p:val>
                                            <p:strVal val="#ppt_x"/>
                                          </p:val>
                                        </p:tav>
                                        <p:tav tm="100000">
                                          <p:val>
                                            <p:strVal val="#ppt_x"/>
                                          </p:val>
                                        </p:tav>
                                      </p:tavLst>
                                    </p:anim>
                                    <p:anim calcmode="lin" valueType="num">
                                      <p:cBhvr>
                                        <p:cTn id="9" dur="1000" fill="hold"/>
                                        <p:tgtEl>
                                          <p:spTgt spid="3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31" presetClass="entr" presetSubtype="0" fill="hold" nodeType="clickEffect">
                                  <p:stCondLst>
                                    <p:cond delay="0"/>
                                  </p:stCondLst>
                                  <p:childTnLst>
                                    <p:set>
                                      <p:cBhvr>
                                        <p:cTn id="13" dur="1" fill="hold">
                                          <p:stCondLst>
                                            <p:cond delay="0"/>
                                          </p:stCondLst>
                                        </p:cTn>
                                        <p:tgtEl>
                                          <p:spTgt spid="31">
                                            <p:txEl>
                                              <p:pRg st="0" end="0"/>
                                            </p:txEl>
                                          </p:spTgt>
                                        </p:tgtEl>
                                        <p:attrNameLst>
                                          <p:attrName>style.visibility</p:attrName>
                                        </p:attrNameLst>
                                      </p:cBhvr>
                                      <p:to>
                                        <p:strVal val="visible"/>
                                      </p:to>
                                    </p:set>
                                    <p:anim calcmode="lin" valueType="num">
                                      <p:cBhvr>
                                        <p:cTn id="14" dur="1500" fill="hold"/>
                                        <p:tgtEl>
                                          <p:spTgt spid="31">
                                            <p:txEl>
                                              <p:pRg st="0" end="0"/>
                                            </p:txEl>
                                          </p:spTgt>
                                        </p:tgtEl>
                                        <p:attrNameLst>
                                          <p:attrName>ppt_w</p:attrName>
                                        </p:attrNameLst>
                                      </p:cBhvr>
                                      <p:tavLst>
                                        <p:tav tm="0">
                                          <p:val>
                                            <p:fltVal val="0"/>
                                          </p:val>
                                        </p:tav>
                                        <p:tav tm="100000">
                                          <p:val>
                                            <p:strVal val="#ppt_w"/>
                                          </p:val>
                                        </p:tav>
                                      </p:tavLst>
                                    </p:anim>
                                    <p:anim calcmode="lin" valueType="num">
                                      <p:cBhvr>
                                        <p:cTn id="15" dur="1500" fill="hold"/>
                                        <p:tgtEl>
                                          <p:spTgt spid="31">
                                            <p:txEl>
                                              <p:pRg st="0" end="0"/>
                                            </p:txEl>
                                          </p:spTgt>
                                        </p:tgtEl>
                                        <p:attrNameLst>
                                          <p:attrName>ppt_h</p:attrName>
                                        </p:attrNameLst>
                                      </p:cBhvr>
                                      <p:tavLst>
                                        <p:tav tm="0">
                                          <p:val>
                                            <p:fltVal val="0"/>
                                          </p:val>
                                        </p:tav>
                                        <p:tav tm="100000">
                                          <p:val>
                                            <p:strVal val="#ppt_h"/>
                                          </p:val>
                                        </p:tav>
                                      </p:tavLst>
                                    </p:anim>
                                    <p:anim calcmode="lin" valueType="num">
                                      <p:cBhvr>
                                        <p:cTn id="16" dur="1500" fill="hold"/>
                                        <p:tgtEl>
                                          <p:spTgt spid="31">
                                            <p:txEl>
                                              <p:pRg st="0" end="0"/>
                                            </p:txEl>
                                          </p:spTgt>
                                        </p:tgtEl>
                                        <p:attrNameLst>
                                          <p:attrName>style.rotation</p:attrName>
                                        </p:attrNameLst>
                                      </p:cBhvr>
                                      <p:tavLst>
                                        <p:tav tm="0">
                                          <p:val>
                                            <p:fltVal val="90"/>
                                          </p:val>
                                        </p:tav>
                                        <p:tav tm="100000">
                                          <p:val>
                                            <p:fltVal val="0"/>
                                          </p:val>
                                        </p:tav>
                                      </p:tavLst>
                                    </p:anim>
                                    <p:animEffect transition="in" filter="fade">
                                      <p:cBhvr>
                                        <p:cTn id="17" dur="1500"/>
                                        <p:tgtEl>
                                          <p:spTgt spid="31">
                                            <p:txEl>
                                              <p:pRg st="0" end="0"/>
                                            </p:txEl>
                                          </p:spTgt>
                                        </p:tgtEl>
                                      </p:cBhvr>
                                    </p:animEffect>
                                  </p:childTnLst>
                                </p:cTn>
                              </p:par>
                              <p:par>
                                <p:cTn id="18" presetID="31" presetClass="entr" presetSubtype="0" fill="hold" nodeType="withEffect">
                                  <p:stCondLst>
                                    <p:cond delay="0"/>
                                  </p:stCondLst>
                                  <p:childTnLst>
                                    <p:set>
                                      <p:cBhvr>
                                        <p:cTn id="19" dur="1" fill="hold">
                                          <p:stCondLst>
                                            <p:cond delay="0"/>
                                          </p:stCondLst>
                                        </p:cTn>
                                        <p:tgtEl>
                                          <p:spTgt spid="31">
                                            <p:txEl>
                                              <p:pRg st="1" end="1"/>
                                            </p:txEl>
                                          </p:spTgt>
                                        </p:tgtEl>
                                        <p:attrNameLst>
                                          <p:attrName>style.visibility</p:attrName>
                                        </p:attrNameLst>
                                      </p:cBhvr>
                                      <p:to>
                                        <p:strVal val="visible"/>
                                      </p:to>
                                    </p:set>
                                    <p:anim calcmode="lin" valueType="num">
                                      <p:cBhvr>
                                        <p:cTn id="20" dur="1500" fill="hold"/>
                                        <p:tgtEl>
                                          <p:spTgt spid="31">
                                            <p:txEl>
                                              <p:pRg st="1" end="1"/>
                                            </p:txEl>
                                          </p:spTgt>
                                        </p:tgtEl>
                                        <p:attrNameLst>
                                          <p:attrName>ppt_w</p:attrName>
                                        </p:attrNameLst>
                                      </p:cBhvr>
                                      <p:tavLst>
                                        <p:tav tm="0">
                                          <p:val>
                                            <p:fltVal val="0"/>
                                          </p:val>
                                        </p:tav>
                                        <p:tav tm="100000">
                                          <p:val>
                                            <p:strVal val="#ppt_w"/>
                                          </p:val>
                                        </p:tav>
                                      </p:tavLst>
                                    </p:anim>
                                    <p:anim calcmode="lin" valueType="num">
                                      <p:cBhvr>
                                        <p:cTn id="21" dur="1500" fill="hold"/>
                                        <p:tgtEl>
                                          <p:spTgt spid="31">
                                            <p:txEl>
                                              <p:pRg st="1" end="1"/>
                                            </p:txEl>
                                          </p:spTgt>
                                        </p:tgtEl>
                                        <p:attrNameLst>
                                          <p:attrName>ppt_h</p:attrName>
                                        </p:attrNameLst>
                                      </p:cBhvr>
                                      <p:tavLst>
                                        <p:tav tm="0">
                                          <p:val>
                                            <p:fltVal val="0"/>
                                          </p:val>
                                        </p:tav>
                                        <p:tav tm="100000">
                                          <p:val>
                                            <p:strVal val="#ppt_h"/>
                                          </p:val>
                                        </p:tav>
                                      </p:tavLst>
                                    </p:anim>
                                    <p:anim calcmode="lin" valueType="num">
                                      <p:cBhvr>
                                        <p:cTn id="22" dur="1500" fill="hold"/>
                                        <p:tgtEl>
                                          <p:spTgt spid="31">
                                            <p:txEl>
                                              <p:pRg st="1" end="1"/>
                                            </p:txEl>
                                          </p:spTgt>
                                        </p:tgtEl>
                                        <p:attrNameLst>
                                          <p:attrName>style.rotation</p:attrName>
                                        </p:attrNameLst>
                                      </p:cBhvr>
                                      <p:tavLst>
                                        <p:tav tm="0">
                                          <p:val>
                                            <p:fltVal val="90"/>
                                          </p:val>
                                        </p:tav>
                                        <p:tav tm="100000">
                                          <p:val>
                                            <p:fltVal val="0"/>
                                          </p:val>
                                        </p:tav>
                                      </p:tavLst>
                                    </p:anim>
                                    <p:animEffect transition="in" filter="fade">
                                      <p:cBhvr>
                                        <p:cTn id="23" dur="1500"/>
                                        <p:tgtEl>
                                          <p:spTgt spid="3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bldLvl="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stretch>
            <a:fillRect/>
          </a:stretch>
        </p:blipFill>
        <p:spPr>
          <a:xfrm>
            <a:off x="1805429" y="1351085"/>
            <a:ext cx="1500695" cy="932036"/>
          </a:xfrm>
          <a:prstGeom prst="rect">
            <a:avLst/>
          </a:prstGeom>
        </p:spPr>
      </p:pic>
      <p:pic>
        <p:nvPicPr>
          <p:cNvPr id="6" name="图片 5"/>
          <p:cNvPicPr>
            <a:picLocks noChangeAspect="1"/>
          </p:cNvPicPr>
          <p:nvPr/>
        </p:nvPicPr>
        <p:blipFill>
          <a:blip r:embed="rId3"/>
          <a:stretch>
            <a:fillRect/>
          </a:stretch>
        </p:blipFill>
        <p:spPr>
          <a:xfrm>
            <a:off x="118238" y="754490"/>
            <a:ext cx="1295338" cy="774064"/>
          </a:xfrm>
          <a:prstGeom prst="rect">
            <a:avLst/>
          </a:prstGeom>
        </p:spPr>
      </p:pic>
      <p:pic>
        <p:nvPicPr>
          <p:cNvPr id="7" name="图片 6"/>
          <p:cNvPicPr>
            <a:picLocks noChangeAspect="1"/>
          </p:cNvPicPr>
          <p:nvPr/>
        </p:nvPicPr>
        <p:blipFill>
          <a:blip r:embed="rId4"/>
          <a:stretch>
            <a:fillRect/>
          </a:stretch>
        </p:blipFill>
        <p:spPr>
          <a:xfrm>
            <a:off x="9230818" y="1607540"/>
            <a:ext cx="932011" cy="821457"/>
          </a:xfrm>
          <a:prstGeom prst="rect">
            <a:avLst/>
          </a:prstGeom>
        </p:spPr>
      </p:pic>
      <p:pic>
        <p:nvPicPr>
          <p:cNvPr id="8" name="图片 7"/>
          <p:cNvPicPr>
            <a:picLocks noChangeAspect="1"/>
          </p:cNvPicPr>
          <p:nvPr/>
        </p:nvPicPr>
        <p:blipFill>
          <a:blip r:embed="rId5"/>
          <a:stretch>
            <a:fillRect/>
          </a:stretch>
        </p:blipFill>
        <p:spPr>
          <a:xfrm>
            <a:off x="10453606" y="2024092"/>
            <a:ext cx="379123" cy="347539"/>
          </a:xfrm>
          <a:prstGeom prst="rect">
            <a:avLst/>
          </a:prstGeom>
        </p:spPr>
      </p:pic>
      <p:pic>
        <p:nvPicPr>
          <p:cNvPr id="9" name="图片 8"/>
          <p:cNvPicPr>
            <a:picLocks noChangeAspect="1"/>
          </p:cNvPicPr>
          <p:nvPr/>
        </p:nvPicPr>
        <p:blipFill>
          <a:blip r:embed="rId6"/>
          <a:stretch>
            <a:fillRect/>
          </a:stretch>
        </p:blipFill>
        <p:spPr>
          <a:xfrm>
            <a:off x="2557321" y="154552"/>
            <a:ext cx="1309282" cy="826937"/>
          </a:xfrm>
          <a:prstGeom prst="rect">
            <a:avLst/>
          </a:prstGeom>
        </p:spPr>
      </p:pic>
      <p:pic>
        <p:nvPicPr>
          <p:cNvPr id="10" name="图片 9"/>
          <p:cNvPicPr>
            <a:picLocks noChangeAspect="1"/>
          </p:cNvPicPr>
          <p:nvPr/>
        </p:nvPicPr>
        <p:blipFill>
          <a:blip r:embed="rId7"/>
          <a:stretch>
            <a:fillRect/>
          </a:stretch>
        </p:blipFill>
        <p:spPr>
          <a:xfrm>
            <a:off x="10411172" y="389656"/>
            <a:ext cx="1642867" cy="1595520"/>
          </a:xfrm>
          <a:prstGeom prst="rect">
            <a:avLst/>
          </a:prstGeom>
        </p:spPr>
      </p:pic>
      <p:pic>
        <p:nvPicPr>
          <p:cNvPr id="11" name="图片 10"/>
          <p:cNvPicPr>
            <a:picLocks noChangeAspect="1"/>
          </p:cNvPicPr>
          <p:nvPr/>
        </p:nvPicPr>
        <p:blipFill>
          <a:blip r:embed="rId8"/>
          <a:stretch>
            <a:fillRect/>
          </a:stretch>
        </p:blipFill>
        <p:spPr>
          <a:xfrm>
            <a:off x="1020144" y="0"/>
            <a:ext cx="979402" cy="821456"/>
          </a:xfrm>
          <a:prstGeom prst="rect">
            <a:avLst/>
          </a:prstGeom>
        </p:spPr>
      </p:pic>
      <p:pic>
        <p:nvPicPr>
          <p:cNvPr id="12" name="图片 11"/>
          <p:cNvPicPr>
            <a:picLocks noChangeAspect="1"/>
          </p:cNvPicPr>
          <p:nvPr/>
        </p:nvPicPr>
        <p:blipFill>
          <a:blip r:embed="rId9"/>
          <a:stretch>
            <a:fillRect/>
          </a:stretch>
        </p:blipFill>
        <p:spPr>
          <a:xfrm>
            <a:off x="8849455" y="63920"/>
            <a:ext cx="1561717" cy="1287165"/>
          </a:xfrm>
          <a:prstGeom prst="rect">
            <a:avLst/>
          </a:prstGeom>
        </p:spPr>
      </p:pic>
      <p:sp>
        <p:nvSpPr>
          <p:cNvPr id="14" name="文本框 13" descr="e7d195523061f1c0deeec63e560781cfd59afb0ea006f2a87ABB68BF51EA6619813959095094C18C62A12F549504892A4AAA8C1554C6663626E05CA27F281A14E6983772AFC3FB97135759321DEA3D704CB8FFD9D2544D20427D00997056F5C96BEB36E87B176A9A2B0208D5F0253CAA64F289E16775627845AD05F6A8DA43D217D906D92F737DD9"/>
          <p:cNvSpPr txBox="1"/>
          <p:nvPr/>
        </p:nvSpPr>
        <p:spPr>
          <a:xfrm>
            <a:off x="4240099" y="837571"/>
            <a:ext cx="3675380" cy="1445260"/>
          </a:xfrm>
          <a:prstGeom prst="rect">
            <a:avLst/>
          </a:prstGeom>
          <a:noFill/>
          <a:effectLst/>
        </p:spPr>
        <p:txBody>
          <a:bodyPr wrap="none" rtlCol="0">
            <a:spAutoFit/>
          </a:bodyPr>
          <a:lstStyle/>
          <a:p>
            <a:r>
              <a:rPr lang="en-US" altLang="zh-CN" sz="6000" b="1" dirty="0">
                <a:solidFill>
                  <a:srgbClr val="9DECD0"/>
                </a:solidFill>
                <a:latin typeface="Calibri" panose="020F0502020204030204" pitchFamily="34" charset="0"/>
                <a:ea typeface="本墨绪圆-常规" panose="02000000000000000000" pitchFamily="2" charset="-122"/>
                <a:cs typeface="Kartika" panose="02020503030404060203" pitchFamily="18" charset="0"/>
              </a:rPr>
              <a:t>Thành viên</a:t>
            </a:r>
          </a:p>
          <a:p>
            <a:endParaRPr lang="en-US" altLang="zh-CN" sz="2800" b="1" dirty="0">
              <a:solidFill>
                <a:srgbClr val="9DECD0"/>
              </a:solidFill>
              <a:latin typeface="Calibri" panose="020F0502020204030204" pitchFamily="34" charset="0"/>
              <a:ea typeface="本墨绪圆-常规" panose="02000000000000000000" pitchFamily="2" charset="-122"/>
              <a:cs typeface="Kartika" panose="02020503030404060203" pitchFamily="18" charset="0"/>
            </a:endParaRPr>
          </a:p>
        </p:txBody>
      </p:sp>
      <p:sp>
        <p:nvSpPr>
          <p:cNvPr id="15" name="矩形 14"/>
          <p:cNvSpPr/>
          <p:nvPr/>
        </p:nvSpPr>
        <p:spPr>
          <a:xfrm>
            <a:off x="1039394" y="5405025"/>
            <a:ext cx="2161540" cy="829945"/>
          </a:xfrm>
          <a:prstGeom prst="rect">
            <a:avLst/>
          </a:prstGeom>
        </p:spPr>
        <p:txBody>
          <a:bodyPr wrap="none">
            <a:spAutoFit/>
          </a:bodyPr>
          <a:lstStyle/>
          <a:p>
            <a:pPr algn="ctr"/>
            <a:r>
              <a:rPr lang="en-US" altLang="zh-CN" sz="2400" b="1" dirty="0">
                <a:solidFill>
                  <a:srgbClr val="FFC000"/>
                </a:solidFill>
                <a:latin typeface="Calibri" panose="020F0502020204030204" pitchFamily="34" charset="0"/>
                <a:ea typeface="本墨绪圆-常规" panose="02000000000000000000" pitchFamily="2" charset="-122"/>
              </a:rPr>
              <a:t>Nguyễn Đức Tài</a:t>
            </a:r>
            <a:br>
              <a:rPr lang="en-US" altLang="zh-CN" sz="2400" b="1" dirty="0">
                <a:solidFill>
                  <a:srgbClr val="FFC000"/>
                </a:solidFill>
                <a:latin typeface="Calibri" panose="020F0502020204030204" pitchFamily="34" charset="0"/>
                <a:ea typeface="本墨绪圆-常规" panose="02000000000000000000" pitchFamily="2" charset="-122"/>
              </a:rPr>
            </a:br>
            <a:r>
              <a:rPr lang="en-US" altLang="zh-CN" sz="2400" b="1" dirty="0">
                <a:solidFill>
                  <a:srgbClr val="FFC000"/>
                </a:solidFill>
                <a:latin typeface="Calibri" panose="020F0502020204030204" pitchFamily="34" charset="0"/>
                <a:ea typeface="本墨绪圆-常规" panose="02000000000000000000" pitchFamily="2" charset="-122"/>
              </a:rPr>
              <a:t>2008110304</a:t>
            </a:r>
          </a:p>
        </p:txBody>
      </p:sp>
      <p:sp>
        <p:nvSpPr>
          <p:cNvPr id="16" name="矩形 15"/>
          <p:cNvSpPr/>
          <p:nvPr/>
        </p:nvSpPr>
        <p:spPr>
          <a:xfrm>
            <a:off x="3624074" y="5407273"/>
            <a:ext cx="2110740" cy="829945"/>
          </a:xfrm>
          <a:prstGeom prst="rect">
            <a:avLst/>
          </a:prstGeom>
        </p:spPr>
        <p:txBody>
          <a:bodyPr wrap="none">
            <a:spAutoFit/>
          </a:bodyPr>
          <a:lstStyle/>
          <a:p>
            <a:pPr algn="ctr"/>
            <a:r>
              <a:rPr lang="en-US" altLang="zh-CN" sz="2400" b="1" dirty="0">
                <a:gradFill>
                  <a:gsLst>
                    <a:gs pos="0">
                      <a:srgbClr val="14CD68"/>
                    </a:gs>
                    <a:gs pos="100000">
                      <a:srgbClr val="0B6E38"/>
                    </a:gs>
                  </a:gsLst>
                  <a:lin scaled="0"/>
                </a:gradFill>
                <a:latin typeface="Calibri" panose="020F0502020204030204" pitchFamily="34" charset="0"/>
                <a:ea typeface="本墨绪圆-常规" panose="02000000000000000000" pitchFamily="2" charset="-122"/>
              </a:rPr>
              <a:t>Nguyễn Hưởng</a:t>
            </a:r>
          </a:p>
          <a:p>
            <a:pPr algn="ctr"/>
            <a:r>
              <a:rPr lang="en-US" altLang="zh-CN" sz="2400" b="1" dirty="0">
                <a:gradFill>
                  <a:gsLst>
                    <a:gs pos="0">
                      <a:srgbClr val="14CD68"/>
                    </a:gs>
                    <a:gs pos="100000">
                      <a:srgbClr val="0B6E38"/>
                    </a:gs>
                  </a:gsLst>
                  <a:lin scaled="0"/>
                </a:gradFill>
                <a:latin typeface="Calibri" panose="020F0502020204030204" pitchFamily="34" charset="0"/>
                <a:ea typeface="本墨绪圆-常规" panose="02000000000000000000" pitchFamily="2" charset="-122"/>
              </a:rPr>
              <a:t>2004110008</a:t>
            </a:r>
          </a:p>
        </p:txBody>
      </p:sp>
      <p:sp>
        <p:nvSpPr>
          <p:cNvPr id="17" name="矩形 16"/>
          <p:cNvSpPr/>
          <p:nvPr/>
        </p:nvSpPr>
        <p:spPr>
          <a:xfrm>
            <a:off x="6302183" y="5357077"/>
            <a:ext cx="2375535" cy="829945"/>
          </a:xfrm>
          <a:prstGeom prst="rect">
            <a:avLst/>
          </a:prstGeom>
        </p:spPr>
        <p:txBody>
          <a:bodyPr wrap="none">
            <a:spAutoFit/>
          </a:bodyPr>
          <a:lstStyle/>
          <a:p>
            <a:pPr algn="ctr"/>
            <a:r>
              <a:rPr lang="en-US" altLang="zh-CN" sz="2400" b="1" dirty="0">
                <a:solidFill>
                  <a:schemeClr val="accent1">
                    <a:lumMod val="60000"/>
                    <a:lumOff val="40000"/>
                  </a:schemeClr>
                </a:solidFill>
                <a:latin typeface="Calibri" panose="020F0502020204030204" pitchFamily="34" charset="0"/>
                <a:ea typeface="本墨绪圆-常规" panose="02000000000000000000" pitchFamily="2" charset="-122"/>
              </a:rPr>
              <a:t>Phan Hoàng Nam</a:t>
            </a:r>
          </a:p>
          <a:p>
            <a:pPr algn="ctr"/>
            <a:r>
              <a:rPr lang="en-US" altLang="zh-CN" sz="2400" b="1" dirty="0">
                <a:solidFill>
                  <a:schemeClr val="accent1">
                    <a:lumMod val="60000"/>
                    <a:lumOff val="40000"/>
                  </a:schemeClr>
                </a:solidFill>
                <a:latin typeface="Calibri" panose="020F0502020204030204" pitchFamily="34" charset="0"/>
                <a:ea typeface="本墨绪圆-常规" panose="02000000000000000000" pitchFamily="2" charset="-122"/>
              </a:rPr>
              <a:t>2004110054</a:t>
            </a:r>
          </a:p>
        </p:txBody>
      </p:sp>
      <p:sp>
        <p:nvSpPr>
          <p:cNvPr id="18" name="矩形 17"/>
          <p:cNvSpPr/>
          <p:nvPr/>
        </p:nvSpPr>
        <p:spPr>
          <a:xfrm>
            <a:off x="8836063" y="5357077"/>
            <a:ext cx="2571115" cy="829945"/>
          </a:xfrm>
          <a:prstGeom prst="rect">
            <a:avLst/>
          </a:prstGeom>
        </p:spPr>
        <p:txBody>
          <a:bodyPr wrap="none">
            <a:spAutoFit/>
          </a:bodyPr>
          <a:lstStyle/>
          <a:p>
            <a:pPr algn="ctr"/>
            <a:r>
              <a:rPr lang="en-US" altLang="zh-CN" sz="2400" b="1" dirty="0">
                <a:solidFill>
                  <a:schemeClr val="accent6">
                    <a:lumMod val="60000"/>
                    <a:lumOff val="40000"/>
                  </a:schemeClr>
                </a:solidFill>
                <a:latin typeface="Calibri" panose="020F0502020204030204" pitchFamily="34" charset="0"/>
                <a:ea typeface="本墨绪圆-常规" panose="02000000000000000000" pitchFamily="2" charset="-122"/>
              </a:rPr>
              <a:t>Nguyễn Minh Tuấn</a:t>
            </a:r>
          </a:p>
          <a:p>
            <a:pPr algn="ctr"/>
            <a:r>
              <a:rPr lang="en-US" altLang="zh-CN" sz="2400" b="1" dirty="0">
                <a:solidFill>
                  <a:schemeClr val="accent6">
                    <a:lumMod val="60000"/>
                    <a:lumOff val="40000"/>
                  </a:schemeClr>
                </a:solidFill>
                <a:latin typeface="Calibri" panose="020F0502020204030204" pitchFamily="34" charset="0"/>
                <a:ea typeface="本墨绪圆-常规" panose="02000000000000000000" pitchFamily="2" charset="-122"/>
              </a:rPr>
              <a:t>2008110220</a:t>
            </a:r>
          </a:p>
        </p:txBody>
      </p:sp>
      <p:pic>
        <p:nvPicPr>
          <p:cNvPr id="19" name="图片 18"/>
          <p:cNvPicPr>
            <a:picLocks noChangeAspect="1"/>
          </p:cNvPicPr>
          <p:nvPr/>
        </p:nvPicPr>
        <p:blipFill>
          <a:blip r:embed="rId10"/>
          <a:stretch>
            <a:fillRect/>
          </a:stretch>
        </p:blipFill>
        <p:spPr>
          <a:xfrm>
            <a:off x="9225381" y="3677802"/>
            <a:ext cx="1794175" cy="1353021"/>
          </a:xfrm>
          <a:prstGeom prst="rect">
            <a:avLst/>
          </a:prstGeom>
        </p:spPr>
      </p:pic>
      <p:pic>
        <p:nvPicPr>
          <p:cNvPr id="20" name="图片 19"/>
          <p:cNvPicPr>
            <a:picLocks noChangeAspect="1"/>
          </p:cNvPicPr>
          <p:nvPr/>
        </p:nvPicPr>
        <p:blipFill>
          <a:blip r:embed="rId11"/>
          <a:stretch>
            <a:fillRect/>
          </a:stretch>
        </p:blipFill>
        <p:spPr>
          <a:xfrm>
            <a:off x="3828089" y="3745963"/>
            <a:ext cx="1573699" cy="1220092"/>
          </a:xfrm>
          <a:prstGeom prst="rect">
            <a:avLst/>
          </a:prstGeom>
        </p:spPr>
      </p:pic>
      <p:pic>
        <p:nvPicPr>
          <p:cNvPr id="21" name="图片 20"/>
          <p:cNvPicPr>
            <a:picLocks noChangeAspect="1"/>
          </p:cNvPicPr>
          <p:nvPr/>
        </p:nvPicPr>
        <p:blipFill>
          <a:blip r:embed="rId7"/>
          <a:stretch>
            <a:fillRect/>
          </a:stretch>
        </p:blipFill>
        <p:spPr>
          <a:xfrm>
            <a:off x="1080081" y="3457212"/>
            <a:ext cx="1838929" cy="1785932"/>
          </a:xfrm>
          <a:prstGeom prst="rect">
            <a:avLst/>
          </a:prstGeom>
        </p:spPr>
      </p:pic>
      <p:pic>
        <p:nvPicPr>
          <p:cNvPr id="22" name="图片 21"/>
          <p:cNvPicPr>
            <a:picLocks noChangeAspect="1"/>
          </p:cNvPicPr>
          <p:nvPr/>
        </p:nvPicPr>
        <p:blipFill>
          <a:blip r:embed="rId9"/>
          <a:stretch>
            <a:fillRect/>
          </a:stretch>
        </p:blipFill>
        <p:spPr>
          <a:xfrm>
            <a:off x="6555776" y="3462153"/>
            <a:ext cx="1748095" cy="1440778"/>
          </a:xfrm>
          <a:prstGeom prst="rect">
            <a:avLst/>
          </a:prstGeom>
        </p:spPr>
      </p:pic>
      <p:sp>
        <p:nvSpPr>
          <p:cNvPr id="2" name="Text Box 1"/>
          <p:cNvSpPr txBox="1"/>
          <p:nvPr/>
        </p:nvSpPr>
        <p:spPr>
          <a:xfrm>
            <a:off x="3847590" y="1855240"/>
            <a:ext cx="4909185" cy="583565"/>
          </a:xfrm>
          <a:prstGeom prst="rect">
            <a:avLst/>
          </a:prstGeom>
          <a:noFill/>
        </p:spPr>
        <p:txBody>
          <a:bodyPr wrap="square" rtlCol="0">
            <a:spAutoFit/>
          </a:bodyPr>
          <a:lstStyle/>
          <a:p>
            <a:pPr algn="ctr"/>
            <a:r>
              <a:rPr lang="en-US" sz="3200" dirty="0" err="1">
                <a:solidFill>
                  <a:srgbClr val="9DECD0"/>
                </a:solidFill>
                <a:latin typeface="Arial Black" panose="020B0A04020102020204" charset="0"/>
                <a:cs typeface="Arial Black" panose="020B0A04020102020204" charset="0"/>
              </a:rPr>
              <a:t>Nhóm</a:t>
            </a:r>
            <a:r>
              <a:rPr lang="en-US" sz="3200" dirty="0">
                <a:solidFill>
                  <a:srgbClr val="9DECD0"/>
                </a:solidFill>
                <a:latin typeface="Arial Black" panose="020B0A04020102020204" charset="0"/>
                <a:cs typeface="Arial Black" panose="020B0A04020102020204" charset="0"/>
              </a:rPr>
              <a:t> 11</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5">
                                            <p:txEl>
                                              <p:pRg st="0" end="0"/>
                                            </p:txEl>
                                          </p:spTgt>
                                        </p:tgtEl>
                                        <p:attrNameLst>
                                          <p:attrName>style.visibility</p:attrName>
                                        </p:attrNameLst>
                                      </p:cBhvr>
                                      <p:to>
                                        <p:strVal val="visible"/>
                                      </p:to>
                                    </p:set>
                                    <p:animEffect transition="in" filter="fade">
                                      <p:cBhvr>
                                        <p:cTn id="14" dur="1250"/>
                                        <p:tgtEl>
                                          <p:spTgt spid="15">
                                            <p:txEl>
                                              <p:pRg st="0" end="0"/>
                                            </p:txEl>
                                          </p:spTgt>
                                        </p:tgtEl>
                                      </p:cBhvr>
                                    </p:animEffect>
                                    <p:anim calcmode="lin" valueType="num">
                                      <p:cBhvr>
                                        <p:cTn id="15" dur="1250" fill="hold"/>
                                        <p:tgtEl>
                                          <p:spTgt spid="15">
                                            <p:txEl>
                                              <p:pRg st="0" end="0"/>
                                            </p:txEl>
                                          </p:spTgt>
                                        </p:tgtEl>
                                        <p:attrNameLst>
                                          <p:attrName>ppt_x</p:attrName>
                                        </p:attrNameLst>
                                      </p:cBhvr>
                                      <p:tavLst>
                                        <p:tav tm="0">
                                          <p:val>
                                            <p:strVal val="#ppt_x"/>
                                          </p:val>
                                        </p:tav>
                                        <p:tav tm="100000">
                                          <p:val>
                                            <p:strVal val="#ppt_x"/>
                                          </p:val>
                                        </p:tav>
                                      </p:tavLst>
                                    </p:anim>
                                    <p:anim calcmode="lin" valueType="num">
                                      <p:cBhvr>
                                        <p:cTn id="16" dur="1250" fill="hold"/>
                                        <p:tgtEl>
                                          <p:spTgt spid="1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6">
                                            <p:txEl>
                                              <p:pRg st="0" end="0"/>
                                            </p:txEl>
                                          </p:spTgt>
                                        </p:tgtEl>
                                        <p:attrNameLst>
                                          <p:attrName>style.visibility</p:attrName>
                                        </p:attrNameLst>
                                      </p:cBhvr>
                                      <p:to>
                                        <p:strVal val="visible"/>
                                      </p:to>
                                    </p:set>
                                    <p:animEffect transition="in" filter="fade">
                                      <p:cBhvr>
                                        <p:cTn id="21" dur="1000"/>
                                        <p:tgtEl>
                                          <p:spTgt spid="16">
                                            <p:txEl>
                                              <p:pRg st="0" end="0"/>
                                            </p:txEl>
                                          </p:spTgt>
                                        </p:tgtEl>
                                      </p:cBhvr>
                                    </p:animEffect>
                                    <p:anim calcmode="lin" valueType="num">
                                      <p:cBhvr>
                                        <p:cTn id="22" dur="1000" fill="hold"/>
                                        <p:tgtEl>
                                          <p:spTgt spid="16">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16">
                                            <p:txEl>
                                              <p:pRg st="0" end="0"/>
                                            </p:txEl>
                                          </p:spTgt>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16">
                                            <p:txEl>
                                              <p:pRg st="1" end="1"/>
                                            </p:txEl>
                                          </p:spTgt>
                                        </p:tgtEl>
                                        <p:attrNameLst>
                                          <p:attrName>style.visibility</p:attrName>
                                        </p:attrNameLst>
                                      </p:cBhvr>
                                      <p:to>
                                        <p:strVal val="visible"/>
                                      </p:to>
                                    </p:set>
                                    <p:animEffect transition="in" filter="fade">
                                      <p:cBhvr>
                                        <p:cTn id="26" dur="1000"/>
                                        <p:tgtEl>
                                          <p:spTgt spid="16">
                                            <p:txEl>
                                              <p:pRg st="1" end="1"/>
                                            </p:txEl>
                                          </p:spTgt>
                                        </p:tgtEl>
                                      </p:cBhvr>
                                    </p:animEffect>
                                    <p:anim calcmode="lin" valueType="num">
                                      <p:cBhvr>
                                        <p:cTn id="27" dur="1000" fill="hold"/>
                                        <p:tgtEl>
                                          <p:spTgt spid="16">
                                            <p:txEl>
                                              <p:pRg st="1" end="1"/>
                                            </p:txEl>
                                          </p:spTgt>
                                        </p:tgtEl>
                                        <p:attrNameLst>
                                          <p:attrName>ppt_x</p:attrName>
                                        </p:attrNameLst>
                                      </p:cBhvr>
                                      <p:tavLst>
                                        <p:tav tm="0">
                                          <p:val>
                                            <p:strVal val="#ppt_x"/>
                                          </p:val>
                                        </p:tav>
                                        <p:tav tm="100000">
                                          <p:val>
                                            <p:strVal val="#ppt_x"/>
                                          </p:val>
                                        </p:tav>
                                      </p:tavLst>
                                    </p:anim>
                                    <p:anim calcmode="lin" valueType="num">
                                      <p:cBhvr>
                                        <p:cTn id="28" dur="1000" fill="hold"/>
                                        <p:tgtEl>
                                          <p:spTgt spid="1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17">
                                            <p:txEl>
                                              <p:pRg st="0" end="0"/>
                                            </p:txEl>
                                          </p:spTgt>
                                        </p:tgtEl>
                                        <p:attrNameLst>
                                          <p:attrName>style.visibility</p:attrName>
                                        </p:attrNameLst>
                                      </p:cBhvr>
                                      <p:to>
                                        <p:strVal val="visible"/>
                                      </p:to>
                                    </p:set>
                                    <p:animEffect transition="in" filter="fade">
                                      <p:cBhvr>
                                        <p:cTn id="33" dur="1250"/>
                                        <p:tgtEl>
                                          <p:spTgt spid="17">
                                            <p:txEl>
                                              <p:pRg st="0" end="0"/>
                                            </p:txEl>
                                          </p:spTgt>
                                        </p:tgtEl>
                                      </p:cBhvr>
                                    </p:animEffect>
                                    <p:anim calcmode="lin" valueType="num">
                                      <p:cBhvr>
                                        <p:cTn id="34" dur="1250" fill="hold"/>
                                        <p:tgtEl>
                                          <p:spTgt spid="17">
                                            <p:txEl>
                                              <p:pRg st="0" end="0"/>
                                            </p:txEl>
                                          </p:spTgt>
                                        </p:tgtEl>
                                        <p:attrNameLst>
                                          <p:attrName>ppt_x</p:attrName>
                                        </p:attrNameLst>
                                      </p:cBhvr>
                                      <p:tavLst>
                                        <p:tav tm="0">
                                          <p:val>
                                            <p:strVal val="#ppt_x"/>
                                          </p:val>
                                        </p:tav>
                                        <p:tav tm="100000">
                                          <p:val>
                                            <p:strVal val="#ppt_x"/>
                                          </p:val>
                                        </p:tav>
                                      </p:tavLst>
                                    </p:anim>
                                    <p:anim calcmode="lin" valueType="num">
                                      <p:cBhvr>
                                        <p:cTn id="35" dur="1250" fill="hold"/>
                                        <p:tgtEl>
                                          <p:spTgt spid="17">
                                            <p:txEl>
                                              <p:pRg st="0" end="0"/>
                                            </p:txEl>
                                          </p:spTgt>
                                        </p:tgtEl>
                                        <p:attrNameLst>
                                          <p:attrName>ppt_y</p:attrName>
                                        </p:attrNameLst>
                                      </p:cBhvr>
                                      <p:tavLst>
                                        <p:tav tm="0">
                                          <p:val>
                                            <p:strVal val="#ppt_y+.1"/>
                                          </p:val>
                                        </p:tav>
                                        <p:tav tm="100000">
                                          <p:val>
                                            <p:strVal val="#ppt_y"/>
                                          </p:val>
                                        </p:tav>
                                      </p:tavLst>
                                    </p:anim>
                                  </p:childTnLst>
                                </p:cTn>
                              </p:par>
                              <p:par>
                                <p:cTn id="36" presetID="42" presetClass="entr" presetSubtype="0" fill="hold" nodeType="withEffect">
                                  <p:stCondLst>
                                    <p:cond delay="0"/>
                                  </p:stCondLst>
                                  <p:childTnLst>
                                    <p:set>
                                      <p:cBhvr>
                                        <p:cTn id="37" dur="1" fill="hold">
                                          <p:stCondLst>
                                            <p:cond delay="0"/>
                                          </p:stCondLst>
                                        </p:cTn>
                                        <p:tgtEl>
                                          <p:spTgt spid="17">
                                            <p:txEl>
                                              <p:pRg st="1" end="1"/>
                                            </p:txEl>
                                          </p:spTgt>
                                        </p:tgtEl>
                                        <p:attrNameLst>
                                          <p:attrName>style.visibility</p:attrName>
                                        </p:attrNameLst>
                                      </p:cBhvr>
                                      <p:to>
                                        <p:strVal val="visible"/>
                                      </p:to>
                                    </p:set>
                                    <p:animEffect transition="in" filter="fade">
                                      <p:cBhvr>
                                        <p:cTn id="38" dur="1250"/>
                                        <p:tgtEl>
                                          <p:spTgt spid="17">
                                            <p:txEl>
                                              <p:pRg st="1" end="1"/>
                                            </p:txEl>
                                          </p:spTgt>
                                        </p:tgtEl>
                                      </p:cBhvr>
                                    </p:animEffect>
                                    <p:anim calcmode="lin" valueType="num">
                                      <p:cBhvr>
                                        <p:cTn id="39" dur="1250" fill="hold"/>
                                        <p:tgtEl>
                                          <p:spTgt spid="17">
                                            <p:txEl>
                                              <p:pRg st="1" end="1"/>
                                            </p:txEl>
                                          </p:spTgt>
                                        </p:tgtEl>
                                        <p:attrNameLst>
                                          <p:attrName>ppt_x</p:attrName>
                                        </p:attrNameLst>
                                      </p:cBhvr>
                                      <p:tavLst>
                                        <p:tav tm="0">
                                          <p:val>
                                            <p:strVal val="#ppt_x"/>
                                          </p:val>
                                        </p:tav>
                                        <p:tav tm="100000">
                                          <p:val>
                                            <p:strVal val="#ppt_x"/>
                                          </p:val>
                                        </p:tav>
                                      </p:tavLst>
                                    </p:anim>
                                    <p:anim calcmode="lin" valueType="num">
                                      <p:cBhvr>
                                        <p:cTn id="40" dur="1250" fill="hold"/>
                                        <p:tgtEl>
                                          <p:spTgt spid="1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42" presetClass="entr" presetSubtype="0" fill="hold" nodeType="clickEffect">
                                  <p:stCondLst>
                                    <p:cond delay="0"/>
                                  </p:stCondLst>
                                  <p:childTnLst>
                                    <p:set>
                                      <p:cBhvr>
                                        <p:cTn id="44" dur="1" fill="hold">
                                          <p:stCondLst>
                                            <p:cond delay="0"/>
                                          </p:stCondLst>
                                        </p:cTn>
                                        <p:tgtEl>
                                          <p:spTgt spid="18">
                                            <p:txEl>
                                              <p:pRg st="0" end="0"/>
                                            </p:txEl>
                                          </p:spTgt>
                                        </p:tgtEl>
                                        <p:attrNameLst>
                                          <p:attrName>style.visibility</p:attrName>
                                        </p:attrNameLst>
                                      </p:cBhvr>
                                      <p:to>
                                        <p:strVal val="visible"/>
                                      </p:to>
                                    </p:set>
                                    <p:animEffect transition="in" filter="fade">
                                      <p:cBhvr>
                                        <p:cTn id="45" dur="1250"/>
                                        <p:tgtEl>
                                          <p:spTgt spid="18">
                                            <p:txEl>
                                              <p:pRg st="0" end="0"/>
                                            </p:txEl>
                                          </p:spTgt>
                                        </p:tgtEl>
                                      </p:cBhvr>
                                    </p:animEffect>
                                    <p:anim calcmode="lin" valueType="num">
                                      <p:cBhvr>
                                        <p:cTn id="46" dur="1250" fill="hold"/>
                                        <p:tgtEl>
                                          <p:spTgt spid="18">
                                            <p:txEl>
                                              <p:pRg st="0" end="0"/>
                                            </p:txEl>
                                          </p:spTgt>
                                        </p:tgtEl>
                                        <p:attrNameLst>
                                          <p:attrName>ppt_x</p:attrName>
                                        </p:attrNameLst>
                                      </p:cBhvr>
                                      <p:tavLst>
                                        <p:tav tm="0">
                                          <p:val>
                                            <p:strVal val="#ppt_x"/>
                                          </p:val>
                                        </p:tav>
                                        <p:tav tm="100000">
                                          <p:val>
                                            <p:strVal val="#ppt_x"/>
                                          </p:val>
                                        </p:tav>
                                      </p:tavLst>
                                    </p:anim>
                                    <p:anim calcmode="lin" valueType="num">
                                      <p:cBhvr>
                                        <p:cTn id="47" dur="1250" fill="hold"/>
                                        <p:tgtEl>
                                          <p:spTgt spid="18">
                                            <p:txEl>
                                              <p:pRg st="0" end="0"/>
                                            </p:txEl>
                                          </p:spTgt>
                                        </p:tgtEl>
                                        <p:attrNameLst>
                                          <p:attrName>ppt_y</p:attrName>
                                        </p:attrNameLst>
                                      </p:cBhvr>
                                      <p:tavLst>
                                        <p:tav tm="0">
                                          <p:val>
                                            <p:strVal val="#ppt_y+.1"/>
                                          </p:val>
                                        </p:tav>
                                        <p:tav tm="100000">
                                          <p:val>
                                            <p:strVal val="#ppt_y"/>
                                          </p:val>
                                        </p:tav>
                                      </p:tavLst>
                                    </p:anim>
                                  </p:childTnLst>
                                </p:cTn>
                              </p:par>
                              <p:par>
                                <p:cTn id="48" presetID="42" presetClass="entr" presetSubtype="0" fill="hold" nodeType="withEffect">
                                  <p:stCondLst>
                                    <p:cond delay="0"/>
                                  </p:stCondLst>
                                  <p:childTnLst>
                                    <p:set>
                                      <p:cBhvr>
                                        <p:cTn id="49" dur="1" fill="hold">
                                          <p:stCondLst>
                                            <p:cond delay="0"/>
                                          </p:stCondLst>
                                        </p:cTn>
                                        <p:tgtEl>
                                          <p:spTgt spid="18">
                                            <p:txEl>
                                              <p:pRg st="1" end="1"/>
                                            </p:txEl>
                                          </p:spTgt>
                                        </p:tgtEl>
                                        <p:attrNameLst>
                                          <p:attrName>style.visibility</p:attrName>
                                        </p:attrNameLst>
                                      </p:cBhvr>
                                      <p:to>
                                        <p:strVal val="visible"/>
                                      </p:to>
                                    </p:set>
                                    <p:animEffect transition="in" filter="fade">
                                      <p:cBhvr>
                                        <p:cTn id="50" dur="1250"/>
                                        <p:tgtEl>
                                          <p:spTgt spid="18">
                                            <p:txEl>
                                              <p:pRg st="1" end="1"/>
                                            </p:txEl>
                                          </p:spTgt>
                                        </p:tgtEl>
                                      </p:cBhvr>
                                    </p:animEffect>
                                    <p:anim calcmode="lin" valueType="num">
                                      <p:cBhvr>
                                        <p:cTn id="51" dur="1250" fill="hold"/>
                                        <p:tgtEl>
                                          <p:spTgt spid="18">
                                            <p:txEl>
                                              <p:pRg st="1" end="1"/>
                                            </p:txEl>
                                          </p:spTgt>
                                        </p:tgtEl>
                                        <p:attrNameLst>
                                          <p:attrName>ppt_x</p:attrName>
                                        </p:attrNameLst>
                                      </p:cBhvr>
                                      <p:tavLst>
                                        <p:tav tm="0">
                                          <p:val>
                                            <p:strVal val="#ppt_x"/>
                                          </p:val>
                                        </p:tav>
                                        <p:tav tm="100000">
                                          <p:val>
                                            <p:strVal val="#ppt_x"/>
                                          </p:val>
                                        </p:tav>
                                      </p:tavLst>
                                    </p:anim>
                                    <p:anim calcmode="lin" valueType="num">
                                      <p:cBhvr>
                                        <p:cTn id="52" dur="1250" fill="hold"/>
                                        <p:tgtEl>
                                          <p:spTgt spid="18">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42" presetClass="entr" presetSubtype="0" fill="hold" nodeType="clickEffect">
                                  <p:stCondLst>
                                    <p:cond delay="0"/>
                                  </p:stCondLst>
                                  <p:childTnLst>
                                    <p:set>
                                      <p:cBhvr>
                                        <p:cTn id="56" dur="1" fill="hold">
                                          <p:stCondLst>
                                            <p:cond delay="0"/>
                                          </p:stCondLst>
                                        </p:cTn>
                                        <p:tgtEl>
                                          <p:spTgt spid="14">
                                            <p:txEl>
                                              <p:pRg st="0" end="0"/>
                                            </p:txEl>
                                          </p:spTgt>
                                        </p:tgtEl>
                                        <p:attrNameLst>
                                          <p:attrName>style.visibility</p:attrName>
                                        </p:attrNameLst>
                                      </p:cBhvr>
                                      <p:to>
                                        <p:strVal val="visible"/>
                                      </p:to>
                                    </p:set>
                                    <p:animEffect transition="in" filter="fade">
                                      <p:cBhvr>
                                        <p:cTn id="57" dur="1250"/>
                                        <p:tgtEl>
                                          <p:spTgt spid="14">
                                            <p:txEl>
                                              <p:pRg st="0" end="0"/>
                                            </p:txEl>
                                          </p:spTgt>
                                        </p:tgtEl>
                                      </p:cBhvr>
                                    </p:animEffect>
                                    <p:anim calcmode="lin" valueType="num">
                                      <p:cBhvr>
                                        <p:cTn id="58" dur="1250" fill="hold"/>
                                        <p:tgtEl>
                                          <p:spTgt spid="14">
                                            <p:txEl>
                                              <p:pRg st="0" end="0"/>
                                            </p:txEl>
                                          </p:spTgt>
                                        </p:tgtEl>
                                        <p:attrNameLst>
                                          <p:attrName>ppt_x</p:attrName>
                                        </p:attrNameLst>
                                      </p:cBhvr>
                                      <p:tavLst>
                                        <p:tav tm="0">
                                          <p:val>
                                            <p:strVal val="#ppt_x"/>
                                          </p:val>
                                        </p:tav>
                                        <p:tav tm="100000">
                                          <p:val>
                                            <p:strVal val="#ppt_x"/>
                                          </p:val>
                                        </p:tav>
                                      </p:tavLst>
                                    </p:anim>
                                    <p:anim calcmode="lin" valueType="num">
                                      <p:cBhvr>
                                        <p:cTn id="59" dur="1250" fill="hold"/>
                                        <p:tgtEl>
                                          <p:spTgt spid="1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22" presetClass="entr" presetSubtype="4" fill="hold" nodeType="clickEffect">
                                  <p:stCondLst>
                                    <p:cond delay="0"/>
                                  </p:stCondLst>
                                  <p:childTnLst>
                                    <p:set>
                                      <p:cBhvr>
                                        <p:cTn id="63" dur="1" fill="hold">
                                          <p:stCondLst>
                                            <p:cond delay="0"/>
                                          </p:stCondLst>
                                        </p:cTn>
                                        <p:tgtEl>
                                          <p:spTgt spid="2">
                                            <p:txEl>
                                              <p:pRg st="0" end="0"/>
                                            </p:txEl>
                                          </p:spTgt>
                                        </p:tgtEl>
                                        <p:attrNameLst>
                                          <p:attrName>style.visibility</p:attrName>
                                        </p:attrNameLst>
                                      </p:cBhvr>
                                      <p:to>
                                        <p:strVal val="visible"/>
                                      </p:to>
                                    </p:set>
                                    <p:animEffect transition="in" filter="wipe(down)">
                                      <p:cBhvr>
                                        <p:cTn id="64" dur="125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ldLvl="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图片 22"/>
          <p:cNvPicPr>
            <a:picLocks noChangeAspect="1"/>
          </p:cNvPicPr>
          <p:nvPr/>
        </p:nvPicPr>
        <p:blipFill>
          <a:blip r:embed="rId2"/>
          <a:stretch>
            <a:fillRect/>
          </a:stretch>
        </p:blipFill>
        <p:spPr>
          <a:xfrm>
            <a:off x="1804208" y="1704550"/>
            <a:ext cx="1679790" cy="1043266"/>
          </a:xfrm>
          <a:prstGeom prst="rect">
            <a:avLst/>
          </a:prstGeom>
        </p:spPr>
      </p:pic>
      <p:pic>
        <p:nvPicPr>
          <p:cNvPr id="24" name="图片 23"/>
          <p:cNvPicPr>
            <a:picLocks noChangeAspect="1"/>
          </p:cNvPicPr>
          <p:nvPr/>
        </p:nvPicPr>
        <p:blipFill>
          <a:blip r:embed="rId3"/>
          <a:stretch>
            <a:fillRect/>
          </a:stretch>
        </p:blipFill>
        <p:spPr>
          <a:xfrm>
            <a:off x="332979" y="1106764"/>
            <a:ext cx="1449925" cy="866442"/>
          </a:xfrm>
          <a:prstGeom prst="rect">
            <a:avLst/>
          </a:prstGeom>
        </p:spPr>
      </p:pic>
      <p:pic>
        <p:nvPicPr>
          <p:cNvPr id="25" name="图片 24"/>
          <p:cNvPicPr>
            <a:picLocks noChangeAspect="1"/>
          </p:cNvPicPr>
          <p:nvPr/>
        </p:nvPicPr>
        <p:blipFill>
          <a:blip r:embed="rId4"/>
          <a:stretch>
            <a:fillRect/>
          </a:stretch>
        </p:blipFill>
        <p:spPr>
          <a:xfrm>
            <a:off x="1270827" y="4449058"/>
            <a:ext cx="724962" cy="760346"/>
          </a:xfrm>
          <a:prstGeom prst="rect">
            <a:avLst/>
          </a:prstGeom>
        </p:spPr>
      </p:pic>
      <p:pic>
        <p:nvPicPr>
          <p:cNvPr id="26" name="图片 25"/>
          <p:cNvPicPr>
            <a:picLocks noChangeAspect="1"/>
          </p:cNvPicPr>
          <p:nvPr/>
        </p:nvPicPr>
        <p:blipFill>
          <a:blip r:embed="rId5"/>
          <a:stretch>
            <a:fillRect/>
          </a:stretch>
        </p:blipFill>
        <p:spPr>
          <a:xfrm>
            <a:off x="1144552" y="2365855"/>
            <a:ext cx="424368" cy="636570"/>
          </a:xfrm>
          <a:prstGeom prst="rect">
            <a:avLst/>
          </a:prstGeom>
        </p:spPr>
      </p:pic>
      <p:pic>
        <p:nvPicPr>
          <p:cNvPr id="27" name="图片 26"/>
          <p:cNvPicPr>
            <a:picLocks noChangeAspect="1"/>
          </p:cNvPicPr>
          <p:nvPr/>
        </p:nvPicPr>
        <p:blipFill>
          <a:blip r:embed="rId6"/>
          <a:stretch>
            <a:fillRect/>
          </a:stretch>
        </p:blipFill>
        <p:spPr>
          <a:xfrm>
            <a:off x="1049189" y="3265915"/>
            <a:ext cx="707280" cy="795712"/>
          </a:xfrm>
          <a:prstGeom prst="rect">
            <a:avLst/>
          </a:prstGeom>
        </p:spPr>
      </p:pic>
      <p:pic>
        <p:nvPicPr>
          <p:cNvPr id="28" name="图片 27"/>
          <p:cNvPicPr>
            <a:picLocks noChangeAspect="1"/>
          </p:cNvPicPr>
          <p:nvPr/>
        </p:nvPicPr>
        <p:blipFill>
          <a:blip r:embed="rId7"/>
          <a:stretch>
            <a:fillRect/>
          </a:stretch>
        </p:blipFill>
        <p:spPr>
          <a:xfrm>
            <a:off x="2725291" y="494905"/>
            <a:ext cx="1043238" cy="919490"/>
          </a:xfrm>
          <a:prstGeom prst="rect">
            <a:avLst/>
          </a:prstGeom>
        </p:spPr>
      </p:pic>
      <p:pic>
        <p:nvPicPr>
          <p:cNvPr id="29" name="图片 28"/>
          <p:cNvPicPr>
            <a:picLocks noChangeAspect="1"/>
          </p:cNvPicPr>
          <p:nvPr/>
        </p:nvPicPr>
        <p:blipFill>
          <a:blip r:embed="rId8"/>
          <a:stretch>
            <a:fillRect/>
          </a:stretch>
        </p:blipFill>
        <p:spPr>
          <a:xfrm>
            <a:off x="11046291" y="5349762"/>
            <a:ext cx="630976" cy="528670"/>
          </a:xfrm>
          <a:prstGeom prst="rect">
            <a:avLst/>
          </a:prstGeom>
        </p:spPr>
      </p:pic>
      <p:pic>
        <p:nvPicPr>
          <p:cNvPr id="30" name="图片 29"/>
          <p:cNvPicPr>
            <a:picLocks noChangeAspect="1"/>
          </p:cNvPicPr>
          <p:nvPr/>
        </p:nvPicPr>
        <p:blipFill>
          <a:blip r:embed="rId9"/>
          <a:stretch>
            <a:fillRect/>
          </a:stretch>
        </p:blipFill>
        <p:spPr>
          <a:xfrm>
            <a:off x="2237236" y="3532876"/>
            <a:ext cx="742644" cy="689617"/>
          </a:xfrm>
          <a:prstGeom prst="rect">
            <a:avLst/>
          </a:prstGeom>
        </p:spPr>
      </p:pic>
      <p:pic>
        <p:nvPicPr>
          <p:cNvPr id="31" name="图片 30"/>
          <p:cNvPicPr>
            <a:picLocks noChangeAspect="1"/>
          </p:cNvPicPr>
          <p:nvPr/>
        </p:nvPicPr>
        <p:blipFill>
          <a:blip r:embed="rId10"/>
          <a:stretch>
            <a:fillRect/>
          </a:stretch>
        </p:blipFill>
        <p:spPr>
          <a:xfrm>
            <a:off x="8660948" y="2606792"/>
            <a:ext cx="1573699" cy="1220092"/>
          </a:xfrm>
          <a:prstGeom prst="rect">
            <a:avLst/>
          </a:prstGeom>
        </p:spPr>
      </p:pic>
      <p:pic>
        <p:nvPicPr>
          <p:cNvPr id="32" name="图片 31"/>
          <p:cNvPicPr>
            <a:picLocks noChangeAspect="1"/>
          </p:cNvPicPr>
          <p:nvPr/>
        </p:nvPicPr>
        <p:blipFill>
          <a:blip r:embed="rId11"/>
          <a:stretch>
            <a:fillRect/>
          </a:stretch>
        </p:blipFill>
        <p:spPr>
          <a:xfrm>
            <a:off x="10234134" y="2088609"/>
            <a:ext cx="1379196" cy="707299"/>
          </a:xfrm>
          <a:prstGeom prst="rect">
            <a:avLst/>
          </a:prstGeom>
        </p:spPr>
      </p:pic>
      <p:pic>
        <p:nvPicPr>
          <p:cNvPr id="33" name="图片 32"/>
          <p:cNvPicPr>
            <a:picLocks noChangeAspect="1"/>
          </p:cNvPicPr>
          <p:nvPr/>
        </p:nvPicPr>
        <p:blipFill>
          <a:blip r:embed="rId12"/>
          <a:stretch>
            <a:fillRect/>
          </a:stretch>
        </p:blipFill>
        <p:spPr>
          <a:xfrm>
            <a:off x="9509046" y="199127"/>
            <a:ext cx="1838929" cy="1785932"/>
          </a:xfrm>
          <a:prstGeom prst="rect">
            <a:avLst/>
          </a:prstGeom>
        </p:spPr>
      </p:pic>
      <p:pic>
        <p:nvPicPr>
          <p:cNvPr id="34" name="图片 33"/>
          <p:cNvPicPr>
            <a:picLocks noChangeAspect="1"/>
          </p:cNvPicPr>
          <p:nvPr/>
        </p:nvPicPr>
        <p:blipFill>
          <a:blip r:embed="rId13"/>
          <a:stretch>
            <a:fillRect/>
          </a:stretch>
        </p:blipFill>
        <p:spPr>
          <a:xfrm>
            <a:off x="566230" y="5334466"/>
            <a:ext cx="1290786" cy="1131679"/>
          </a:xfrm>
          <a:prstGeom prst="rect">
            <a:avLst/>
          </a:prstGeom>
        </p:spPr>
      </p:pic>
      <p:pic>
        <p:nvPicPr>
          <p:cNvPr id="35" name="图片 34"/>
          <p:cNvPicPr>
            <a:picLocks noChangeAspect="1"/>
          </p:cNvPicPr>
          <p:nvPr/>
        </p:nvPicPr>
        <p:blipFill>
          <a:blip r:embed="rId14"/>
          <a:stretch>
            <a:fillRect/>
          </a:stretch>
        </p:blipFill>
        <p:spPr>
          <a:xfrm>
            <a:off x="1020143" y="0"/>
            <a:ext cx="1096285" cy="919490"/>
          </a:xfrm>
          <a:prstGeom prst="rect">
            <a:avLst/>
          </a:prstGeom>
        </p:spPr>
      </p:pic>
      <p:pic>
        <p:nvPicPr>
          <p:cNvPr id="36" name="图片 35"/>
          <p:cNvPicPr>
            <a:picLocks noChangeAspect="1"/>
          </p:cNvPicPr>
          <p:nvPr/>
        </p:nvPicPr>
        <p:blipFill>
          <a:blip r:embed="rId15"/>
          <a:stretch>
            <a:fillRect/>
          </a:stretch>
        </p:blipFill>
        <p:spPr>
          <a:xfrm>
            <a:off x="0" y="3336654"/>
            <a:ext cx="778008" cy="1043266"/>
          </a:xfrm>
          <a:prstGeom prst="rect">
            <a:avLst/>
          </a:prstGeom>
        </p:spPr>
      </p:pic>
      <p:pic>
        <p:nvPicPr>
          <p:cNvPr id="37" name="图片 36"/>
          <p:cNvPicPr>
            <a:picLocks noChangeAspect="1"/>
          </p:cNvPicPr>
          <p:nvPr/>
        </p:nvPicPr>
        <p:blipFill>
          <a:blip r:embed="rId16"/>
          <a:stretch>
            <a:fillRect/>
          </a:stretch>
        </p:blipFill>
        <p:spPr>
          <a:xfrm>
            <a:off x="2409216" y="5419715"/>
            <a:ext cx="442050" cy="406697"/>
          </a:xfrm>
          <a:prstGeom prst="rect">
            <a:avLst/>
          </a:prstGeom>
        </p:spPr>
      </p:pic>
      <p:pic>
        <p:nvPicPr>
          <p:cNvPr id="38" name="图片 37"/>
          <p:cNvPicPr>
            <a:picLocks noChangeAspect="1"/>
          </p:cNvPicPr>
          <p:nvPr/>
        </p:nvPicPr>
        <p:blipFill>
          <a:blip r:embed="rId17"/>
          <a:stretch>
            <a:fillRect/>
          </a:stretch>
        </p:blipFill>
        <p:spPr>
          <a:xfrm>
            <a:off x="11623490" y="1539985"/>
            <a:ext cx="477414" cy="495110"/>
          </a:xfrm>
          <a:prstGeom prst="rect">
            <a:avLst/>
          </a:prstGeom>
        </p:spPr>
      </p:pic>
      <p:pic>
        <p:nvPicPr>
          <p:cNvPr id="39" name="图片 38"/>
          <p:cNvPicPr>
            <a:picLocks noChangeAspect="1"/>
          </p:cNvPicPr>
          <p:nvPr/>
        </p:nvPicPr>
        <p:blipFill>
          <a:blip r:embed="rId18"/>
          <a:stretch>
            <a:fillRect/>
          </a:stretch>
        </p:blipFill>
        <p:spPr>
          <a:xfrm>
            <a:off x="10494679" y="3179640"/>
            <a:ext cx="1449924" cy="1379234"/>
          </a:xfrm>
          <a:prstGeom prst="rect">
            <a:avLst/>
          </a:prstGeom>
        </p:spPr>
      </p:pic>
      <p:pic>
        <p:nvPicPr>
          <p:cNvPr id="40" name="图片 39"/>
          <p:cNvPicPr>
            <a:picLocks noChangeAspect="1"/>
          </p:cNvPicPr>
          <p:nvPr/>
        </p:nvPicPr>
        <p:blipFill>
          <a:blip r:embed="rId19"/>
          <a:stretch>
            <a:fillRect/>
          </a:stretch>
        </p:blipFill>
        <p:spPr>
          <a:xfrm>
            <a:off x="8503324" y="425516"/>
            <a:ext cx="512779" cy="724982"/>
          </a:xfrm>
          <a:prstGeom prst="rect">
            <a:avLst/>
          </a:prstGeom>
        </p:spPr>
      </p:pic>
      <p:pic>
        <p:nvPicPr>
          <p:cNvPr id="41" name="图片 40"/>
          <p:cNvPicPr>
            <a:picLocks noChangeAspect="1"/>
          </p:cNvPicPr>
          <p:nvPr/>
        </p:nvPicPr>
        <p:blipFill>
          <a:blip r:embed="rId20"/>
          <a:stretch>
            <a:fillRect/>
          </a:stretch>
        </p:blipFill>
        <p:spPr>
          <a:xfrm>
            <a:off x="8932625" y="4942006"/>
            <a:ext cx="1748095" cy="1440778"/>
          </a:xfrm>
          <a:prstGeom prst="rect">
            <a:avLst/>
          </a:prstGeom>
        </p:spPr>
      </p:pic>
      <p:pic>
        <p:nvPicPr>
          <p:cNvPr id="42" name="图片 41"/>
          <p:cNvPicPr>
            <a:picLocks noChangeAspect="1"/>
          </p:cNvPicPr>
          <p:nvPr/>
        </p:nvPicPr>
        <p:blipFill>
          <a:blip r:embed="rId21"/>
          <a:stretch>
            <a:fillRect/>
          </a:stretch>
        </p:blipFill>
        <p:spPr>
          <a:xfrm>
            <a:off x="10043788" y="6415938"/>
            <a:ext cx="901783" cy="442062"/>
          </a:xfrm>
          <a:prstGeom prst="rect">
            <a:avLst/>
          </a:prstGeom>
        </p:spPr>
      </p:pic>
      <p:sp>
        <p:nvSpPr>
          <p:cNvPr id="43" name="Freeform 5"/>
          <p:cNvSpPr/>
          <p:nvPr/>
        </p:nvSpPr>
        <p:spPr bwMode="auto">
          <a:xfrm flipH="1">
            <a:off x="3296920" y="708025"/>
            <a:ext cx="5777230" cy="5758180"/>
          </a:xfrm>
          <a:custGeom>
            <a:avLst/>
            <a:gdLst>
              <a:gd name="T0" fmla="*/ 50 w 1066"/>
              <a:gd name="T1" fmla="*/ 479 h 977"/>
              <a:gd name="T2" fmla="*/ 512 w 1066"/>
              <a:gd name="T3" fmla="*/ 12 h 977"/>
              <a:gd name="T4" fmla="*/ 1043 w 1066"/>
              <a:gd name="T5" fmla="*/ 408 h 977"/>
              <a:gd name="T6" fmla="*/ 625 w 1066"/>
              <a:gd name="T7" fmla="*/ 907 h 977"/>
              <a:gd name="T8" fmla="*/ 50 w 1066"/>
              <a:gd name="T9" fmla="*/ 479 h 977"/>
            </a:gdLst>
            <a:ahLst/>
            <a:cxnLst>
              <a:cxn ang="0">
                <a:pos x="T0" y="T1"/>
              </a:cxn>
              <a:cxn ang="0">
                <a:pos x="T2" y="T3"/>
              </a:cxn>
              <a:cxn ang="0">
                <a:pos x="T4" y="T5"/>
              </a:cxn>
              <a:cxn ang="0">
                <a:pos x="T6" y="T7"/>
              </a:cxn>
              <a:cxn ang="0">
                <a:pos x="T8" y="T9"/>
              </a:cxn>
            </a:cxnLst>
            <a:rect l="0" t="0" r="r" b="b"/>
            <a:pathLst>
              <a:path w="1066" h="977">
                <a:moveTo>
                  <a:pt x="50" y="479"/>
                </a:moveTo>
                <a:cubicBezTo>
                  <a:pt x="92" y="156"/>
                  <a:pt x="235" y="23"/>
                  <a:pt x="512" y="12"/>
                </a:cubicBezTo>
                <a:cubicBezTo>
                  <a:pt x="787" y="0"/>
                  <a:pt x="1021" y="156"/>
                  <a:pt x="1043" y="408"/>
                </a:cubicBezTo>
                <a:cubicBezTo>
                  <a:pt x="1066" y="676"/>
                  <a:pt x="922" y="860"/>
                  <a:pt x="625" y="907"/>
                </a:cubicBezTo>
                <a:cubicBezTo>
                  <a:pt x="175" y="977"/>
                  <a:pt x="0" y="861"/>
                  <a:pt x="50" y="479"/>
                </a:cubicBezTo>
                <a:close/>
              </a:path>
            </a:pathLst>
          </a:custGeom>
          <a:solidFill>
            <a:srgbClr val="EBFBF6"/>
          </a:solidFill>
          <a:ln>
            <a:noFill/>
          </a:ln>
        </p:spPr>
        <p:txBody>
          <a:bodyPr vert="horz" wrap="square" lIns="91440" tIns="45720" rIns="91440" bIns="45720" numCol="1" anchor="t" anchorCtr="0" compatLnSpc="1"/>
          <a:lstStyle/>
          <a:p>
            <a:endParaRPr lang="zh-CN" altLang="en-US"/>
          </a:p>
        </p:txBody>
      </p:sp>
      <p:sp>
        <p:nvSpPr>
          <p:cNvPr id="44" name="文本框 43"/>
          <p:cNvSpPr txBox="1"/>
          <p:nvPr/>
        </p:nvSpPr>
        <p:spPr>
          <a:xfrm>
            <a:off x="3719539" y="2743271"/>
            <a:ext cx="5678541" cy="2676525"/>
          </a:xfrm>
          <a:prstGeom prst="rect">
            <a:avLst/>
          </a:prstGeom>
          <a:noFill/>
        </p:spPr>
        <p:txBody>
          <a:bodyPr wrap="square" rtlCol="0">
            <a:spAutoFit/>
          </a:bodyPr>
          <a:lstStyle/>
          <a:p>
            <a:pPr marL="457200" indent="-457200">
              <a:buAutoNum type="arabicPeriod"/>
            </a:pPr>
            <a:r>
              <a:rPr lang="en-US" sz="2400" dirty="0">
                <a:latin typeface="Times New Roman" panose="02020603050405020304" pitchFamily="18" charset="0"/>
                <a:cs typeface="Times New Roman" panose="02020603050405020304" pitchFamily="18" charset="0"/>
                <a:sym typeface="+mn-ea"/>
              </a:rPr>
              <a:t>Java Reflection </a:t>
            </a:r>
            <a:r>
              <a:rPr lang="en-US" sz="2400" dirty="0" err="1">
                <a:latin typeface="Times New Roman" panose="02020603050405020304" pitchFamily="18" charset="0"/>
                <a:cs typeface="Times New Roman" panose="02020603050405020304" pitchFamily="18" charset="0"/>
                <a:sym typeface="+mn-ea"/>
              </a:rPr>
              <a:t>là</a:t>
            </a:r>
            <a:r>
              <a:rPr lang="en-US" sz="2400" dirty="0">
                <a:latin typeface="Times New Roman" panose="02020603050405020304" pitchFamily="18" charset="0"/>
                <a:cs typeface="Times New Roman" panose="02020603050405020304" pitchFamily="18" charset="0"/>
                <a:sym typeface="+mn-ea"/>
              </a:rPr>
              <a:t> </a:t>
            </a:r>
            <a:r>
              <a:rPr lang="en-US" sz="2400" dirty="0" err="1">
                <a:latin typeface="Times New Roman" panose="02020603050405020304" pitchFamily="18" charset="0"/>
                <a:cs typeface="Times New Roman" panose="02020603050405020304" pitchFamily="18" charset="0"/>
                <a:sym typeface="+mn-ea"/>
              </a:rPr>
              <a:t>gì</a:t>
            </a:r>
            <a:r>
              <a:rPr lang="en-US" sz="2400" dirty="0">
                <a:latin typeface="Times New Roman" panose="02020603050405020304" pitchFamily="18" charset="0"/>
                <a:cs typeface="Times New Roman" panose="02020603050405020304" pitchFamily="18" charset="0"/>
                <a:sym typeface="+mn-ea"/>
              </a:rPr>
              <a:t>?</a:t>
            </a:r>
            <a:endParaRPr lang="en-US" sz="2400" dirty="0">
              <a:latin typeface="Times New Roman" panose="02020603050405020304" pitchFamily="18" charset="0"/>
              <a:cs typeface="Times New Roman" panose="02020603050405020304" pitchFamily="18" charset="0"/>
            </a:endParaRPr>
          </a:p>
          <a:p>
            <a:pPr marL="457200" indent="-457200">
              <a:buAutoNum type="arabicPeriod"/>
            </a:pPr>
            <a:r>
              <a:rPr lang="en-US" sz="2400" dirty="0" err="1">
                <a:latin typeface="Times New Roman" panose="02020603050405020304" pitchFamily="18" charset="0"/>
                <a:cs typeface="Times New Roman" panose="02020603050405020304" pitchFamily="18" charset="0"/>
                <a:sym typeface="+mn-ea"/>
              </a:rPr>
              <a:t>Ví</a:t>
            </a:r>
            <a:r>
              <a:rPr lang="en-US" sz="2400" dirty="0">
                <a:latin typeface="Times New Roman" panose="02020603050405020304" pitchFamily="18" charset="0"/>
                <a:cs typeface="Times New Roman" panose="02020603050405020304" pitchFamily="18" charset="0"/>
                <a:sym typeface="+mn-ea"/>
              </a:rPr>
              <a:t> </a:t>
            </a:r>
            <a:r>
              <a:rPr lang="en-US" sz="2400" dirty="0" err="1">
                <a:latin typeface="Times New Roman" panose="02020603050405020304" pitchFamily="18" charset="0"/>
                <a:cs typeface="Times New Roman" panose="02020603050405020304" pitchFamily="18" charset="0"/>
                <a:sym typeface="+mn-ea"/>
              </a:rPr>
              <a:t>dụ</a:t>
            </a:r>
            <a:r>
              <a:rPr lang="en-US" sz="2400" dirty="0">
                <a:latin typeface="Times New Roman" panose="02020603050405020304" pitchFamily="18" charset="0"/>
                <a:cs typeface="Times New Roman" panose="02020603050405020304" pitchFamily="18" charset="0"/>
                <a:sym typeface="+mn-ea"/>
              </a:rPr>
              <a:t>.</a:t>
            </a:r>
            <a:endParaRPr lang="en-US" sz="2400" dirty="0">
              <a:latin typeface="Times New Roman" panose="02020603050405020304" pitchFamily="18" charset="0"/>
              <a:cs typeface="Times New Roman" panose="02020603050405020304" pitchFamily="18" charset="0"/>
            </a:endParaRPr>
          </a:p>
          <a:p>
            <a:pPr marL="457200" indent="-457200">
              <a:buAutoNum type="arabicPeriod"/>
            </a:pPr>
            <a:r>
              <a:rPr lang="en-US" sz="2400" dirty="0" err="1">
                <a:latin typeface="Times New Roman" panose="02020603050405020304" pitchFamily="18" charset="0"/>
                <a:cs typeface="Times New Roman" panose="02020603050405020304" pitchFamily="18" charset="0"/>
                <a:sym typeface="+mn-ea"/>
              </a:rPr>
              <a:t>Những</a:t>
            </a:r>
            <a:r>
              <a:rPr lang="en-US" sz="2400" dirty="0">
                <a:latin typeface="Times New Roman" panose="02020603050405020304" pitchFamily="18" charset="0"/>
                <a:cs typeface="Times New Roman" panose="02020603050405020304" pitchFamily="18" charset="0"/>
                <a:sym typeface="+mn-ea"/>
              </a:rPr>
              <a:t> </a:t>
            </a:r>
            <a:r>
              <a:rPr lang="en-US" sz="2400" dirty="0" err="1">
                <a:latin typeface="Times New Roman" panose="02020603050405020304" pitchFamily="18" charset="0"/>
                <a:cs typeface="Times New Roman" panose="02020603050405020304" pitchFamily="18" charset="0"/>
                <a:sym typeface="+mn-ea"/>
              </a:rPr>
              <a:t>hạn</a:t>
            </a:r>
            <a:r>
              <a:rPr lang="en-US" sz="2400" dirty="0">
                <a:latin typeface="Times New Roman" panose="02020603050405020304" pitchFamily="18" charset="0"/>
                <a:cs typeface="Times New Roman" panose="02020603050405020304" pitchFamily="18" charset="0"/>
                <a:sym typeface="+mn-ea"/>
              </a:rPr>
              <a:t> </a:t>
            </a:r>
            <a:r>
              <a:rPr lang="en-US" sz="2400" dirty="0" err="1">
                <a:latin typeface="Times New Roman" panose="02020603050405020304" pitchFamily="18" charset="0"/>
                <a:cs typeface="Times New Roman" panose="02020603050405020304" pitchFamily="18" charset="0"/>
                <a:sym typeface="+mn-ea"/>
              </a:rPr>
              <a:t>chế</a:t>
            </a:r>
            <a:r>
              <a:rPr lang="en-US" sz="2400" dirty="0">
                <a:latin typeface="Times New Roman" panose="02020603050405020304" pitchFamily="18" charset="0"/>
                <a:cs typeface="Times New Roman" panose="02020603050405020304" pitchFamily="18" charset="0"/>
                <a:sym typeface="+mn-ea"/>
              </a:rPr>
              <a:t> </a:t>
            </a:r>
            <a:r>
              <a:rPr lang="en-US" sz="2400" dirty="0" err="1">
                <a:latin typeface="Times New Roman" panose="02020603050405020304" pitchFamily="18" charset="0"/>
                <a:cs typeface="Times New Roman" panose="02020603050405020304" pitchFamily="18" charset="0"/>
                <a:sym typeface="+mn-ea"/>
              </a:rPr>
              <a:t>của</a:t>
            </a:r>
            <a:r>
              <a:rPr lang="en-US" sz="2400" dirty="0">
                <a:latin typeface="Times New Roman" panose="02020603050405020304" pitchFamily="18" charset="0"/>
                <a:cs typeface="Times New Roman" panose="02020603050405020304" pitchFamily="18" charset="0"/>
                <a:sym typeface="+mn-ea"/>
              </a:rPr>
              <a:t> Java Reflection.</a:t>
            </a:r>
            <a:endParaRPr lang="en-US" sz="2400" dirty="0">
              <a:latin typeface="Times New Roman" panose="02020603050405020304" pitchFamily="18" charset="0"/>
              <a:cs typeface="Times New Roman" panose="02020603050405020304" pitchFamily="18" charset="0"/>
            </a:endParaRPr>
          </a:p>
          <a:p>
            <a:pPr marL="457200" indent="-457200">
              <a:buAutoNum type="arabicPeriod"/>
            </a:pPr>
            <a:r>
              <a:rPr lang="en-US" sz="2400" dirty="0" err="1">
                <a:latin typeface="Times New Roman" panose="02020603050405020304" pitchFamily="18" charset="0"/>
                <a:cs typeface="Times New Roman" panose="02020603050405020304" pitchFamily="18" charset="0"/>
                <a:sym typeface="+mn-ea"/>
              </a:rPr>
              <a:t>Một</a:t>
            </a:r>
            <a:r>
              <a:rPr lang="en-US" sz="2400" dirty="0">
                <a:latin typeface="Times New Roman" panose="02020603050405020304" pitchFamily="18" charset="0"/>
                <a:cs typeface="Times New Roman" panose="02020603050405020304" pitchFamily="18" charset="0"/>
                <a:sym typeface="+mn-ea"/>
              </a:rPr>
              <a:t> </a:t>
            </a:r>
            <a:r>
              <a:rPr lang="en-US" sz="2400" dirty="0" err="1">
                <a:latin typeface="Times New Roman" panose="02020603050405020304" pitchFamily="18" charset="0"/>
                <a:cs typeface="Times New Roman" panose="02020603050405020304" pitchFamily="18" charset="0"/>
                <a:sym typeface="+mn-ea"/>
              </a:rPr>
              <a:t>số</a:t>
            </a:r>
            <a:r>
              <a:rPr lang="en-US" sz="2400" dirty="0">
                <a:latin typeface="Times New Roman" panose="02020603050405020304" pitchFamily="18" charset="0"/>
                <a:cs typeface="Times New Roman" panose="02020603050405020304" pitchFamily="18" charset="0"/>
                <a:sym typeface="+mn-ea"/>
              </a:rPr>
              <a:t> </a:t>
            </a:r>
            <a:r>
              <a:rPr lang="en-US" sz="2400" dirty="0" err="1">
                <a:latin typeface="Times New Roman" panose="02020603050405020304" pitchFamily="18" charset="0"/>
                <a:cs typeface="Times New Roman" panose="02020603050405020304" pitchFamily="18" charset="0"/>
                <a:sym typeface="+mn-ea"/>
              </a:rPr>
              <a:t>lưu</a:t>
            </a:r>
            <a:r>
              <a:rPr lang="en-US" sz="2400" dirty="0">
                <a:latin typeface="Times New Roman" panose="02020603050405020304" pitchFamily="18" charset="0"/>
                <a:cs typeface="Times New Roman" panose="02020603050405020304" pitchFamily="18" charset="0"/>
                <a:sym typeface="+mn-ea"/>
              </a:rPr>
              <a:t> ý </a:t>
            </a:r>
            <a:r>
              <a:rPr lang="en-US" sz="2400" dirty="0" err="1">
                <a:latin typeface="Times New Roman" panose="02020603050405020304" pitchFamily="18" charset="0"/>
                <a:cs typeface="Times New Roman" panose="02020603050405020304" pitchFamily="18" charset="0"/>
                <a:sym typeface="+mn-ea"/>
              </a:rPr>
              <a:t>về</a:t>
            </a:r>
            <a:r>
              <a:rPr lang="en-US" sz="2400" dirty="0">
                <a:latin typeface="Times New Roman" panose="02020603050405020304" pitchFamily="18" charset="0"/>
                <a:cs typeface="Times New Roman" panose="02020603050405020304" pitchFamily="18" charset="0"/>
                <a:sym typeface="+mn-ea"/>
              </a:rPr>
              <a:t> Java Reflection.</a:t>
            </a:r>
            <a:endParaRPr lang="en-US" sz="2400" dirty="0">
              <a:latin typeface="Times New Roman" panose="02020603050405020304" pitchFamily="18" charset="0"/>
              <a:cs typeface="Times New Roman" panose="02020603050405020304" pitchFamily="18" charset="0"/>
            </a:endParaRPr>
          </a:p>
          <a:p>
            <a:pPr marL="457200" indent="-457200">
              <a:buAutoNum type="arabicPeriod"/>
            </a:pPr>
            <a:r>
              <a:rPr lang="en-US" sz="2400" dirty="0" err="1">
                <a:latin typeface="Times New Roman" panose="02020603050405020304" pitchFamily="18" charset="0"/>
                <a:cs typeface="Times New Roman" panose="02020603050405020304" pitchFamily="18" charset="0"/>
                <a:sym typeface="+mn-ea"/>
              </a:rPr>
              <a:t>Tổng</a:t>
            </a:r>
            <a:r>
              <a:rPr lang="en-US" sz="2400" dirty="0">
                <a:latin typeface="Times New Roman" panose="02020603050405020304" pitchFamily="18" charset="0"/>
                <a:cs typeface="Times New Roman" panose="02020603050405020304" pitchFamily="18" charset="0"/>
                <a:sym typeface="+mn-ea"/>
              </a:rPr>
              <a:t> </a:t>
            </a:r>
            <a:r>
              <a:rPr lang="en-US" sz="2400" dirty="0" err="1">
                <a:latin typeface="Times New Roman" panose="02020603050405020304" pitchFamily="18" charset="0"/>
                <a:cs typeface="Times New Roman" panose="02020603050405020304" pitchFamily="18" charset="0"/>
                <a:sym typeface="+mn-ea"/>
              </a:rPr>
              <a:t>kết</a:t>
            </a:r>
            <a:r>
              <a:rPr lang="en-US" sz="2400" dirty="0">
                <a:latin typeface="Times New Roman" panose="02020603050405020304" pitchFamily="18" charset="0"/>
                <a:cs typeface="Times New Roman" panose="02020603050405020304" pitchFamily="18" charset="0"/>
                <a:sym typeface="+mn-ea"/>
              </a:rPr>
              <a:t>.</a:t>
            </a:r>
            <a:endParaRPr lang="en-US" sz="4800" dirty="0">
              <a:latin typeface="Times New Roman" panose="02020603050405020304" pitchFamily="18" charset="0"/>
              <a:cs typeface="Times New Roman" panose="02020603050405020304" pitchFamily="18" charset="0"/>
            </a:endParaRPr>
          </a:p>
          <a:p>
            <a:pPr algn="ctr"/>
            <a:r>
              <a:rPr lang="en-US" altLang="zh-CN" sz="4800" b="1" dirty="0">
                <a:solidFill>
                  <a:srgbClr val="9DECD0"/>
                </a:solidFill>
                <a:latin typeface="Calibri" panose="020F0502020204030204" pitchFamily="34" charset="0"/>
                <a:ea typeface="本墨绪圆-常规" panose="02000000000000000000" pitchFamily="2" charset="-122"/>
              </a:rPr>
              <a:t> </a:t>
            </a:r>
            <a:endParaRPr lang="zh-CN" altLang="en-US" sz="4800" b="1" dirty="0">
              <a:solidFill>
                <a:srgbClr val="9DECD0"/>
              </a:solidFill>
              <a:latin typeface="Calibri" panose="020F0502020204030204" pitchFamily="34" charset="0"/>
              <a:ea typeface="本墨绪圆-常规" panose="02000000000000000000" pitchFamily="2" charset="-122"/>
            </a:endParaRPr>
          </a:p>
        </p:txBody>
      </p:sp>
      <p:sp>
        <p:nvSpPr>
          <p:cNvPr id="45" name="文本框 44" descr="e7d195523061f1c0deeec63e560781cfd59afb0ea006f2a87ABB68BF51EA6619813959095094C18C62A12F549504892A4AAA8C1554C6663626E05CA27F281A14E6983772AFC3FB97135759321DEA3D704CB8FFD9D2544D20427D00997056F5C96BEB36E87B176A9A2B0208D5F0253CAA64F289E16775627845AD05F6A8DA43D217D906D92F737DD9"/>
          <p:cNvSpPr txBox="1"/>
          <p:nvPr/>
        </p:nvSpPr>
        <p:spPr>
          <a:xfrm>
            <a:off x="3638391" y="1616971"/>
            <a:ext cx="4655820" cy="829945"/>
          </a:xfrm>
          <a:prstGeom prst="rect">
            <a:avLst/>
          </a:prstGeom>
          <a:noFill/>
          <a:effectLst/>
        </p:spPr>
        <p:txBody>
          <a:bodyPr wrap="none" rtlCol="0">
            <a:spAutoFit/>
          </a:bodyPr>
          <a:lstStyle/>
          <a:p>
            <a:r>
              <a:rPr lang="en-US" altLang="zh-CN" sz="4800" b="1" dirty="0">
                <a:solidFill>
                  <a:schemeClr val="accent4">
                    <a:lumMod val="40000"/>
                    <a:lumOff val="60000"/>
                  </a:schemeClr>
                </a:solidFill>
                <a:latin typeface="Arial" panose="020B0604020202020204" pitchFamily="34" charset="0"/>
                <a:ea typeface="本墨绪圆-常规" panose="02000000000000000000" pitchFamily="2" charset="-122"/>
                <a:cs typeface="Arial" panose="020B0604020202020204" pitchFamily="34" charset="0"/>
              </a:rPr>
              <a:t>Java Reflection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fade">
                                      <p:cBhvr>
                                        <p:cTn id="7" dur="1000"/>
                                        <p:tgtEl>
                                          <p:spTgt spid="45"/>
                                        </p:tgtEl>
                                      </p:cBhvr>
                                    </p:animEffect>
                                    <p:anim calcmode="lin" valueType="num">
                                      <p:cBhvr>
                                        <p:cTn id="8" dur="1000" fill="hold"/>
                                        <p:tgtEl>
                                          <p:spTgt spid="45"/>
                                        </p:tgtEl>
                                        <p:attrNameLst>
                                          <p:attrName>ppt_x</p:attrName>
                                        </p:attrNameLst>
                                      </p:cBhvr>
                                      <p:tavLst>
                                        <p:tav tm="0">
                                          <p:val>
                                            <p:strVal val="#ppt_x"/>
                                          </p:val>
                                        </p:tav>
                                        <p:tav tm="100000">
                                          <p:val>
                                            <p:strVal val="#ppt_x"/>
                                          </p:val>
                                        </p:tav>
                                      </p:tavLst>
                                    </p:anim>
                                    <p:anim calcmode="lin" valueType="num">
                                      <p:cBhvr>
                                        <p:cTn id="9" dur="1000" fill="hold"/>
                                        <p:tgtEl>
                                          <p:spTgt spid="4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4">
                                            <p:txEl>
                                              <p:pRg st="0" end="0"/>
                                            </p:txEl>
                                          </p:spTgt>
                                        </p:tgtEl>
                                        <p:attrNameLst>
                                          <p:attrName>style.visibility</p:attrName>
                                        </p:attrNameLst>
                                      </p:cBhvr>
                                      <p:to>
                                        <p:strVal val="visible"/>
                                      </p:to>
                                    </p:set>
                                    <p:animEffect transition="in" filter="fade">
                                      <p:cBhvr>
                                        <p:cTn id="14" dur="1250"/>
                                        <p:tgtEl>
                                          <p:spTgt spid="44">
                                            <p:txEl>
                                              <p:pRg st="0" end="0"/>
                                            </p:txEl>
                                          </p:spTgt>
                                        </p:tgtEl>
                                      </p:cBhvr>
                                    </p:animEffect>
                                    <p:anim calcmode="lin" valueType="num">
                                      <p:cBhvr>
                                        <p:cTn id="15" dur="1250" fill="hold"/>
                                        <p:tgtEl>
                                          <p:spTgt spid="44">
                                            <p:txEl>
                                              <p:pRg st="0" end="0"/>
                                            </p:txEl>
                                          </p:spTgt>
                                        </p:tgtEl>
                                        <p:attrNameLst>
                                          <p:attrName>ppt_x</p:attrName>
                                        </p:attrNameLst>
                                      </p:cBhvr>
                                      <p:tavLst>
                                        <p:tav tm="0">
                                          <p:val>
                                            <p:strVal val="#ppt_x"/>
                                          </p:val>
                                        </p:tav>
                                        <p:tav tm="100000">
                                          <p:val>
                                            <p:strVal val="#ppt_x"/>
                                          </p:val>
                                        </p:tav>
                                      </p:tavLst>
                                    </p:anim>
                                    <p:anim calcmode="lin" valueType="num">
                                      <p:cBhvr>
                                        <p:cTn id="16" dur="1250" fill="hold"/>
                                        <p:tgtEl>
                                          <p:spTgt spid="4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4">
                                            <p:txEl>
                                              <p:pRg st="1" end="1"/>
                                            </p:txEl>
                                          </p:spTgt>
                                        </p:tgtEl>
                                        <p:attrNameLst>
                                          <p:attrName>style.visibility</p:attrName>
                                        </p:attrNameLst>
                                      </p:cBhvr>
                                      <p:to>
                                        <p:strVal val="visible"/>
                                      </p:to>
                                    </p:set>
                                    <p:animEffect transition="in" filter="fade">
                                      <p:cBhvr>
                                        <p:cTn id="21" dur="1250"/>
                                        <p:tgtEl>
                                          <p:spTgt spid="44">
                                            <p:txEl>
                                              <p:pRg st="1" end="1"/>
                                            </p:txEl>
                                          </p:spTgt>
                                        </p:tgtEl>
                                      </p:cBhvr>
                                    </p:animEffect>
                                    <p:anim calcmode="lin" valueType="num">
                                      <p:cBhvr>
                                        <p:cTn id="22" dur="1250" fill="hold"/>
                                        <p:tgtEl>
                                          <p:spTgt spid="44">
                                            <p:txEl>
                                              <p:pRg st="1" end="1"/>
                                            </p:txEl>
                                          </p:spTgt>
                                        </p:tgtEl>
                                        <p:attrNameLst>
                                          <p:attrName>ppt_x</p:attrName>
                                        </p:attrNameLst>
                                      </p:cBhvr>
                                      <p:tavLst>
                                        <p:tav tm="0">
                                          <p:val>
                                            <p:strVal val="#ppt_x"/>
                                          </p:val>
                                        </p:tav>
                                        <p:tav tm="100000">
                                          <p:val>
                                            <p:strVal val="#ppt_x"/>
                                          </p:val>
                                        </p:tav>
                                      </p:tavLst>
                                    </p:anim>
                                    <p:anim calcmode="lin" valueType="num">
                                      <p:cBhvr>
                                        <p:cTn id="23" dur="1250" fill="hold"/>
                                        <p:tgtEl>
                                          <p:spTgt spid="4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44">
                                            <p:txEl>
                                              <p:pRg st="2" end="2"/>
                                            </p:txEl>
                                          </p:spTgt>
                                        </p:tgtEl>
                                        <p:attrNameLst>
                                          <p:attrName>style.visibility</p:attrName>
                                        </p:attrNameLst>
                                      </p:cBhvr>
                                      <p:to>
                                        <p:strVal val="visible"/>
                                      </p:to>
                                    </p:set>
                                    <p:animEffect transition="in" filter="fade">
                                      <p:cBhvr>
                                        <p:cTn id="28" dur="1250"/>
                                        <p:tgtEl>
                                          <p:spTgt spid="44">
                                            <p:txEl>
                                              <p:pRg st="2" end="2"/>
                                            </p:txEl>
                                          </p:spTgt>
                                        </p:tgtEl>
                                      </p:cBhvr>
                                    </p:animEffect>
                                    <p:anim calcmode="lin" valueType="num">
                                      <p:cBhvr>
                                        <p:cTn id="29" dur="1250" fill="hold"/>
                                        <p:tgtEl>
                                          <p:spTgt spid="44">
                                            <p:txEl>
                                              <p:pRg st="2" end="2"/>
                                            </p:txEl>
                                          </p:spTgt>
                                        </p:tgtEl>
                                        <p:attrNameLst>
                                          <p:attrName>ppt_x</p:attrName>
                                        </p:attrNameLst>
                                      </p:cBhvr>
                                      <p:tavLst>
                                        <p:tav tm="0">
                                          <p:val>
                                            <p:strVal val="#ppt_x"/>
                                          </p:val>
                                        </p:tav>
                                        <p:tav tm="100000">
                                          <p:val>
                                            <p:strVal val="#ppt_x"/>
                                          </p:val>
                                        </p:tav>
                                      </p:tavLst>
                                    </p:anim>
                                    <p:anim calcmode="lin" valueType="num">
                                      <p:cBhvr>
                                        <p:cTn id="30" dur="1250" fill="hold"/>
                                        <p:tgtEl>
                                          <p:spTgt spid="4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44">
                                            <p:txEl>
                                              <p:pRg st="3" end="3"/>
                                            </p:txEl>
                                          </p:spTgt>
                                        </p:tgtEl>
                                        <p:attrNameLst>
                                          <p:attrName>style.visibility</p:attrName>
                                        </p:attrNameLst>
                                      </p:cBhvr>
                                      <p:to>
                                        <p:strVal val="visible"/>
                                      </p:to>
                                    </p:set>
                                    <p:animEffect transition="in" filter="fade">
                                      <p:cBhvr>
                                        <p:cTn id="35" dur="1250"/>
                                        <p:tgtEl>
                                          <p:spTgt spid="44">
                                            <p:txEl>
                                              <p:pRg st="3" end="3"/>
                                            </p:txEl>
                                          </p:spTgt>
                                        </p:tgtEl>
                                      </p:cBhvr>
                                    </p:animEffect>
                                    <p:anim calcmode="lin" valueType="num">
                                      <p:cBhvr>
                                        <p:cTn id="36" dur="1250" fill="hold"/>
                                        <p:tgtEl>
                                          <p:spTgt spid="44">
                                            <p:txEl>
                                              <p:pRg st="3" end="3"/>
                                            </p:txEl>
                                          </p:spTgt>
                                        </p:tgtEl>
                                        <p:attrNameLst>
                                          <p:attrName>ppt_x</p:attrName>
                                        </p:attrNameLst>
                                      </p:cBhvr>
                                      <p:tavLst>
                                        <p:tav tm="0">
                                          <p:val>
                                            <p:strVal val="#ppt_x"/>
                                          </p:val>
                                        </p:tav>
                                        <p:tav tm="100000">
                                          <p:val>
                                            <p:strVal val="#ppt_x"/>
                                          </p:val>
                                        </p:tav>
                                      </p:tavLst>
                                    </p:anim>
                                    <p:anim calcmode="lin" valueType="num">
                                      <p:cBhvr>
                                        <p:cTn id="37" dur="1250" fill="hold"/>
                                        <p:tgtEl>
                                          <p:spTgt spid="4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44">
                                            <p:txEl>
                                              <p:pRg st="4" end="4"/>
                                            </p:txEl>
                                          </p:spTgt>
                                        </p:tgtEl>
                                        <p:attrNameLst>
                                          <p:attrName>style.visibility</p:attrName>
                                        </p:attrNameLst>
                                      </p:cBhvr>
                                      <p:to>
                                        <p:strVal val="visible"/>
                                      </p:to>
                                    </p:set>
                                    <p:animEffect transition="in" filter="fade">
                                      <p:cBhvr>
                                        <p:cTn id="42" dur="1250"/>
                                        <p:tgtEl>
                                          <p:spTgt spid="44">
                                            <p:txEl>
                                              <p:pRg st="4" end="4"/>
                                            </p:txEl>
                                          </p:spTgt>
                                        </p:tgtEl>
                                      </p:cBhvr>
                                    </p:animEffect>
                                    <p:anim calcmode="lin" valueType="num">
                                      <p:cBhvr>
                                        <p:cTn id="43" dur="1250" fill="hold"/>
                                        <p:tgtEl>
                                          <p:spTgt spid="44">
                                            <p:txEl>
                                              <p:pRg st="4" end="4"/>
                                            </p:txEl>
                                          </p:spTgt>
                                        </p:tgtEl>
                                        <p:attrNameLst>
                                          <p:attrName>ppt_x</p:attrName>
                                        </p:attrNameLst>
                                      </p:cBhvr>
                                      <p:tavLst>
                                        <p:tav tm="0">
                                          <p:val>
                                            <p:strVal val="#ppt_x"/>
                                          </p:val>
                                        </p:tav>
                                        <p:tav tm="100000">
                                          <p:val>
                                            <p:strVal val="#ppt_x"/>
                                          </p:val>
                                        </p:tav>
                                      </p:tavLst>
                                    </p:anim>
                                    <p:anim calcmode="lin" valueType="num">
                                      <p:cBhvr>
                                        <p:cTn id="44" dur="1250" fill="hold"/>
                                        <p:tgtEl>
                                          <p:spTgt spid="44">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bldLvl="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stretch>
            <a:fillRect/>
          </a:stretch>
        </p:blipFill>
        <p:spPr>
          <a:xfrm>
            <a:off x="3239894" y="210625"/>
            <a:ext cx="1500695" cy="932036"/>
          </a:xfrm>
          <a:prstGeom prst="rect">
            <a:avLst/>
          </a:prstGeom>
        </p:spPr>
      </p:pic>
      <p:pic>
        <p:nvPicPr>
          <p:cNvPr id="6" name="图片 5"/>
          <p:cNvPicPr>
            <a:picLocks noChangeAspect="1"/>
          </p:cNvPicPr>
          <p:nvPr/>
        </p:nvPicPr>
        <p:blipFill>
          <a:blip r:embed="rId3"/>
          <a:stretch>
            <a:fillRect/>
          </a:stretch>
        </p:blipFill>
        <p:spPr>
          <a:xfrm flipH="1">
            <a:off x="0" y="1210945"/>
            <a:ext cx="1295400" cy="774065"/>
          </a:xfrm>
          <a:prstGeom prst="rect">
            <a:avLst/>
          </a:prstGeom>
        </p:spPr>
      </p:pic>
      <p:pic>
        <p:nvPicPr>
          <p:cNvPr id="7" name="图片 6"/>
          <p:cNvPicPr>
            <a:picLocks noChangeAspect="1"/>
          </p:cNvPicPr>
          <p:nvPr/>
        </p:nvPicPr>
        <p:blipFill>
          <a:blip r:embed="rId4"/>
          <a:stretch>
            <a:fillRect/>
          </a:stretch>
        </p:blipFill>
        <p:spPr>
          <a:xfrm>
            <a:off x="-96520" y="5839460"/>
            <a:ext cx="1391920" cy="1227455"/>
          </a:xfrm>
          <a:prstGeom prst="rect">
            <a:avLst/>
          </a:prstGeom>
        </p:spPr>
      </p:pic>
      <p:pic>
        <p:nvPicPr>
          <p:cNvPr id="8" name="图片 7"/>
          <p:cNvPicPr>
            <a:picLocks noChangeAspect="1"/>
          </p:cNvPicPr>
          <p:nvPr/>
        </p:nvPicPr>
        <p:blipFill>
          <a:blip r:embed="rId5"/>
          <a:stretch>
            <a:fillRect/>
          </a:stretch>
        </p:blipFill>
        <p:spPr>
          <a:xfrm>
            <a:off x="10453606" y="2024092"/>
            <a:ext cx="379123" cy="347539"/>
          </a:xfrm>
          <a:prstGeom prst="rect">
            <a:avLst/>
          </a:prstGeom>
        </p:spPr>
      </p:pic>
      <p:pic>
        <p:nvPicPr>
          <p:cNvPr id="9" name="图片 8"/>
          <p:cNvPicPr>
            <a:picLocks noChangeAspect="1"/>
          </p:cNvPicPr>
          <p:nvPr/>
        </p:nvPicPr>
        <p:blipFill>
          <a:blip r:embed="rId6"/>
          <a:stretch>
            <a:fillRect/>
          </a:stretch>
        </p:blipFill>
        <p:spPr>
          <a:xfrm rot="20820000">
            <a:off x="1714041" y="-159138"/>
            <a:ext cx="1309282" cy="826937"/>
          </a:xfrm>
          <a:prstGeom prst="rect">
            <a:avLst/>
          </a:prstGeom>
        </p:spPr>
      </p:pic>
      <p:pic>
        <p:nvPicPr>
          <p:cNvPr id="10" name="图片 9"/>
          <p:cNvPicPr>
            <a:picLocks noChangeAspect="1"/>
          </p:cNvPicPr>
          <p:nvPr/>
        </p:nvPicPr>
        <p:blipFill>
          <a:blip r:embed="rId7"/>
          <a:stretch>
            <a:fillRect/>
          </a:stretch>
        </p:blipFill>
        <p:spPr>
          <a:xfrm>
            <a:off x="10411172" y="389656"/>
            <a:ext cx="1642867" cy="1595520"/>
          </a:xfrm>
          <a:prstGeom prst="rect">
            <a:avLst/>
          </a:prstGeom>
        </p:spPr>
      </p:pic>
      <p:pic>
        <p:nvPicPr>
          <p:cNvPr id="11" name="图片 10"/>
          <p:cNvPicPr>
            <a:picLocks noChangeAspect="1"/>
          </p:cNvPicPr>
          <p:nvPr/>
        </p:nvPicPr>
        <p:blipFill>
          <a:blip r:embed="rId8"/>
          <a:stretch>
            <a:fillRect/>
          </a:stretch>
        </p:blipFill>
        <p:spPr>
          <a:xfrm>
            <a:off x="517859" y="210820"/>
            <a:ext cx="979402" cy="821456"/>
          </a:xfrm>
          <a:prstGeom prst="rect">
            <a:avLst/>
          </a:prstGeom>
        </p:spPr>
      </p:pic>
      <p:pic>
        <p:nvPicPr>
          <p:cNvPr id="12" name="图片 11"/>
          <p:cNvPicPr>
            <a:picLocks noChangeAspect="1"/>
          </p:cNvPicPr>
          <p:nvPr/>
        </p:nvPicPr>
        <p:blipFill>
          <a:blip r:embed="rId9"/>
          <a:stretch>
            <a:fillRect/>
          </a:stretch>
        </p:blipFill>
        <p:spPr>
          <a:xfrm>
            <a:off x="7669625" y="-215"/>
            <a:ext cx="1561717" cy="1287165"/>
          </a:xfrm>
          <a:prstGeom prst="rect">
            <a:avLst/>
          </a:prstGeom>
        </p:spPr>
      </p:pic>
      <p:sp>
        <p:nvSpPr>
          <p:cNvPr id="24" name="椭圆 23"/>
          <p:cNvSpPr/>
          <p:nvPr/>
        </p:nvSpPr>
        <p:spPr>
          <a:xfrm>
            <a:off x="3349937" y="-1735877"/>
            <a:ext cx="1206396" cy="1206397"/>
          </a:xfrm>
          <a:prstGeom prst="ellipse">
            <a:avLst/>
          </a:prstGeom>
          <a:solidFill>
            <a:srgbClr val="9DECD0"/>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a:off x="4556333" y="-1735877"/>
            <a:ext cx="1206396" cy="1206397"/>
          </a:xfrm>
          <a:prstGeom prst="ellipse">
            <a:avLst/>
          </a:prstGeom>
          <a:solidFill>
            <a:srgbClr val="C6D7E4"/>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4" name="图片 13"/>
          <p:cNvPicPr>
            <a:picLocks noChangeAspect="1"/>
          </p:cNvPicPr>
          <p:nvPr/>
        </p:nvPicPr>
        <p:blipFill>
          <a:blip r:embed="rId10"/>
          <a:stretch>
            <a:fillRect/>
          </a:stretch>
        </p:blipFill>
        <p:spPr>
          <a:xfrm>
            <a:off x="3726180" y="5372100"/>
            <a:ext cx="2036445" cy="2079625"/>
          </a:xfrm>
          <a:prstGeom prst="rect">
            <a:avLst/>
          </a:prstGeom>
        </p:spPr>
      </p:pic>
      <p:sp>
        <p:nvSpPr>
          <p:cNvPr id="20" name="Freeform 130"/>
          <p:cNvSpPr/>
          <p:nvPr/>
        </p:nvSpPr>
        <p:spPr bwMode="auto">
          <a:xfrm>
            <a:off x="372745" y="4878705"/>
            <a:ext cx="550545" cy="690245"/>
          </a:xfrm>
          <a:custGeom>
            <a:avLst/>
            <a:gdLst>
              <a:gd name="T0" fmla="*/ 1 w 51"/>
              <a:gd name="T1" fmla="*/ 0 h 63"/>
              <a:gd name="T2" fmla="*/ 13 w 51"/>
              <a:gd name="T3" fmla="*/ 41 h 63"/>
              <a:gd name="T4" fmla="*/ 51 w 51"/>
              <a:gd name="T5" fmla="*/ 63 h 63"/>
            </a:gdLst>
            <a:ahLst/>
            <a:cxnLst>
              <a:cxn ang="0">
                <a:pos x="T0" y="T1"/>
              </a:cxn>
              <a:cxn ang="0">
                <a:pos x="T2" y="T3"/>
              </a:cxn>
              <a:cxn ang="0">
                <a:pos x="T4" y="T5"/>
              </a:cxn>
            </a:cxnLst>
            <a:rect l="0" t="0" r="r" b="b"/>
            <a:pathLst>
              <a:path w="51" h="63">
                <a:moveTo>
                  <a:pt x="1" y="0"/>
                </a:moveTo>
                <a:cubicBezTo>
                  <a:pt x="0" y="15"/>
                  <a:pt x="4" y="30"/>
                  <a:pt x="13" y="41"/>
                </a:cubicBezTo>
                <a:cubicBezTo>
                  <a:pt x="23" y="53"/>
                  <a:pt x="36" y="61"/>
                  <a:pt x="51" y="63"/>
                </a:cubicBezTo>
              </a:path>
            </a:pathLst>
          </a:custGeom>
          <a:noFill/>
          <a:ln w="34925" cap="rnd">
            <a:solidFill>
              <a:schemeClr val="tx1">
                <a:lumMod val="95000"/>
                <a:lumOff val="5000"/>
              </a:schemeClr>
            </a:solidFill>
            <a:prstDash val="solid"/>
            <a:round/>
          </a:ln>
        </p:spPr>
        <p:txBody>
          <a:bodyPr vert="horz" wrap="square" lIns="91440" tIns="45720" rIns="91440" bIns="45720" numCol="1" anchor="t" anchorCtr="0" compatLnSpc="1"/>
          <a:lstStyle/>
          <a:p>
            <a:endParaRPr lang="zh-CN" altLang="en-US"/>
          </a:p>
        </p:txBody>
      </p:sp>
      <p:sp>
        <p:nvSpPr>
          <p:cNvPr id="21" name="Freeform 131"/>
          <p:cNvSpPr/>
          <p:nvPr/>
        </p:nvSpPr>
        <p:spPr bwMode="auto">
          <a:xfrm>
            <a:off x="431800" y="5372100"/>
            <a:ext cx="335915" cy="307975"/>
          </a:xfrm>
          <a:custGeom>
            <a:avLst/>
            <a:gdLst>
              <a:gd name="T0" fmla="*/ 0 w 31"/>
              <a:gd name="T1" fmla="*/ 0 h 28"/>
              <a:gd name="T2" fmla="*/ 31 w 31"/>
              <a:gd name="T3" fmla="*/ 28 h 28"/>
            </a:gdLst>
            <a:ahLst/>
            <a:cxnLst>
              <a:cxn ang="0">
                <a:pos x="T0" y="T1"/>
              </a:cxn>
              <a:cxn ang="0">
                <a:pos x="T2" y="T3"/>
              </a:cxn>
            </a:cxnLst>
            <a:rect l="0" t="0" r="r" b="b"/>
            <a:pathLst>
              <a:path w="31" h="28">
                <a:moveTo>
                  <a:pt x="0" y="0"/>
                </a:moveTo>
                <a:cubicBezTo>
                  <a:pt x="6" y="13"/>
                  <a:pt x="17" y="23"/>
                  <a:pt x="31" y="28"/>
                </a:cubicBezTo>
              </a:path>
            </a:pathLst>
          </a:custGeom>
          <a:noFill/>
          <a:ln w="34925" cap="rnd">
            <a:solidFill>
              <a:schemeClr val="tx1">
                <a:lumMod val="95000"/>
                <a:lumOff val="5000"/>
              </a:schemeClr>
            </a:solidFill>
            <a:prstDash val="solid"/>
            <a:round/>
          </a:ln>
        </p:spPr>
        <p:txBody>
          <a:bodyPr vert="horz" wrap="square" lIns="91440" tIns="45720" rIns="91440" bIns="45720" numCol="1" anchor="t" anchorCtr="0" compatLnSpc="1"/>
          <a:lstStyle/>
          <a:p>
            <a:endParaRPr lang="zh-CN" altLang="en-US"/>
          </a:p>
        </p:txBody>
      </p:sp>
      <p:sp>
        <p:nvSpPr>
          <p:cNvPr id="27" name="文本框 26"/>
          <p:cNvSpPr txBox="1"/>
          <p:nvPr/>
        </p:nvSpPr>
        <p:spPr>
          <a:xfrm flipH="1">
            <a:off x="728345" y="2028825"/>
            <a:ext cx="3915410" cy="1772285"/>
          </a:xfrm>
          <a:prstGeom prst="rect">
            <a:avLst/>
          </a:prstGeom>
          <a:noFill/>
        </p:spPr>
        <p:txBody>
          <a:bodyPr wrap="square" rtlCol="0">
            <a:spAutoFit/>
            <a:scene3d>
              <a:camera prst="orthographicFront"/>
              <a:lightRig rig="threePt" dir="t"/>
            </a:scene3d>
            <a:sp3d contourW="12700"/>
          </a:bodyPr>
          <a:lstStyle/>
          <a:p>
            <a:pPr marL="285750" indent="-285750" algn="ctr">
              <a:lnSpc>
                <a:spcPct val="114000"/>
              </a:lnSpc>
              <a:buFont typeface="Wingdings" panose="05000000000000000000" charset="0"/>
              <a:buChar char="v"/>
            </a:pPr>
            <a:r>
              <a:rPr lang="vi-VN" sz="1600" dirty="0" err="1">
                <a:solidFill>
                  <a:srgbClr val="000000"/>
                </a:solidFill>
                <a:effectLst/>
                <a:latin typeface="Times New Roman" panose="02020603050405020304" pitchFamily="18" charset="0"/>
                <a:cs typeface="Times New Roman" panose="02020603050405020304" pitchFamily="18" charset="0"/>
                <a:sym typeface="+mn-ea"/>
              </a:rPr>
              <a:t>Java</a:t>
            </a:r>
            <a:r>
              <a:rPr lang="vi-VN" sz="1600" dirty="0">
                <a:solidFill>
                  <a:srgbClr val="000000"/>
                </a:solidFill>
                <a:effectLst/>
                <a:latin typeface="Times New Roman" panose="02020603050405020304" pitchFamily="18" charset="0"/>
                <a:cs typeface="Times New Roman" panose="02020603050405020304" pitchFamily="18" charset="0"/>
                <a:sym typeface="+mn-ea"/>
              </a:rPr>
              <a:t> </a:t>
            </a:r>
            <a:r>
              <a:rPr lang="vi-VN" sz="1600" dirty="0" err="1">
                <a:solidFill>
                  <a:srgbClr val="000000"/>
                </a:solidFill>
                <a:effectLst/>
                <a:latin typeface="Times New Roman" panose="02020603050405020304" pitchFamily="18" charset="0"/>
                <a:cs typeface="Times New Roman" panose="02020603050405020304" pitchFamily="18" charset="0"/>
                <a:sym typeface="+mn-ea"/>
              </a:rPr>
              <a:t>sử</a:t>
            </a:r>
            <a:r>
              <a:rPr lang="vi-VN" sz="1600" dirty="0">
                <a:solidFill>
                  <a:srgbClr val="000000"/>
                </a:solidFill>
                <a:effectLst/>
                <a:latin typeface="Times New Roman" panose="02020603050405020304" pitchFamily="18" charset="0"/>
                <a:cs typeface="Times New Roman" panose="02020603050405020304" pitchFamily="18" charset="0"/>
                <a:sym typeface="+mn-ea"/>
              </a:rPr>
              <a:t> </a:t>
            </a:r>
            <a:r>
              <a:rPr lang="vi-VN" sz="1600" dirty="0" err="1">
                <a:solidFill>
                  <a:srgbClr val="000000"/>
                </a:solidFill>
                <a:effectLst/>
                <a:latin typeface="Times New Roman" panose="02020603050405020304" pitchFamily="18" charset="0"/>
                <a:cs typeface="Times New Roman" panose="02020603050405020304" pitchFamily="18" charset="0"/>
                <a:sym typeface="+mn-ea"/>
              </a:rPr>
              <a:t>dụng</a:t>
            </a:r>
            <a:r>
              <a:rPr lang="vi-VN" sz="1600" dirty="0">
                <a:solidFill>
                  <a:srgbClr val="000000"/>
                </a:solidFill>
                <a:effectLst/>
                <a:latin typeface="Times New Roman" panose="02020603050405020304" pitchFamily="18" charset="0"/>
                <a:cs typeface="Times New Roman" panose="02020603050405020304" pitchFamily="18" charset="0"/>
                <a:sym typeface="+mn-ea"/>
              </a:rPr>
              <a:t> </a:t>
            </a:r>
            <a:r>
              <a:rPr lang="vi-VN" sz="1600" dirty="0" err="1">
                <a:solidFill>
                  <a:srgbClr val="000000"/>
                </a:solidFill>
                <a:effectLst/>
                <a:latin typeface="Times New Roman" panose="02020603050405020304" pitchFamily="18" charset="0"/>
                <a:cs typeface="Times New Roman" panose="02020603050405020304" pitchFamily="18" charset="0"/>
                <a:sym typeface="+mn-ea"/>
              </a:rPr>
              <a:t>từ</a:t>
            </a:r>
            <a:r>
              <a:rPr lang="vi-VN" sz="1600" dirty="0">
                <a:solidFill>
                  <a:srgbClr val="000000"/>
                </a:solidFill>
                <a:effectLst/>
                <a:latin typeface="Times New Roman" panose="02020603050405020304" pitchFamily="18" charset="0"/>
                <a:cs typeface="Times New Roman" panose="02020603050405020304" pitchFamily="18" charset="0"/>
                <a:sym typeface="+mn-ea"/>
              </a:rPr>
              <a:t> "</a:t>
            </a:r>
            <a:r>
              <a:rPr lang="vi-VN" sz="1600" dirty="0" err="1">
                <a:solidFill>
                  <a:srgbClr val="000000"/>
                </a:solidFill>
                <a:effectLst/>
                <a:latin typeface="Times New Roman" panose="02020603050405020304" pitchFamily="18" charset="0"/>
                <a:cs typeface="Times New Roman" panose="02020603050405020304" pitchFamily="18" charset="0"/>
                <a:sym typeface="+mn-ea"/>
              </a:rPr>
              <a:t>Java</a:t>
            </a:r>
            <a:r>
              <a:rPr lang="vi-VN" sz="1600" dirty="0">
                <a:solidFill>
                  <a:srgbClr val="000000"/>
                </a:solidFill>
                <a:effectLst/>
                <a:latin typeface="Times New Roman" panose="02020603050405020304" pitchFamily="18" charset="0"/>
                <a:cs typeface="Times New Roman" panose="02020603050405020304" pitchFamily="18" charset="0"/>
                <a:sym typeface="+mn-ea"/>
              </a:rPr>
              <a:t> </a:t>
            </a:r>
            <a:r>
              <a:rPr lang="vi-VN" sz="1600" dirty="0" err="1">
                <a:solidFill>
                  <a:srgbClr val="000000"/>
                </a:solidFill>
                <a:effectLst/>
                <a:latin typeface="Times New Roman" panose="02020603050405020304" pitchFamily="18" charset="0"/>
                <a:cs typeface="Times New Roman" panose="02020603050405020304" pitchFamily="18" charset="0"/>
                <a:sym typeface="+mn-ea"/>
              </a:rPr>
              <a:t>Reflection</a:t>
            </a:r>
            <a:r>
              <a:rPr lang="vi-VN" sz="1600" dirty="0">
                <a:solidFill>
                  <a:srgbClr val="000000"/>
                </a:solidFill>
                <a:effectLst/>
                <a:latin typeface="Times New Roman" panose="02020603050405020304" pitchFamily="18" charset="0"/>
                <a:cs typeface="Times New Roman" panose="02020603050405020304" pitchFamily="18" charset="0"/>
                <a:sym typeface="+mn-ea"/>
              </a:rPr>
              <a:t>" </a:t>
            </a:r>
            <a:r>
              <a:rPr lang="vi-VN" sz="1600" dirty="0" err="1">
                <a:solidFill>
                  <a:srgbClr val="000000"/>
                </a:solidFill>
                <a:effectLst/>
                <a:latin typeface="Times New Roman" panose="02020603050405020304" pitchFamily="18" charset="0"/>
                <a:cs typeface="Times New Roman" panose="02020603050405020304" pitchFamily="18" charset="0"/>
                <a:sym typeface="+mn-ea"/>
              </a:rPr>
              <a:t>để</a:t>
            </a:r>
            <a:r>
              <a:rPr lang="vi-VN" sz="1600" dirty="0">
                <a:solidFill>
                  <a:srgbClr val="000000"/>
                </a:solidFill>
                <a:effectLst/>
                <a:latin typeface="Times New Roman" panose="02020603050405020304" pitchFamily="18" charset="0"/>
                <a:cs typeface="Times New Roman" panose="02020603050405020304" pitchFamily="18" charset="0"/>
                <a:sym typeface="+mn-ea"/>
              </a:rPr>
              <a:t> </a:t>
            </a:r>
            <a:r>
              <a:rPr lang="vi-VN" sz="1600" dirty="0" err="1">
                <a:solidFill>
                  <a:srgbClr val="000000"/>
                </a:solidFill>
                <a:effectLst/>
                <a:latin typeface="Times New Roman" panose="02020603050405020304" pitchFamily="18" charset="0"/>
                <a:cs typeface="Times New Roman" panose="02020603050405020304" pitchFamily="18" charset="0"/>
                <a:sym typeface="+mn-ea"/>
              </a:rPr>
              <a:t>đặt</a:t>
            </a:r>
            <a:r>
              <a:rPr lang="vi-VN" sz="1600" dirty="0">
                <a:solidFill>
                  <a:srgbClr val="000000"/>
                </a:solidFill>
                <a:effectLst/>
                <a:latin typeface="Times New Roman" panose="02020603050405020304" pitchFamily="18" charset="0"/>
                <a:cs typeface="Times New Roman" panose="02020603050405020304" pitchFamily="18" charset="0"/>
                <a:sym typeface="+mn-ea"/>
              </a:rPr>
              <a:t> tên cho </a:t>
            </a:r>
            <a:r>
              <a:rPr lang="vi-VN" sz="1600" dirty="0" err="1">
                <a:solidFill>
                  <a:srgbClr val="000000"/>
                </a:solidFill>
                <a:effectLst/>
                <a:latin typeface="Times New Roman" panose="02020603050405020304" pitchFamily="18" charset="0"/>
                <a:cs typeface="Times New Roman" panose="02020603050405020304" pitchFamily="18" charset="0"/>
                <a:sym typeface="+mn-ea"/>
              </a:rPr>
              <a:t>một</a:t>
            </a:r>
            <a:r>
              <a:rPr lang="vi-VN" sz="1600" dirty="0">
                <a:solidFill>
                  <a:srgbClr val="000000"/>
                </a:solidFill>
                <a:effectLst/>
                <a:latin typeface="Times New Roman" panose="02020603050405020304" pitchFamily="18" charset="0"/>
                <a:cs typeface="Times New Roman" panose="02020603050405020304" pitchFamily="18" charset="0"/>
                <a:sym typeface="+mn-ea"/>
              </a:rPr>
              <a:t> API quan </a:t>
            </a:r>
            <a:r>
              <a:rPr lang="vi-VN" sz="1600" dirty="0" err="1">
                <a:solidFill>
                  <a:srgbClr val="000000"/>
                </a:solidFill>
                <a:effectLst/>
                <a:latin typeface="Times New Roman" panose="02020603050405020304" pitchFamily="18" charset="0"/>
                <a:cs typeface="Times New Roman" panose="02020603050405020304" pitchFamily="18" charset="0"/>
                <a:sym typeface="+mn-ea"/>
              </a:rPr>
              <a:t>trọng</a:t>
            </a:r>
            <a:r>
              <a:rPr lang="vi-VN" sz="1600" dirty="0">
                <a:solidFill>
                  <a:srgbClr val="000000"/>
                </a:solidFill>
                <a:effectLst/>
                <a:latin typeface="Times New Roman" panose="02020603050405020304" pitchFamily="18" charset="0"/>
                <a:cs typeface="Times New Roman" panose="02020603050405020304" pitchFamily="18" charset="0"/>
                <a:sym typeface="+mn-ea"/>
              </a:rPr>
              <a:t> trong thư </a:t>
            </a:r>
            <a:r>
              <a:rPr lang="vi-VN" sz="1600" dirty="0" err="1">
                <a:solidFill>
                  <a:srgbClr val="000000"/>
                </a:solidFill>
                <a:effectLst/>
                <a:latin typeface="Times New Roman" panose="02020603050405020304" pitchFamily="18" charset="0"/>
                <a:cs typeface="Times New Roman" panose="02020603050405020304" pitchFamily="18" charset="0"/>
                <a:sym typeface="+mn-ea"/>
              </a:rPr>
              <a:t>viện</a:t>
            </a:r>
            <a:r>
              <a:rPr lang="vi-VN" sz="1600" dirty="0">
                <a:solidFill>
                  <a:srgbClr val="000000"/>
                </a:solidFill>
                <a:effectLst/>
                <a:latin typeface="Times New Roman" panose="02020603050405020304" pitchFamily="18" charset="0"/>
                <a:cs typeface="Times New Roman" panose="02020603050405020304" pitchFamily="18" charset="0"/>
                <a:sym typeface="+mn-ea"/>
              </a:rPr>
              <a:t> </a:t>
            </a:r>
            <a:r>
              <a:rPr lang="vi-VN" sz="1600" dirty="0" err="1">
                <a:solidFill>
                  <a:srgbClr val="000000"/>
                </a:solidFill>
                <a:effectLst/>
                <a:latin typeface="Times New Roman" panose="02020603050405020304" pitchFamily="18" charset="0"/>
                <a:cs typeface="Times New Roman" panose="02020603050405020304" pitchFamily="18" charset="0"/>
                <a:sym typeface="+mn-ea"/>
              </a:rPr>
              <a:t>chuẩn</a:t>
            </a:r>
            <a:r>
              <a:rPr lang="vi-VN" sz="1600" dirty="0">
                <a:solidFill>
                  <a:srgbClr val="000000"/>
                </a:solidFill>
                <a:effectLst/>
                <a:latin typeface="Times New Roman" panose="02020603050405020304" pitchFamily="18" charset="0"/>
                <a:cs typeface="Times New Roman" panose="02020603050405020304" pitchFamily="18" charset="0"/>
                <a:sym typeface="+mn-ea"/>
              </a:rPr>
              <a:t> </a:t>
            </a:r>
            <a:r>
              <a:rPr lang="vi-VN" sz="1600" dirty="0" err="1">
                <a:solidFill>
                  <a:srgbClr val="000000"/>
                </a:solidFill>
                <a:effectLst/>
                <a:latin typeface="Times New Roman" panose="02020603050405020304" pitchFamily="18" charset="0"/>
                <a:cs typeface="Times New Roman" panose="02020603050405020304" pitchFamily="18" charset="0"/>
                <a:sym typeface="+mn-ea"/>
              </a:rPr>
              <a:t>của</a:t>
            </a:r>
            <a:r>
              <a:rPr lang="vi-VN" sz="1600" dirty="0">
                <a:solidFill>
                  <a:srgbClr val="000000"/>
                </a:solidFill>
                <a:effectLst/>
                <a:latin typeface="Times New Roman" panose="02020603050405020304" pitchFamily="18" charset="0"/>
                <a:cs typeface="Times New Roman" panose="02020603050405020304" pitchFamily="18" charset="0"/>
                <a:sym typeface="+mn-ea"/>
              </a:rPr>
              <a:t> </a:t>
            </a:r>
            <a:r>
              <a:rPr lang="vi-VN" sz="1600" dirty="0" err="1">
                <a:solidFill>
                  <a:srgbClr val="000000"/>
                </a:solidFill>
                <a:effectLst/>
                <a:latin typeface="Times New Roman" panose="02020603050405020304" pitchFamily="18" charset="0"/>
                <a:cs typeface="Times New Roman" panose="02020603050405020304" pitchFamily="18" charset="0"/>
                <a:sym typeface="+mn-ea"/>
              </a:rPr>
              <a:t>Java</a:t>
            </a:r>
            <a:r>
              <a:rPr lang="vi-VN" sz="1600" dirty="0">
                <a:solidFill>
                  <a:srgbClr val="000000"/>
                </a:solidFill>
                <a:effectLst/>
                <a:latin typeface="Times New Roman" panose="02020603050405020304" pitchFamily="18" charset="0"/>
                <a:cs typeface="Times New Roman" panose="02020603050405020304" pitchFamily="18" charset="0"/>
                <a:sym typeface="+mn-ea"/>
              </a:rPr>
              <a:t>. </a:t>
            </a:r>
            <a:r>
              <a:rPr lang="vi-VN" sz="1600" dirty="0" err="1">
                <a:solidFill>
                  <a:srgbClr val="000000"/>
                </a:solidFill>
                <a:effectLst/>
                <a:latin typeface="Times New Roman" panose="02020603050405020304" pitchFamily="18" charset="0"/>
                <a:cs typeface="Times New Roman" panose="02020603050405020304" pitchFamily="18" charset="0"/>
                <a:sym typeface="+mn-ea"/>
              </a:rPr>
              <a:t>Tại</a:t>
            </a:r>
            <a:r>
              <a:rPr lang="vi-VN" sz="1600" dirty="0">
                <a:solidFill>
                  <a:srgbClr val="000000"/>
                </a:solidFill>
                <a:effectLst/>
                <a:latin typeface="Times New Roman" panose="02020603050405020304" pitchFamily="18" charset="0"/>
                <a:cs typeface="Times New Roman" panose="02020603050405020304" pitchFamily="18" charset="0"/>
                <a:sym typeface="+mn-ea"/>
              </a:rPr>
              <a:t> sao API </a:t>
            </a:r>
            <a:r>
              <a:rPr lang="vi-VN" sz="1600" dirty="0" err="1">
                <a:solidFill>
                  <a:srgbClr val="000000"/>
                </a:solidFill>
                <a:effectLst/>
                <a:latin typeface="Times New Roman" panose="02020603050405020304" pitchFamily="18" charset="0"/>
                <a:cs typeface="Times New Roman" panose="02020603050405020304" pitchFamily="18" charset="0"/>
                <a:sym typeface="+mn-ea"/>
              </a:rPr>
              <a:t>này</a:t>
            </a:r>
            <a:r>
              <a:rPr lang="vi-VN" sz="1600" dirty="0">
                <a:solidFill>
                  <a:srgbClr val="000000"/>
                </a:solidFill>
                <a:effectLst/>
                <a:latin typeface="Times New Roman" panose="02020603050405020304" pitchFamily="18" charset="0"/>
                <a:cs typeface="Times New Roman" panose="02020603050405020304" pitchFamily="18" charset="0"/>
                <a:sym typeface="+mn-ea"/>
              </a:rPr>
              <a:t> </a:t>
            </a:r>
            <a:r>
              <a:rPr lang="vi-VN" sz="1600" dirty="0" err="1">
                <a:solidFill>
                  <a:srgbClr val="000000"/>
                </a:solidFill>
                <a:effectLst/>
                <a:latin typeface="Times New Roman" panose="02020603050405020304" pitchFamily="18" charset="0"/>
                <a:cs typeface="Times New Roman" panose="02020603050405020304" pitchFamily="18" charset="0"/>
                <a:sym typeface="+mn-ea"/>
              </a:rPr>
              <a:t>lại</a:t>
            </a:r>
            <a:r>
              <a:rPr lang="vi-VN" sz="1600" dirty="0">
                <a:solidFill>
                  <a:srgbClr val="000000"/>
                </a:solidFill>
                <a:effectLst/>
                <a:latin typeface="Times New Roman" panose="02020603050405020304" pitchFamily="18" charset="0"/>
                <a:cs typeface="Times New Roman" panose="02020603050405020304" pitchFamily="18" charset="0"/>
                <a:sym typeface="+mn-ea"/>
              </a:rPr>
              <a:t> </a:t>
            </a:r>
            <a:r>
              <a:rPr lang="vi-VN" sz="1600" dirty="0" err="1">
                <a:solidFill>
                  <a:srgbClr val="000000"/>
                </a:solidFill>
                <a:effectLst/>
                <a:latin typeface="Times New Roman" panose="02020603050405020304" pitchFamily="18" charset="0"/>
                <a:cs typeface="Times New Roman" panose="02020603050405020304" pitchFamily="18" charset="0"/>
                <a:sym typeface="+mn-ea"/>
              </a:rPr>
              <a:t>được</a:t>
            </a:r>
            <a:r>
              <a:rPr lang="vi-VN" sz="1600" dirty="0">
                <a:solidFill>
                  <a:srgbClr val="000000"/>
                </a:solidFill>
                <a:effectLst/>
                <a:latin typeface="Times New Roman" panose="02020603050405020304" pitchFamily="18" charset="0"/>
                <a:cs typeface="Times New Roman" panose="02020603050405020304" pitchFamily="18" charset="0"/>
                <a:sym typeface="+mn-ea"/>
              </a:rPr>
              <a:t> </a:t>
            </a:r>
            <a:r>
              <a:rPr lang="vi-VN" sz="1600" dirty="0" err="1">
                <a:solidFill>
                  <a:srgbClr val="000000"/>
                </a:solidFill>
                <a:effectLst/>
                <a:latin typeface="Times New Roman" panose="02020603050405020304" pitchFamily="18" charset="0"/>
                <a:cs typeface="Times New Roman" panose="02020603050405020304" pitchFamily="18" charset="0"/>
                <a:sym typeface="+mn-ea"/>
              </a:rPr>
              <a:t>đặt</a:t>
            </a:r>
            <a:r>
              <a:rPr lang="vi-VN" sz="1600" dirty="0">
                <a:solidFill>
                  <a:srgbClr val="000000"/>
                </a:solidFill>
                <a:effectLst/>
                <a:latin typeface="Times New Roman" panose="02020603050405020304" pitchFamily="18" charset="0"/>
                <a:cs typeface="Times New Roman" panose="02020603050405020304" pitchFamily="18" charset="0"/>
                <a:sym typeface="+mn-ea"/>
              </a:rPr>
              <a:t> tên như </a:t>
            </a:r>
            <a:r>
              <a:rPr lang="vi-VN" sz="1600" dirty="0" err="1">
                <a:solidFill>
                  <a:srgbClr val="000000"/>
                </a:solidFill>
                <a:effectLst/>
                <a:latin typeface="Times New Roman" panose="02020603050405020304" pitchFamily="18" charset="0"/>
                <a:cs typeface="Times New Roman" panose="02020603050405020304" pitchFamily="18" charset="0"/>
                <a:sym typeface="+mn-ea"/>
              </a:rPr>
              <a:t>vậy</a:t>
            </a:r>
            <a:r>
              <a:rPr lang="vi-VN" sz="1600" dirty="0">
                <a:solidFill>
                  <a:srgbClr val="000000"/>
                </a:solidFill>
                <a:effectLst/>
                <a:latin typeface="Times New Roman" panose="02020603050405020304" pitchFamily="18" charset="0"/>
                <a:cs typeface="Times New Roman" panose="02020603050405020304" pitchFamily="18" charset="0"/>
                <a:sym typeface="+mn-ea"/>
              </a:rPr>
              <a:t>? </a:t>
            </a:r>
            <a:r>
              <a:rPr lang="vi-VN" sz="1600" dirty="0" err="1">
                <a:solidFill>
                  <a:srgbClr val="000000"/>
                </a:solidFill>
                <a:effectLst/>
                <a:latin typeface="Times New Roman" panose="02020603050405020304" pitchFamily="18" charset="0"/>
                <a:cs typeface="Times New Roman" panose="02020603050405020304" pitchFamily="18" charset="0"/>
                <a:sym typeface="+mn-ea"/>
              </a:rPr>
              <a:t>Chúng</a:t>
            </a:r>
            <a:r>
              <a:rPr lang="vi-VN" sz="1600" dirty="0">
                <a:solidFill>
                  <a:srgbClr val="000000"/>
                </a:solidFill>
                <a:effectLst/>
                <a:latin typeface="Times New Roman" panose="02020603050405020304" pitchFamily="18" charset="0"/>
                <a:cs typeface="Times New Roman" panose="02020603050405020304" pitchFamily="18" charset="0"/>
                <a:sym typeface="+mn-ea"/>
              </a:rPr>
              <a:t> </a:t>
            </a:r>
            <a:r>
              <a:rPr lang="vi-VN" sz="1600" dirty="0" err="1">
                <a:solidFill>
                  <a:srgbClr val="000000"/>
                </a:solidFill>
                <a:effectLst/>
                <a:latin typeface="Times New Roman" panose="02020603050405020304" pitchFamily="18" charset="0"/>
                <a:cs typeface="Times New Roman" panose="02020603050405020304" pitchFamily="18" charset="0"/>
                <a:sym typeface="+mn-ea"/>
              </a:rPr>
              <a:t>hãy</a:t>
            </a:r>
            <a:r>
              <a:rPr lang="vi-VN" sz="1600" dirty="0">
                <a:solidFill>
                  <a:srgbClr val="000000"/>
                </a:solidFill>
                <a:effectLst/>
                <a:latin typeface="Times New Roman" panose="02020603050405020304" pitchFamily="18" charset="0"/>
                <a:cs typeface="Times New Roman" panose="02020603050405020304" pitchFamily="18" charset="0"/>
                <a:sym typeface="+mn-ea"/>
              </a:rPr>
              <a:t> </a:t>
            </a:r>
            <a:r>
              <a:rPr lang="vi-VN" sz="1600" dirty="0" err="1">
                <a:solidFill>
                  <a:srgbClr val="000000"/>
                </a:solidFill>
                <a:effectLst/>
                <a:latin typeface="Times New Roman" panose="02020603050405020304" pitchFamily="18" charset="0"/>
                <a:cs typeface="Times New Roman" panose="02020603050405020304" pitchFamily="18" charset="0"/>
                <a:sym typeface="+mn-ea"/>
              </a:rPr>
              <a:t>cùng</a:t>
            </a:r>
            <a:r>
              <a:rPr lang="vi-VN" sz="1600" dirty="0">
                <a:solidFill>
                  <a:srgbClr val="000000"/>
                </a:solidFill>
                <a:effectLst/>
                <a:latin typeface="Times New Roman" panose="02020603050405020304" pitchFamily="18" charset="0"/>
                <a:cs typeface="Times New Roman" panose="02020603050405020304" pitchFamily="18" charset="0"/>
                <a:sym typeface="+mn-ea"/>
              </a:rPr>
              <a:t> phân </a:t>
            </a:r>
            <a:r>
              <a:rPr lang="vi-VN" sz="1600" dirty="0" err="1">
                <a:solidFill>
                  <a:srgbClr val="000000"/>
                </a:solidFill>
                <a:effectLst/>
                <a:latin typeface="Times New Roman" panose="02020603050405020304" pitchFamily="18" charset="0"/>
                <a:cs typeface="Times New Roman" panose="02020603050405020304" pitchFamily="18" charset="0"/>
                <a:sym typeface="+mn-ea"/>
              </a:rPr>
              <a:t>tích</a:t>
            </a:r>
            <a:r>
              <a:rPr lang="vi-VN" sz="1600" dirty="0">
                <a:solidFill>
                  <a:srgbClr val="000000"/>
                </a:solidFill>
                <a:effectLst/>
                <a:latin typeface="Times New Roman" panose="02020603050405020304" pitchFamily="18" charset="0"/>
                <a:cs typeface="Times New Roman" panose="02020603050405020304" pitchFamily="18" charset="0"/>
                <a:sym typeface="+mn-ea"/>
              </a:rPr>
              <a:t> ý </a:t>
            </a:r>
            <a:r>
              <a:rPr lang="vi-VN" sz="1600" dirty="0" err="1">
                <a:solidFill>
                  <a:srgbClr val="000000"/>
                </a:solidFill>
                <a:effectLst/>
                <a:latin typeface="Times New Roman" panose="02020603050405020304" pitchFamily="18" charset="0"/>
                <a:cs typeface="Times New Roman" panose="02020603050405020304" pitchFamily="18" charset="0"/>
                <a:sym typeface="+mn-ea"/>
              </a:rPr>
              <a:t>nghĩa</a:t>
            </a:r>
            <a:r>
              <a:rPr lang="vi-VN" sz="1600" dirty="0">
                <a:solidFill>
                  <a:srgbClr val="000000"/>
                </a:solidFill>
                <a:effectLst/>
                <a:latin typeface="Times New Roman" panose="02020603050405020304" pitchFamily="18" charset="0"/>
                <a:cs typeface="Times New Roman" panose="02020603050405020304" pitchFamily="18" charset="0"/>
                <a:sym typeface="+mn-ea"/>
              </a:rPr>
              <a:t> </a:t>
            </a:r>
            <a:r>
              <a:rPr lang="vi-VN" sz="1600" dirty="0" err="1">
                <a:solidFill>
                  <a:srgbClr val="000000"/>
                </a:solidFill>
                <a:effectLst/>
                <a:latin typeface="Times New Roman" panose="02020603050405020304" pitchFamily="18" charset="0"/>
                <a:cs typeface="Times New Roman" panose="02020603050405020304" pitchFamily="18" charset="0"/>
                <a:sym typeface="+mn-ea"/>
              </a:rPr>
              <a:t>của</a:t>
            </a:r>
            <a:r>
              <a:rPr lang="vi-VN" sz="1600" dirty="0">
                <a:solidFill>
                  <a:srgbClr val="000000"/>
                </a:solidFill>
                <a:effectLst/>
                <a:latin typeface="Times New Roman" panose="02020603050405020304" pitchFamily="18" charset="0"/>
                <a:cs typeface="Times New Roman" panose="02020603050405020304" pitchFamily="18" charset="0"/>
                <a:sym typeface="+mn-ea"/>
              </a:rPr>
              <a:t> </a:t>
            </a:r>
            <a:r>
              <a:rPr lang="vi-VN" sz="1600" dirty="0" err="1">
                <a:solidFill>
                  <a:srgbClr val="000000"/>
                </a:solidFill>
                <a:effectLst/>
                <a:latin typeface="Times New Roman" panose="02020603050405020304" pitchFamily="18" charset="0"/>
                <a:cs typeface="Times New Roman" panose="02020603050405020304" pitchFamily="18" charset="0"/>
                <a:sym typeface="+mn-ea"/>
              </a:rPr>
              <a:t>việc</a:t>
            </a:r>
            <a:r>
              <a:rPr lang="vi-VN" sz="1600" dirty="0">
                <a:solidFill>
                  <a:srgbClr val="000000"/>
                </a:solidFill>
                <a:effectLst/>
                <a:latin typeface="Times New Roman" panose="02020603050405020304" pitchFamily="18" charset="0"/>
                <a:cs typeface="Times New Roman" panose="02020603050405020304" pitchFamily="18" charset="0"/>
                <a:sym typeface="+mn-ea"/>
              </a:rPr>
              <a:t> </a:t>
            </a:r>
            <a:r>
              <a:rPr lang="vi-VN" sz="1600" dirty="0" err="1">
                <a:solidFill>
                  <a:srgbClr val="000000"/>
                </a:solidFill>
                <a:effectLst/>
                <a:latin typeface="Times New Roman" panose="02020603050405020304" pitchFamily="18" charset="0"/>
                <a:cs typeface="Times New Roman" panose="02020603050405020304" pitchFamily="18" charset="0"/>
                <a:sym typeface="+mn-ea"/>
              </a:rPr>
              <a:t>này</a:t>
            </a:r>
            <a:r>
              <a:rPr lang="vi-VN" sz="1600" dirty="0">
                <a:solidFill>
                  <a:srgbClr val="000000"/>
                </a:solidFill>
                <a:effectLst/>
                <a:latin typeface="Times New Roman" panose="02020603050405020304" pitchFamily="18" charset="0"/>
                <a:cs typeface="Times New Roman" panose="02020603050405020304" pitchFamily="18" charset="0"/>
                <a:sym typeface="+mn-ea"/>
              </a:rPr>
              <a:t>.</a:t>
            </a:r>
            <a:br>
              <a:rPr lang="vi-VN" sz="1600" dirty="0">
                <a:solidFill>
                  <a:srgbClr val="000000"/>
                </a:solidFill>
                <a:effectLst/>
                <a:latin typeface="Times New Roman" panose="02020603050405020304" pitchFamily="18" charset="0"/>
                <a:cs typeface="Times New Roman" panose="02020603050405020304" pitchFamily="18" charset="0"/>
                <a:sym typeface="+mn-ea"/>
              </a:rPr>
            </a:br>
            <a:endParaRPr lang="en-US" altLang="zh-CN" sz="1600" dirty="0">
              <a:solidFill>
                <a:schemeClr val="tx1">
                  <a:lumMod val="65000"/>
                  <a:lumOff val="35000"/>
                </a:schemeClr>
              </a:solidFill>
              <a:latin typeface="Calibri" panose="020F0502020204030204" pitchFamily="34" charset="0"/>
              <a:ea typeface="+mj-ea"/>
            </a:endParaRPr>
          </a:p>
        </p:txBody>
      </p:sp>
      <p:sp>
        <p:nvSpPr>
          <p:cNvPr id="28" name="文本框 27"/>
          <p:cNvSpPr txBox="1"/>
          <p:nvPr/>
        </p:nvSpPr>
        <p:spPr>
          <a:xfrm flipH="1">
            <a:off x="756285" y="3513455"/>
            <a:ext cx="3859530" cy="2052320"/>
          </a:xfrm>
          <a:prstGeom prst="rect">
            <a:avLst/>
          </a:prstGeom>
          <a:noFill/>
        </p:spPr>
        <p:txBody>
          <a:bodyPr wrap="square" rtlCol="0">
            <a:spAutoFit/>
            <a:scene3d>
              <a:camera prst="orthographicFront"/>
              <a:lightRig rig="threePt" dir="t"/>
            </a:scene3d>
            <a:sp3d contourW="12700"/>
          </a:bodyPr>
          <a:lstStyle/>
          <a:p>
            <a:pPr marL="285750" indent="-285750" algn="ctr">
              <a:lnSpc>
                <a:spcPct val="114000"/>
              </a:lnSpc>
              <a:buFont typeface="Wingdings" panose="05000000000000000000" charset="0"/>
              <a:buChar char="v"/>
            </a:pPr>
            <a:r>
              <a:rPr lang="vi-VN" sz="1600" dirty="0" err="1">
                <a:solidFill>
                  <a:srgbClr val="000000"/>
                </a:solidFill>
                <a:effectLst/>
                <a:latin typeface="Times New Roman" panose="02020603050405020304" pitchFamily="18" charset="0"/>
                <a:cs typeface="Times New Roman" panose="02020603050405020304" pitchFamily="18" charset="0"/>
                <a:sym typeface="+mn-ea"/>
              </a:rPr>
              <a:t>Reflection</a:t>
            </a:r>
            <a:r>
              <a:rPr lang="vi-VN" sz="1600" dirty="0">
                <a:solidFill>
                  <a:srgbClr val="000000"/>
                </a:solidFill>
                <a:effectLst/>
                <a:latin typeface="Times New Roman" panose="02020603050405020304" pitchFamily="18" charset="0"/>
                <a:cs typeface="Times New Roman" panose="02020603050405020304" pitchFamily="18" charset="0"/>
                <a:sym typeface="+mn-ea"/>
              </a:rPr>
              <a:t> </a:t>
            </a:r>
            <a:r>
              <a:rPr lang="vi-VN" sz="1600" dirty="0" err="1">
                <a:solidFill>
                  <a:srgbClr val="000000"/>
                </a:solidFill>
                <a:effectLst/>
                <a:latin typeface="Times New Roman" panose="02020603050405020304" pitchFamily="18" charset="0"/>
                <a:cs typeface="Times New Roman" panose="02020603050405020304" pitchFamily="18" charset="0"/>
                <a:sym typeface="+mn-ea"/>
              </a:rPr>
              <a:t>chính</a:t>
            </a:r>
            <a:r>
              <a:rPr lang="vi-VN" sz="1600" dirty="0">
                <a:solidFill>
                  <a:srgbClr val="000000"/>
                </a:solidFill>
                <a:effectLst/>
                <a:latin typeface="Times New Roman" panose="02020603050405020304" pitchFamily="18" charset="0"/>
                <a:cs typeface="Times New Roman" panose="02020603050405020304" pitchFamily="18" charset="0"/>
                <a:sym typeface="+mn-ea"/>
              </a:rPr>
              <a:t> </a:t>
            </a:r>
            <a:r>
              <a:rPr lang="vi-VN" sz="1600" dirty="0" err="1">
                <a:solidFill>
                  <a:srgbClr val="000000"/>
                </a:solidFill>
                <a:effectLst/>
                <a:latin typeface="Times New Roman" panose="02020603050405020304" pitchFamily="18" charset="0"/>
                <a:cs typeface="Times New Roman" panose="02020603050405020304" pitchFamily="18" charset="0"/>
                <a:sym typeface="+mn-ea"/>
              </a:rPr>
              <a:t>là</a:t>
            </a:r>
            <a:r>
              <a:rPr lang="vi-VN" sz="1600" dirty="0">
                <a:solidFill>
                  <a:srgbClr val="000000"/>
                </a:solidFill>
                <a:effectLst/>
                <a:latin typeface="Times New Roman" panose="02020603050405020304" pitchFamily="18" charset="0"/>
                <a:cs typeface="Times New Roman" panose="02020603050405020304" pitchFamily="18" charset="0"/>
                <a:sym typeface="+mn-ea"/>
              </a:rPr>
              <a:t> </a:t>
            </a:r>
            <a:r>
              <a:rPr lang="vi-VN" sz="1600" dirty="0" err="1">
                <a:solidFill>
                  <a:srgbClr val="000000"/>
                </a:solidFill>
                <a:effectLst/>
                <a:latin typeface="Times New Roman" panose="02020603050405020304" pitchFamily="18" charset="0"/>
                <a:cs typeface="Times New Roman" panose="02020603050405020304" pitchFamily="18" charset="0"/>
                <a:sym typeface="+mn-ea"/>
              </a:rPr>
              <a:t>một</a:t>
            </a:r>
            <a:r>
              <a:rPr lang="vi-VN" sz="1600" dirty="0">
                <a:solidFill>
                  <a:srgbClr val="000000"/>
                </a:solidFill>
                <a:effectLst/>
                <a:latin typeface="Times New Roman" panose="02020603050405020304" pitchFamily="18" charset="0"/>
                <a:cs typeface="Times New Roman" panose="02020603050405020304" pitchFamily="18" charset="0"/>
                <a:sym typeface="+mn-ea"/>
              </a:rPr>
              <a:t> </a:t>
            </a:r>
            <a:r>
              <a:rPr lang="vi-VN" sz="1600" dirty="0" err="1">
                <a:solidFill>
                  <a:srgbClr val="000000"/>
                </a:solidFill>
                <a:effectLst/>
                <a:latin typeface="Times New Roman" panose="02020603050405020304" pitchFamily="18" charset="0"/>
                <a:cs typeface="Times New Roman" panose="02020603050405020304" pitchFamily="18" charset="0"/>
                <a:sym typeface="+mn-ea"/>
              </a:rPr>
              <a:t>hình</a:t>
            </a:r>
            <a:r>
              <a:rPr lang="vi-VN" sz="1600" dirty="0">
                <a:solidFill>
                  <a:srgbClr val="000000"/>
                </a:solidFill>
                <a:effectLst/>
                <a:latin typeface="Times New Roman" panose="02020603050405020304" pitchFamily="18" charset="0"/>
                <a:cs typeface="Times New Roman" panose="02020603050405020304" pitchFamily="18" charset="0"/>
                <a:sym typeface="+mn-ea"/>
              </a:rPr>
              <a:t> </a:t>
            </a:r>
            <a:r>
              <a:rPr lang="vi-VN" sz="1600" dirty="0" err="1">
                <a:solidFill>
                  <a:srgbClr val="000000"/>
                </a:solidFill>
                <a:effectLst/>
                <a:latin typeface="Times New Roman" panose="02020603050405020304" pitchFamily="18" charset="0"/>
                <a:cs typeface="Times New Roman" panose="02020603050405020304" pitchFamily="18" charset="0"/>
                <a:sym typeface="+mn-ea"/>
              </a:rPr>
              <a:t>ảnh</a:t>
            </a:r>
            <a:r>
              <a:rPr lang="vi-VN" sz="1600" dirty="0">
                <a:solidFill>
                  <a:srgbClr val="000000"/>
                </a:solidFill>
                <a:effectLst/>
                <a:latin typeface="Times New Roman" panose="02020603050405020304" pitchFamily="18" charset="0"/>
                <a:cs typeface="Times New Roman" panose="02020603050405020304" pitchFamily="18" charset="0"/>
                <a:sym typeface="+mn-ea"/>
              </a:rPr>
              <a:t> </a:t>
            </a:r>
            <a:r>
              <a:rPr lang="vi-VN" sz="1600" dirty="0" err="1">
                <a:solidFill>
                  <a:srgbClr val="000000"/>
                </a:solidFill>
                <a:effectLst/>
                <a:latin typeface="Times New Roman" panose="02020603050405020304" pitchFamily="18" charset="0"/>
                <a:cs typeface="Times New Roman" panose="02020603050405020304" pitchFamily="18" charset="0"/>
                <a:sym typeface="+mn-ea"/>
              </a:rPr>
              <a:t>phản</a:t>
            </a:r>
            <a:r>
              <a:rPr lang="vi-VN" sz="1600" dirty="0">
                <a:solidFill>
                  <a:srgbClr val="000000"/>
                </a:solidFill>
                <a:effectLst/>
                <a:latin typeface="Times New Roman" panose="02020603050405020304" pitchFamily="18" charset="0"/>
                <a:cs typeface="Times New Roman" panose="02020603050405020304" pitchFamily="18" charset="0"/>
                <a:sym typeface="+mn-ea"/>
              </a:rPr>
              <a:t> </a:t>
            </a:r>
            <a:r>
              <a:rPr lang="vi-VN" sz="1600" dirty="0" err="1">
                <a:solidFill>
                  <a:srgbClr val="000000"/>
                </a:solidFill>
                <a:effectLst/>
                <a:latin typeface="Times New Roman" panose="02020603050405020304" pitchFamily="18" charset="0"/>
                <a:cs typeface="Times New Roman" panose="02020603050405020304" pitchFamily="18" charset="0"/>
                <a:sym typeface="+mn-ea"/>
              </a:rPr>
              <a:t>chiếu</a:t>
            </a:r>
            <a:r>
              <a:rPr lang="vi-VN" sz="1600" dirty="0">
                <a:solidFill>
                  <a:srgbClr val="000000"/>
                </a:solidFill>
                <a:effectLst/>
                <a:latin typeface="Times New Roman" panose="02020603050405020304" pitchFamily="18" charset="0"/>
                <a:cs typeface="Times New Roman" panose="02020603050405020304" pitchFamily="18" charset="0"/>
                <a:sym typeface="+mn-ea"/>
              </a:rPr>
              <a:t> </a:t>
            </a:r>
            <a:r>
              <a:rPr lang="vi-VN" sz="1600" dirty="0" err="1">
                <a:solidFill>
                  <a:srgbClr val="000000"/>
                </a:solidFill>
                <a:effectLst/>
                <a:latin typeface="Times New Roman" panose="02020603050405020304" pitchFamily="18" charset="0"/>
                <a:cs typeface="Times New Roman" panose="02020603050405020304" pitchFamily="18" charset="0"/>
                <a:sym typeface="+mn-ea"/>
              </a:rPr>
              <a:t>của</a:t>
            </a:r>
            <a:r>
              <a:rPr lang="vi-VN" sz="1600" dirty="0">
                <a:solidFill>
                  <a:srgbClr val="000000"/>
                </a:solidFill>
                <a:effectLst/>
                <a:latin typeface="Times New Roman" panose="02020603050405020304" pitchFamily="18" charset="0"/>
                <a:cs typeface="Times New Roman" panose="02020603050405020304" pitchFamily="18" charset="0"/>
                <a:sym typeface="+mn-ea"/>
              </a:rPr>
              <a:t> </a:t>
            </a:r>
            <a:r>
              <a:rPr lang="vi-VN" sz="1600" dirty="0" err="1">
                <a:solidFill>
                  <a:srgbClr val="000000"/>
                </a:solidFill>
                <a:effectLst/>
                <a:latin typeface="Times New Roman" panose="02020603050405020304" pitchFamily="18" charset="0"/>
                <a:cs typeface="Times New Roman" panose="02020603050405020304" pitchFamily="18" charset="0"/>
                <a:sym typeface="+mn-ea"/>
              </a:rPr>
              <a:t>một</a:t>
            </a:r>
            <a:r>
              <a:rPr lang="vi-VN" sz="1600" dirty="0">
                <a:solidFill>
                  <a:srgbClr val="000000"/>
                </a:solidFill>
                <a:effectLst/>
                <a:latin typeface="Times New Roman" panose="02020603050405020304" pitchFamily="18" charset="0"/>
                <a:cs typeface="Times New Roman" panose="02020603050405020304" pitchFamily="18" charset="0"/>
                <a:sym typeface="+mn-ea"/>
              </a:rPr>
              <a:t> </a:t>
            </a:r>
            <a:r>
              <a:rPr lang="vi-VN" sz="1600" dirty="0" err="1">
                <a:solidFill>
                  <a:srgbClr val="000000"/>
                </a:solidFill>
                <a:effectLst/>
                <a:latin typeface="Times New Roman" panose="02020603050405020304" pitchFamily="18" charset="0"/>
                <a:cs typeface="Times New Roman" panose="02020603050405020304" pitchFamily="18" charset="0"/>
                <a:sym typeface="+mn-ea"/>
              </a:rPr>
              <a:t>vật</a:t>
            </a:r>
            <a:r>
              <a:rPr lang="vi-VN" sz="1600" dirty="0">
                <a:solidFill>
                  <a:srgbClr val="000000"/>
                </a:solidFill>
                <a:effectLst/>
                <a:latin typeface="Times New Roman" panose="02020603050405020304" pitchFamily="18" charset="0"/>
                <a:cs typeface="Times New Roman" panose="02020603050405020304" pitchFamily="18" charset="0"/>
                <a:sym typeface="+mn-ea"/>
              </a:rPr>
              <a:t> </a:t>
            </a:r>
            <a:r>
              <a:rPr lang="vi-VN" sz="1600" dirty="0" err="1">
                <a:solidFill>
                  <a:srgbClr val="000000"/>
                </a:solidFill>
                <a:effectLst/>
                <a:latin typeface="Times New Roman" panose="02020603050405020304" pitchFamily="18" charset="0"/>
                <a:cs typeface="Times New Roman" panose="02020603050405020304" pitchFamily="18" charset="0"/>
                <a:sym typeface="+mn-ea"/>
              </a:rPr>
              <a:t>thể</a:t>
            </a:r>
            <a:r>
              <a:rPr lang="vi-VN" sz="1600" dirty="0">
                <a:solidFill>
                  <a:srgbClr val="000000"/>
                </a:solidFill>
                <a:effectLst/>
                <a:latin typeface="Times New Roman" panose="02020603050405020304" pitchFamily="18" charset="0"/>
                <a:cs typeface="Times New Roman" panose="02020603050405020304" pitchFamily="18" charset="0"/>
                <a:sym typeface="+mn-ea"/>
              </a:rPr>
              <a:t>. </a:t>
            </a:r>
            <a:r>
              <a:rPr lang="vi-VN" sz="1600" dirty="0" err="1">
                <a:solidFill>
                  <a:srgbClr val="000000"/>
                </a:solidFill>
                <a:effectLst/>
                <a:latin typeface="Times New Roman" panose="02020603050405020304" pitchFamily="18" charset="0"/>
                <a:cs typeface="Times New Roman" panose="02020603050405020304" pitchFamily="18" charset="0"/>
                <a:sym typeface="+mn-ea"/>
              </a:rPr>
              <a:t>Chẳng</a:t>
            </a:r>
            <a:r>
              <a:rPr lang="vi-VN" sz="1600" dirty="0">
                <a:solidFill>
                  <a:srgbClr val="000000"/>
                </a:solidFill>
                <a:effectLst/>
                <a:latin typeface="Times New Roman" panose="02020603050405020304" pitchFamily="18" charset="0"/>
                <a:cs typeface="Times New Roman" panose="02020603050405020304" pitchFamily="18" charset="0"/>
                <a:sym typeface="+mn-ea"/>
              </a:rPr>
              <a:t> </a:t>
            </a:r>
            <a:r>
              <a:rPr lang="vi-VN" sz="1600" dirty="0" err="1">
                <a:solidFill>
                  <a:srgbClr val="000000"/>
                </a:solidFill>
                <a:effectLst/>
                <a:latin typeface="Times New Roman" panose="02020603050405020304" pitchFamily="18" charset="0"/>
                <a:cs typeface="Times New Roman" panose="02020603050405020304" pitchFamily="18" charset="0"/>
                <a:sym typeface="+mn-ea"/>
              </a:rPr>
              <a:t>hạn</a:t>
            </a:r>
            <a:r>
              <a:rPr lang="vi-VN" sz="1600" dirty="0">
                <a:solidFill>
                  <a:srgbClr val="000000"/>
                </a:solidFill>
                <a:effectLst/>
                <a:latin typeface="Times New Roman" panose="02020603050405020304" pitchFamily="18" charset="0"/>
                <a:cs typeface="Times New Roman" panose="02020603050405020304" pitchFamily="18" charset="0"/>
                <a:sym typeface="+mn-ea"/>
              </a:rPr>
              <a:t> </a:t>
            </a:r>
            <a:r>
              <a:rPr lang="vi-VN" sz="1600" dirty="0" err="1">
                <a:solidFill>
                  <a:srgbClr val="000000"/>
                </a:solidFill>
                <a:effectLst/>
                <a:latin typeface="Times New Roman" panose="02020603050405020304" pitchFamily="18" charset="0"/>
                <a:cs typeface="Times New Roman" panose="02020603050405020304" pitchFamily="18" charset="0"/>
                <a:sym typeface="+mn-ea"/>
              </a:rPr>
              <a:t>hình</a:t>
            </a:r>
            <a:r>
              <a:rPr lang="vi-VN" sz="1600" dirty="0">
                <a:solidFill>
                  <a:srgbClr val="000000"/>
                </a:solidFill>
                <a:effectLst/>
                <a:latin typeface="Times New Roman" panose="02020603050405020304" pitchFamily="18" charset="0"/>
                <a:cs typeface="Times New Roman" panose="02020603050405020304" pitchFamily="18" charset="0"/>
                <a:sym typeface="+mn-ea"/>
              </a:rPr>
              <a:t> </a:t>
            </a:r>
            <a:r>
              <a:rPr lang="vi-VN" sz="1600" dirty="0" err="1">
                <a:solidFill>
                  <a:srgbClr val="000000"/>
                </a:solidFill>
                <a:effectLst/>
                <a:latin typeface="Times New Roman" panose="02020603050405020304" pitchFamily="18" charset="0"/>
                <a:cs typeface="Times New Roman" panose="02020603050405020304" pitchFamily="18" charset="0"/>
                <a:sym typeface="+mn-ea"/>
              </a:rPr>
              <a:t>ảnh</a:t>
            </a:r>
            <a:r>
              <a:rPr lang="vi-VN" sz="1600" dirty="0">
                <a:solidFill>
                  <a:srgbClr val="000000"/>
                </a:solidFill>
                <a:effectLst/>
                <a:latin typeface="Times New Roman" panose="02020603050405020304" pitchFamily="18" charset="0"/>
                <a:cs typeface="Times New Roman" panose="02020603050405020304" pitchFamily="18" charset="0"/>
                <a:sym typeface="+mn-ea"/>
              </a:rPr>
              <a:t> </a:t>
            </a:r>
            <a:r>
              <a:rPr lang="vi-VN" sz="1600" dirty="0" err="1">
                <a:solidFill>
                  <a:srgbClr val="000000"/>
                </a:solidFill>
                <a:effectLst/>
                <a:latin typeface="Times New Roman" panose="02020603050405020304" pitchFamily="18" charset="0"/>
                <a:cs typeface="Times New Roman" panose="02020603050405020304" pitchFamily="18" charset="0"/>
                <a:sym typeface="+mn-ea"/>
              </a:rPr>
              <a:t>của</a:t>
            </a:r>
            <a:r>
              <a:rPr lang="vi-VN" sz="1600" dirty="0">
                <a:solidFill>
                  <a:srgbClr val="000000"/>
                </a:solidFill>
                <a:effectLst/>
                <a:latin typeface="Times New Roman" panose="02020603050405020304" pitchFamily="18" charset="0"/>
                <a:cs typeface="Times New Roman" panose="02020603050405020304" pitchFamily="18" charset="0"/>
                <a:sym typeface="+mn-ea"/>
              </a:rPr>
              <a:t> </a:t>
            </a:r>
            <a:r>
              <a:rPr lang="vi-VN" sz="1600" dirty="0" err="1">
                <a:solidFill>
                  <a:srgbClr val="000000"/>
                </a:solidFill>
                <a:effectLst/>
                <a:latin typeface="Times New Roman" panose="02020603050405020304" pitchFamily="18" charset="0"/>
                <a:cs typeface="Times New Roman" panose="02020603050405020304" pitchFamily="18" charset="0"/>
                <a:sym typeface="+mn-ea"/>
              </a:rPr>
              <a:t>bạn</a:t>
            </a:r>
            <a:r>
              <a:rPr lang="vi-VN" sz="1600" dirty="0">
                <a:solidFill>
                  <a:srgbClr val="000000"/>
                </a:solidFill>
                <a:effectLst/>
                <a:latin typeface="Times New Roman" panose="02020603050405020304" pitchFamily="18" charset="0"/>
                <a:cs typeface="Times New Roman" panose="02020603050405020304" pitchFamily="18" charset="0"/>
                <a:sym typeface="+mn-ea"/>
              </a:rPr>
              <a:t> trong </a:t>
            </a:r>
            <a:r>
              <a:rPr lang="vi-VN" sz="1600" dirty="0" err="1">
                <a:solidFill>
                  <a:srgbClr val="000000"/>
                </a:solidFill>
                <a:effectLst/>
                <a:latin typeface="Times New Roman" panose="02020603050405020304" pitchFamily="18" charset="0"/>
                <a:cs typeface="Times New Roman" panose="02020603050405020304" pitchFamily="18" charset="0"/>
                <a:sym typeface="+mn-ea"/>
              </a:rPr>
              <a:t>một</a:t>
            </a:r>
            <a:r>
              <a:rPr lang="vi-VN" sz="1600" dirty="0">
                <a:solidFill>
                  <a:srgbClr val="000000"/>
                </a:solidFill>
                <a:effectLst/>
                <a:latin typeface="Times New Roman" panose="02020603050405020304" pitchFamily="18" charset="0"/>
                <a:cs typeface="Times New Roman" panose="02020603050405020304" pitchFamily="18" charset="0"/>
                <a:sym typeface="+mn-ea"/>
              </a:rPr>
              <a:t> </a:t>
            </a:r>
            <a:r>
              <a:rPr lang="vi-VN" sz="1600" dirty="0" err="1">
                <a:solidFill>
                  <a:srgbClr val="000000"/>
                </a:solidFill>
                <a:effectLst/>
                <a:latin typeface="Times New Roman" panose="02020603050405020304" pitchFamily="18" charset="0"/>
                <a:cs typeface="Times New Roman" panose="02020603050405020304" pitchFamily="18" charset="0"/>
                <a:sym typeface="+mn-ea"/>
              </a:rPr>
              <a:t>tấm</a:t>
            </a:r>
            <a:r>
              <a:rPr lang="vi-VN" sz="1600" dirty="0">
                <a:solidFill>
                  <a:srgbClr val="000000"/>
                </a:solidFill>
                <a:effectLst/>
                <a:latin typeface="Times New Roman" panose="02020603050405020304" pitchFamily="18" charset="0"/>
                <a:cs typeface="Times New Roman" panose="02020603050405020304" pitchFamily="18" charset="0"/>
                <a:sym typeface="+mn-ea"/>
              </a:rPr>
              <a:t> gương, </a:t>
            </a:r>
            <a:r>
              <a:rPr lang="vi-VN" sz="1600" dirty="0" err="1">
                <a:solidFill>
                  <a:srgbClr val="000000"/>
                </a:solidFill>
                <a:effectLst/>
                <a:latin typeface="Times New Roman" panose="02020603050405020304" pitchFamily="18" charset="0"/>
                <a:cs typeface="Times New Roman" panose="02020603050405020304" pitchFamily="18" charset="0"/>
                <a:sym typeface="+mn-ea"/>
              </a:rPr>
              <a:t>hoặc</a:t>
            </a:r>
            <a:r>
              <a:rPr lang="vi-VN" sz="1600" dirty="0">
                <a:solidFill>
                  <a:srgbClr val="000000"/>
                </a:solidFill>
                <a:effectLst/>
                <a:latin typeface="Times New Roman" panose="02020603050405020304" pitchFamily="18" charset="0"/>
                <a:cs typeface="Times New Roman" panose="02020603050405020304" pitchFamily="18" charset="0"/>
                <a:sym typeface="+mn-ea"/>
              </a:rPr>
              <a:t> </a:t>
            </a:r>
            <a:r>
              <a:rPr lang="vi-VN" sz="1600" dirty="0" err="1">
                <a:solidFill>
                  <a:srgbClr val="000000"/>
                </a:solidFill>
                <a:effectLst/>
                <a:latin typeface="Times New Roman" panose="02020603050405020304" pitchFamily="18" charset="0"/>
                <a:cs typeface="Times New Roman" panose="02020603050405020304" pitchFamily="18" charset="0"/>
                <a:sym typeface="+mn-ea"/>
              </a:rPr>
              <a:t>ảnh</a:t>
            </a:r>
            <a:r>
              <a:rPr lang="vi-VN" sz="1600" dirty="0">
                <a:solidFill>
                  <a:srgbClr val="000000"/>
                </a:solidFill>
                <a:effectLst/>
                <a:latin typeface="Times New Roman" panose="02020603050405020304" pitchFamily="18" charset="0"/>
                <a:cs typeface="Times New Roman" panose="02020603050405020304" pitchFamily="18" charset="0"/>
                <a:sym typeface="+mn-ea"/>
              </a:rPr>
              <a:t> </a:t>
            </a:r>
            <a:r>
              <a:rPr lang="vi-VN" sz="1600" dirty="0" err="1">
                <a:solidFill>
                  <a:srgbClr val="000000"/>
                </a:solidFill>
                <a:effectLst/>
                <a:latin typeface="Times New Roman" panose="02020603050405020304" pitchFamily="18" charset="0"/>
                <a:cs typeface="Times New Roman" panose="02020603050405020304" pitchFamily="18" charset="0"/>
                <a:sym typeface="+mn-ea"/>
              </a:rPr>
              <a:t>phản</a:t>
            </a:r>
            <a:r>
              <a:rPr lang="vi-VN" sz="1600" dirty="0">
                <a:solidFill>
                  <a:srgbClr val="000000"/>
                </a:solidFill>
                <a:effectLst/>
                <a:latin typeface="Times New Roman" panose="02020603050405020304" pitchFamily="18" charset="0"/>
                <a:cs typeface="Times New Roman" panose="02020603050405020304" pitchFamily="18" charset="0"/>
                <a:sym typeface="+mn-ea"/>
              </a:rPr>
              <a:t> </a:t>
            </a:r>
            <a:r>
              <a:rPr lang="vi-VN" sz="1600" dirty="0" err="1">
                <a:solidFill>
                  <a:srgbClr val="000000"/>
                </a:solidFill>
                <a:effectLst/>
                <a:latin typeface="Times New Roman" panose="02020603050405020304" pitchFamily="18" charset="0"/>
                <a:cs typeface="Times New Roman" panose="02020603050405020304" pitchFamily="18" charset="0"/>
                <a:sym typeface="+mn-ea"/>
              </a:rPr>
              <a:t>xạ</a:t>
            </a:r>
            <a:r>
              <a:rPr lang="vi-VN" sz="1600" dirty="0">
                <a:solidFill>
                  <a:srgbClr val="000000"/>
                </a:solidFill>
                <a:effectLst/>
                <a:latin typeface="Times New Roman" panose="02020603050405020304" pitchFamily="18" charset="0"/>
                <a:cs typeface="Times New Roman" panose="02020603050405020304" pitchFamily="18" charset="0"/>
                <a:sym typeface="+mn-ea"/>
              </a:rPr>
              <a:t> </a:t>
            </a:r>
            <a:r>
              <a:rPr lang="vi-VN" sz="1600" dirty="0" err="1">
                <a:solidFill>
                  <a:srgbClr val="000000"/>
                </a:solidFill>
                <a:effectLst/>
                <a:latin typeface="Times New Roman" panose="02020603050405020304" pitchFamily="18" charset="0"/>
                <a:cs typeface="Times New Roman" panose="02020603050405020304" pitchFamily="18" charset="0"/>
                <a:sym typeface="+mn-ea"/>
              </a:rPr>
              <a:t>của</a:t>
            </a:r>
            <a:r>
              <a:rPr lang="vi-VN" sz="1600" dirty="0">
                <a:solidFill>
                  <a:srgbClr val="000000"/>
                </a:solidFill>
                <a:effectLst/>
                <a:latin typeface="Times New Roman" panose="02020603050405020304" pitchFamily="18" charset="0"/>
                <a:cs typeface="Times New Roman" panose="02020603050405020304" pitchFamily="18" charset="0"/>
                <a:sym typeface="+mn-ea"/>
              </a:rPr>
              <a:t> </a:t>
            </a:r>
            <a:r>
              <a:rPr lang="vi-VN" sz="1600" dirty="0" err="1">
                <a:solidFill>
                  <a:srgbClr val="000000"/>
                </a:solidFill>
                <a:effectLst/>
                <a:latin typeface="Times New Roman" panose="02020603050405020304" pitchFamily="18" charset="0"/>
                <a:cs typeface="Times New Roman" panose="02020603050405020304" pitchFamily="18" charset="0"/>
                <a:sym typeface="+mn-ea"/>
              </a:rPr>
              <a:t>một</a:t>
            </a:r>
            <a:r>
              <a:rPr lang="vi-VN" sz="1600" dirty="0">
                <a:solidFill>
                  <a:srgbClr val="000000"/>
                </a:solidFill>
                <a:effectLst/>
                <a:latin typeface="Times New Roman" panose="02020603050405020304" pitchFamily="18" charset="0"/>
                <a:cs typeface="Times New Roman" panose="02020603050405020304" pitchFamily="18" charset="0"/>
                <a:sym typeface="+mn-ea"/>
              </a:rPr>
              <a:t> </a:t>
            </a:r>
            <a:r>
              <a:rPr lang="vi-VN" sz="1600" dirty="0" err="1">
                <a:solidFill>
                  <a:srgbClr val="000000"/>
                </a:solidFill>
                <a:effectLst/>
                <a:latin typeface="Times New Roman" panose="02020603050405020304" pitchFamily="18" charset="0"/>
                <a:cs typeface="Times New Roman" panose="02020603050405020304" pitchFamily="18" charset="0"/>
                <a:sym typeface="+mn-ea"/>
              </a:rPr>
              <a:t>cái</a:t>
            </a:r>
            <a:r>
              <a:rPr lang="vi-VN" sz="1600" dirty="0">
                <a:solidFill>
                  <a:srgbClr val="000000"/>
                </a:solidFill>
                <a:effectLst/>
                <a:latin typeface="Times New Roman" panose="02020603050405020304" pitchFamily="18" charset="0"/>
                <a:cs typeface="Times New Roman" panose="02020603050405020304" pitchFamily="18" charset="0"/>
                <a:sym typeface="+mn-ea"/>
              </a:rPr>
              <a:t> cây trên </a:t>
            </a:r>
            <a:r>
              <a:rPr lang="vi-VN" sz="1600" dirty="0" err="1">
                <a:solidFill>
                  <a:srgbClr val="000000"/>
                </a:solidFill>
                <a:effectLst/>
                <a:latin typeface="Times New Roman" panose="02020603050405020304" pitchFamily="18" charset="0"/>
                <a:cs typeface="Times New Roman" panose="02020603050405020304" pitchFamily="18" charset="0"/>
                <a:sym typeface="+mn-ea"/>
              </a:rPr>
              <a:t>mặt</a:t>
            </a:r>
            <a:r>
              <a:rPr lang="vi-VN" sz="1600" dirty="0">
                <a:solidFill>
                  <a:srgbClr val="000000"/>
                </a:solidFill>
                <a:effectLst/>
                <a:latin typeface="Times New Roman" panose="02020603050405020304" pitchFamily="18" charset="0"/>
                <a:cs typeface="Times New Roman" panose="02020603050405020304" pitchFamily="18" charset="0"/>
                <a:sym typeface="+mn-ea"/>
              </a:rPr>
              <a:t> </a:t>
            </a:r>
            <a:r>
              <a:rPr lang="vi-VN" sz="1600" dirty="0" err="1">
                <a:solidFill>
                  <a:srgbClr val="000000"/>
                </a:solidFill>
                <a:effectLst/>
                <a:latin typeface="Times New Roman" panose="02020603050405020304" pitchFamily="18" charset="0"/>
                <a:cs typeface="Times New Roman" panose="02020603050405020304" pitchFamily="18" charset="0"/>
                <a:sym typeface="+mn-ea"/>
              </a:rPr>
              <a:t>hồ</a:t>
            </a:r>
            <a:r>
              <a:rPr lang="vi-VN" sz="1600" dirty="0">
                <a:solidFill>
                  <a:srgbClr val="000000"/>
                </a:solidFill>
                <a:effectLst/>
                <a:latin typeface="Times New Roman" panose="02020603050405020304" pitchFamily="18" charset="0"/>
                <a:cs typeface="Times New Roman" panose="02020603050405020304" pitchFamily="18" charset="0"/>
                <a:sym typeface="+mn-ea"/>
              </a:rPr>
              <a:t>. </a:t>
            </a:r>
            <a:r>
              <a:rPr lang="vi-VN" sz="1600" dirty="0" err="1">
                <a:solidFill>
                  <a:srgbClr val="000000"/>
                </a:solidFill>
                <a:effectLst/>
                <a:latin typeface="Times New Roman" panose="02020603050405020304" pitchFamily="18" charset="0"/>
                <a:cs typeface="Times New Roman" panose="02020603050405020304" pitchFamily="18" charset="0"/>
                <a:sym typeface="+mn-ea"/>
              </a:rPr>
              <a:t>Từ</a:t>
            </a:r>
            <a:r>
              <a:rPr lang="vi-VN" sz="1600" dirty="0">
                <a:solidFill>
                  <a:srgbClr val="000000"/>
                </a:solidFill>
                <a:effectLst/>
                <a:latin typeface="Times New Roman" panose="02020603050405020304" pitchFamily="18" charset="0"/>
                <a:cs typeface="Times New Roman" panose="02020603050405020304" pitchFamily="18" charset="0"/>
                <a:sym typeface="+mn-ea"/>
              </a:rPr>
              <a:t> "</a:t>
            </a:r>
            <a:r>
              <a:rPr lang="vi-VN" sz="1600" dirty="0" err="1">
                <a:solidFill>
                  <a:srgbClr val="000000"/>
                </a:solidFill>
                <a:effectLst/>
                <a:latin typeface="Times New Roman" panose="02020603050405020304" pitchFamily="18" charset="0"/>
                <a:cs typeface="Times New Roman" panose="02020603050405020304" pitchFamily="18" charset="0"/>
                <a:sym typeface="+mn-ea"/>
              </a:rPr>
              <a:t>Java</a:t>
            </a:r>
            <a:r>
              <a:rPr lang="vi-VN" sz="1600" dirty="0">
                <a:solidFill>
                  <a:srgbClr val="000000"/>
                </a:solidFill>
                <a:effectLst/>
                <a:latin typeface="Times New Roman" panose="02020603050405020304" pitchFamily="18" charset="0"/>
                <a:cs typeface="Times New Roman" panose="02020603050405020304" pitchFamily="18" charset="0"/>
                <a:sym typeface="+mn-ea"/>
              </a:rPr>
              <a:t> </a:t>
            </a:r>
            <a:r>
              <a:rPr lang="vi-VN" sz="1600" dirty="0" err="1">
                <a:solidFill>
                  <a:srgbClr val="000000"/>
                </a:solidFill>
                <a:effectLst/>
                <a:latin typeface="Times New Roman" panose="02020603050405020304" pitchFamily="18" charset="0"/>
                <a:cs typeface="Times New Roman" panose="02020603050405020304" pitchFamily="18" charset="0"/>
                <a:sym typeface="+mn-ea"/>
              </a:rPr>
              <a:t>Reflection</a:t>
            </a:r>
            <a:r>
              <a:rPr lang="vi-VN" sz="1600" dirty="0">
                <a:solidFill>
                  <a:srgbClr val="000000"/>
                </a:solidFill>
                <a:effectLst/>
                <a:latin typeface="Times New Roman" panose="02020603050405020304" pitchFamily="18" charset="0"/>
                <a:cs typeface="Times New Roman" panose="02020603050405020304" pitchFamily="18" charset="0"/>
                <a:sym typeface="+mn-ea"/>
              </a:rPr>
              <a:t>" đơn </a:t>
            </a:r>
            <a:r>
              <a:rPr lang="vi-VN" sz="1600" dirty="0" err="1">
                <a:solidFill>
                  <a:srgbClr val="000000"/>
                </a:solidFill>
                <a:effectLst/>
                <a:latin typeface="Times New Roman" panose="02020603050405020304" pitchFamily="18" charset="0"/>
                <a:cs typeface="Times New Roman" panose="02020603050405020304" pitchFamily="18" charset="0"/>
                <a:sym typeface="+mn-ea"/>
              </a:rPr>
              <a:t>giản</a:t>
            </a:r>
            <a:r>
              <a:rPr lang="vi-VN" sz="1600" dirty="0">
                <a:solidFill>
                  <a:srgbClr val="000000"/>
                </a:solidFill>
                <a:effectLst/>
                <a:latin typeface="Times New Roman" panose="02020603050405020304" pitchFamily="18" charset="0"/>
                <a:cs typeface="Times New Roman" panose="02020603050405020304" pitchFamily="18" charset="0"/>
                <a:sym typeface="+mn-ea"/>
              </a:rPr>
              <a:t> </a:t>
            </a:r>
            <a:r>
              <a:rPr lang="vi-VN" sz="1600" dirty="0" err="1">
                <a:solidFill>
                  <a:srgbClr val="000000"/>
                </a:solidFill>
                <a:effectLst/>
                <a:latin typeface="Times New Roman" panose="02020603050405020304" pitchFamily="18" charset="0"/>
                <a:cs typeface="Times New Roman" panose="02020603050405020304" pitchFamily="18" charset="0"/>
                <a:sym typeface="+mn-ea"/>
              </a:rPr>
              <a:t>là</a:t>
            </a:r>
            <a:r>
              <a:rPr lang="vi-VN" sz="1600" dirty="0">
                <a:solidFill>
                  <a:srgbClr val="000000"/>
                </a:solidFill>
                <a:effectLst/>
                <a:latin typeface="Times New Roman" panose="02020603050405020304" pitchFamily="18" charset="0"/>
                <a:cs typeface="Times New Roman" panose="02020603050405020304" pitchFamily="18" charset="0"/>
                <a:sym typeface="+mn-ea"/>
              </a:rPr>
              <a:t> đang </a:t>
            </a:r>
            <a:r>
              <a:rPr lang="vi-VN" sz="1600" dirty="0" err="1">
                <a:solidFill>
                  <a:srgbClr val="000000"/>
                </a:solidFill>
                <a:effectLst/>
                <a:latin typeface="Times New Roman" panose="02020603050405020304" pitchFamily="18" charset="0"/>
                <a:cs typeface="Times New Roman" panose="02020603050405020304" pitchFamily="18" charset="0"/>
                <a:sym typeface="+mn-ea"/>
              </a:rPr>
              <a:t>ám</a:t>
            </a:r>
            <a:r>
              <a:rPr lang="vi-VN" sz="1600" dirty="0">
                <a:solidFill>
                  <a:srgbClr val="000000"/>
                </a:solidFill>
                <a:effectLst/>
                <a:latin typeface="Times New Roman" panose="02020603050405020304" pitchFamily="18" charset="0"/>
                <a:cs typeface="Times New Roman" panose="02020603050405020304" pitchFamily="18" charset="0"/>
                <a:sym typeface="+mn-ea"/>
              </a:rPr>
              <a:t> </a:t>
            </a:r>
            <a:r>
              <a:rPr lang="vi-VN" sz="1600" dirty="0" err="1">
                <a:solidFill>
                  <a:srgbClr val="000000"/>
                </a:solidFill>
                <a:effectLst/>
                <a:latin typeface="Times New Roman" panose="02020603050405020304" pitchFamily="18" charset="0"/>
                <a:cs typeface="Times New Roman" panose="02020603050405020304" pitchFamily="18" charset="0"/>
                <a:sym typeface="+mn-ea"/>
              </a:rPr>
              <a:t>chỉ</a:t>
            </a:r>
            <a:r>
              <a:rPr lang="vi-VN" sz="1600" dirty="0">
                <a:solidFill>
                  <a:srgbClr val="000000"/>
                </a:solidFill>
                <a:effectLst/>
                <a:latin typeface="Times New Roman" panose="02020603050405020304" pitchFamily="18" charset="0"/>
                <a:cs typeface="Times New Roman" panose="02020603050405020304" pitchFamily="18" charset="0"/>
                <a:sym typeface="+mn-ea"/>
              </a:rPr>
              <a:t> </a:t>
            </a:r>
            <a:r>
              <a:rPr lang="vi-VN" sz="1600" dirty="0" err="1">
                <a:solidFill>
                  <a:srgbClr val="000000"/>
                </a:solidFill>
                <a:effectLst/>
                <a:latin typeface="Times New Roman" panose="02020603050405020304" pitchFamily="18" charset="0"/>
                <a:cs typeface="Times New Roman" panose="02020603050405020304" pitchFamily="18" charset="0"/>
                <a:sym typeface="+mn-ea"/>
              </a:rPr>
              <a:t>một</a:t>
            </a:r>
            <a:r>
              <a:rPr lang="vi-VN" sz="1600" dirty="0">
                <a:solidFill>
                  <a:srgbClr val="000000"/>
                </a:solidFill>
                <a:effectLst/>
                <a:latin typeface="Times New Roman" panose="02020603050405020304" pitchFamily="18" charset="0"/>
                <a:cs typeface="Times New Roman" panose="02020603050405020304" pitchFamily="18" charset="0"/>
                <a:sym typeface="+mn-ea"/>
              </a:rPr>
              <a:t> </a:t>
            </a:r>
            <a:r>
              <a:rPr lang="vi-VN" sz="1600" dirty="0" err="1">
                <a:solidFill>
                  <a:srgbClr val="000000"/>
                </a:solidFill>
                <a:effectLst/>
                <a:latin typeface="Times New Roman" panose="02020603050405020304" pitchFamily="18" charset="0"/>
                <a:cs typeface="Times New Roman" panose="02020603050405020304" pitchFamily="18" charset="0"/>
                <a:sym typeface="+mn-ea"/>
              </a:rPr>
              <a:t>hình</a:t>
            </a:r>
            <a:r>
              <a:rPr lang="vi-VN" sz="1600" dirty="0">
                <a:solidFill>
                  <a:srgbClr val="000000"/>
                </a:solidFill>
                <a:effectLst/>
                <a:latin typeface="Times New Roman" panose="02020603050405020304" pitchFamily="18" charset="0"/>
                <a:cs typeface="Times New Roman" panose="02020603050405020304" pitchFamily="18" charset="0"/>
                <a:sym typeface="+mn-ea"/>
              </a:rPr>
              <a:t> </a:t>
            </a:r>
            <a:r>
              <a:rPr lang="vi-VN" sz="1600" dirty="0" err="1">
                <a:solidFill>
                  <a:srgbClr val="000000"/>
                </a:solidFill>
                <a:effectLst/>
                <a:latin typeface="Times New Roman" panose="02020603050405020304" pitchFamily="18" charset="0"/>
                <a:cs typeface="Times New Roman" panose="02020603050405020304" pitchFamily="18" charset="0"/>
                <a:sym typeface="+mn-ea"/>
              </a:rPr>
              <a:t>ảnh</a:t>
            </a:r>
            <a:r>
              <a:rPr lang="vi-VN" sz="1600" dirty="0">
                <a:solidFill>
                  <a:srgbClr val="000000"/>
                </a:solidFill>
                <a:effectLst/>
                <a:latin typeface="Times New Roman" panose="02020603050405020304" pitchFamily="18" charset="0"/>
                <a:cs typeface="Times New Roman" panose="02020603050405020304" pitchFamily="18" charset="0"/>
                <a:sym typeface="+mn-ea"/>
              </a:rPr>
              <a:t> </a:t>
            </a:r>
            <a:r>
              <a:rPr lang="vi-VN" sz="1600" dirty="0" err="1">
                <a:solidFill>
                  <a:srgbClr val="000000"/>
                </a:solidFill>
                <a:effectLst/>
                <a:latin typeface="Times New Roman" panose="02020603050405020304" pitchFamily="18" charset="0"/>
                <a:cs typeface="Times New Roman" panose="02020603050405020304" pitchFamily="18" charset="0"/>
                <a:sym typeface="+mn-ea"/>
              </a:rPr>
              <a:t>khác</a:t>
            </a:r>
            <a:r>
              <a:rPr lang="vi-VN" sz="1600" dirty="0">
                <a:solidFill>
                  <a:srgbClr val="000000"/>
                </a:solidFill>
                <a:effectLst/>
                <a:latin typeface="Times New Roman" panose="02020603050405020304" pitchFamily="18" charset="0"/>
                <a:cs typeface="Times New Roman" panose="02020603050405020304" pitchFamily="18" charset="0"/>
                <a:sym typeface="+mn-ea"/>
              </a:rPr>
              <a:t>, </a:t>
            </a:r>
            <a:r>
              <a:rPr lang="vi-VN" sz="1600" dirty="0" err="1">
                <a:solidFill>
                  <a:srgbClr val="000000"/>
                </a:solidFill>
                <a:effectLst/>
                <a:latin typeface="Times New Roman" panose="02020603050405020304" pitchFamily="18" charset="0"/>
                <a:cs typeface="Times New Roman" panose="02020603050405020304" pitchFamily="18" charset="0"/>
                <a:sym typeface="+mn-ea"/>
              </a:rPr>
              <a:t>một</a:t>
            </a:r>
            <a:r>
              <a:rPr lang="vi-VN" sz="1600" dirty="0">
                <a:solidFill>
                  <a:srgbClr val="000000"/>
                </a:solidFill>
                <a:effectLst/>
                <a:latin typeface="Times New Roman" panose="02020603050405020304" pitchFamily="18" charset="0"/>
                <a:cs typeface="Times New Roman" panose="02020603050405020304" pitchFamily="18" charset="0"/>
                <a:sym typeface="+mn-ea"/>
              </a:rPr>
              <a:t> </a:t>
            </a:r>
            <a:r>
              <a:rPr lang="vi-VN" sz="1600" dirty="0" err="1">
                <a:solidFill>
                  <a:srgbClr val="000000"/>
                </a:solidFill>
                <a:effectLst/>
                <a:latin typeface="Times New Roman" panose="02020603050405020304" pitchFamily="18" charset="0"/>
                <a:cs typeface="Times New Roman" panose="02020603050405020304" pitchFamily="18" charset="0"/>
                <a:sym typeface="+mn-ea"/>
              </a:rPr>
              <a:t>cách</a:t>
            </a:r>
            <a:r>
              <a:rPr lang="vi-VN" sz="1600" dirty="0">
                <a:solidFill>
                  <a:srgbClr val="000000"/>
                </a:solidFill>
                <a:effectLst/>
                <a:latin typeface="Times New Roman" panose="02020603050405020304" pitchFamily="18" charset="0"/>
                <a:cs typeface="Times New Roman" panose="02020603050405020304" pitchFamily="18" charset="0"/>
                <a:sym typeface="+mn-ea"/>
              </a:rPr>
              <a:t> </a:t>
            </a:r>
            <a:r>
              <a:rPr lang="vi-VN" sz="1600" dirty="0" err="1">
                <a:solidFill>
                  <a:srgbClr val="000000"/>
                </a:solidFill>
                <a:effectLst/>
                <a:latin typeface="Times New Roman" panose="02020603050405020304" pitchFamily="18" charset="0"/>
                <a:cs typeface="Times New Roman" panose="02020603050405020304" pitchFamily="18" charset="0"/>
                <a:sym typeface="+mn-ea"/>
              </a:rPr>
              <a:t>tiếp</a:t>
            </a:r>
            <a:r>
              <a:rPr lang="vi-VN" sz="1600" dirty="0">
                <a:solidFill>
                  <a:srgbClr val="000000"/>
                </a:solidFill>
                <a:effectLst/>
                <a:latin typeface="Times New Roman" panose="02020603050405020304" pitchFamily="18" charset="0"/>
                <a:cs typeface="Times New Roman" panose="02020603050405020304" pitchFamily="18" charset="0"/>
                <a:sym typeface="+mn-ea"/>
              </a:rPr>
              <a:t> </a:t>
            </a:r>
            <a:r>
              <a:rPr lang="vi-VN" sz="1600" dirty="0" err="1">
                <a:solidFill>
                  <a:srgbClr val="000000"/>
                </a:solidFill>
                <a:effectLst/>
                <a:latin typeface="Times New Roman" panose="02020603050405020304" pitchFamily="18" charset="0"/>
                <a:cs typeface="Times New Roman" panose="02020603050405020304" pitchFamily="18" charset="0"/>
                <a:sym typeface="+mn-ea"/>
              </a:rPr>
              <a:t>cận</a:t>
            </a:r>
            <a:r>
              <a:rPr lang="vi-VN" sz="1600" dirty="0">
                <a:solidFill>
                  <a:srgbClr val="000000"/>
                </a:solidFill>
                <a:effectLst/>
                <a:latin typeface="Times New Roman" panose="02020603050405020304" pitchFamily="18" charset="0"/>
                <a:cs typeface="Times New Roman" panose="02020603050405020304" pitchFamily="18" charset="0"/>
                <a:sym typeface="+mn-ea"/>
              </a:rPr>
              <a:t> </a:t>
            </a:r>
            <a:r>
              <a:rPr lang="vi-VN" sz="1600" dirty="0" err="1">
                <a:solidFill>
                  <a:srgbClr val="000000"/>
                </a:solidFill>
                <a:effectLst/>
                <a:latin typeface="Times New Roman" panose="02020603050405020304" pitchFamily="18" charset="0"/>
                <a:cs typeface="Times New Roman" panose="02020603050405020304" pitchFamily="18" charset="0"/>
                <a:sym typeface="+mn-ea"/>
              </a:rPr>
              <a:t>khác</a:t>
            </a:r>
            <a:r>
              <a:rPr lang="vi-VN" sz="1600" dirty="0">
                <a:solidFill>
                  <a:srgbClr val="000000"/>
                </a:solidFill>
                <a:effectLst/>
                <a:latin typeface="Times New Roman" panose="02020603050405020304" pitchFamily="18" charset="0"/>
                <a:cs typeface="Times New Roman" panose="02020603050405020304" pitchFamily="18" charset="0"/>
                <a:sym typeface="+mn-ea"/>
              </a:rPr>
              <a:t> </a:t>
            </a:r>
            <a:r>
              <a:rPr lang="vi-VN" sz="1600" dirty="0" err="1">
                <a:solidFill>
                  <a:srgbClr val="000000"/>
                </a:solidFill>
                <a:effectLst/>
                <a:latin typeface="Times New Roman" panose="02020603050405020304" pitchFamily="18" charset="0"/>
                <a:cs typeface="Times New Roman" panose="02020603050405020304" pitchFamily="18" charset="0"/>
                <a:sym typeface="+mn-ea"/>
              </a:rPr>
              <a:t>của</a:t>
            </a:r>
            <a:r>
              <a:rPr lang="vi-VN" sz="1600" dirty="0">
                <a:solidFill>
                  <a:srgbClr val="000000"/>
                </a:solidFill>
                <a:effectLst/>
                <a:latin typeface="Times New Roman" panose="02020603050405020304" pitchFamily="18" charset="0"/>
                <a:cs typeface="Times New Roman" panose="02020603050405020304" pitchFamily="18" charset="0"/>
                <a:sym typeface="+mn-ea"/>
              </a:rPr>
              <a:t> </a:t>
            </a:r>
            <a:r>
              <a:rPr lang="vi-VN" sz="1600" dirty="0" err="1">
                <a:solidFill>
                  <a:srgbClr val="000000"/>
                </a:solidFill>
                <a:effectLst/>
                <a:latin typeface="Times New Roman" panose="02020603050405020304" pitchFamily="18" charset="0"/>
                <a:cs typeface="Times New Roman" panose="02020603050405020304" pitchFamily="18" charset="0"/>
                <a:sym typeface="+mn-ea"/>
              </a:rPr>
              <a:t>Java</a:t>
            </a:r>
            <a:endParaRPr lang="en-US" altLang="zh-CN" sz="1600" dirty="0">
              <a:solidFill>
                <a:schemeClr val="tx1">
                  <a:lumMod val="65000"/>
                  <a:lumOff val="35000"/>
                </a:schemeClr>
              </a:solidFill>
              <a:latin typeface="Calibri" panose="020F0502020204030204" pitchFamily="34" charset="0"/>
              <a:ea typeface="+mj-ea"/>
            </a:endParaRPr>
          </a:p>
        </p:txBody>
      </p:sp>
      <p:sp>
        <p:nvSpPr>
          <p:cNvPr id="29" name="文本框 28"/>
          <p:cNvSpPr txBox="1"/>
          <p:nvPr/>
        </p:nvSpPr>
        <p:spPr>
          <a:xfrm>
            <a:off x="3316152" y="120984"/>
            <a:ext cx="5678541" cy="829945"/>
          </a:xfrm>
          <a:prstGeom prst="rect">
            <a:avLst/>
          </a:prstGeom>
          <a:noFill/>
        </p:spPr>
        <p:txBody>
          <a:bodyPr wrap="square" rtlCol="0">
            <a:spAutoFit/>
          </a:bodyPr>
          <a:lstStyle/>
          <a:p>
            <a:pPr algn="ctr"/>
            <a:r>
              <a:rPr lang="en-US" altLang="zh-CN" sz="4800" b="1" dirty="0">
                <a:solidFill>
                  <a:srgbClr val="9DECD0"/>
                </a:solidFill>
                <a:latin typeface="Calibri" panose="020F0502020204030204" pitchFamily="34" charset="0"/>
                <a:ea typeface="本墨绪圆-常规" panose="02000000000000000000" pitchFamily="2" charset="-122"/>
              </a:rPr>
              <a:t>Khái niệm </a:t>
            </a:r>
            <a:endParaRPr lang="zh-CN" altLang="en-US" sz="4800" b="1" dirty="0">
              <a:solidFill>
                <a:srgbClr val="9DECD0"/>
              </a:solidFill>
              <a:latin typeface="Calibri" panose="020F0502020204030204" pitchFamily="34" charset="0"/>
              <a:ea typeface="本墨绪圆-常规" panose="02000000000000000000" pitchFamily="2" charset="-122"/>
            </a:endParaRPr>
          </a:p>
        </p:txBody>
      </p:sp>
      <p:pic>
        <p:nvPicPr>
          <p:cNvPr id="1026" name="Picture 2"/>
          <p:cNvPicPr>
            <a:picLocks noGrp="1" noChangeAspect="1" noChangeArrowheads="1"/>
          </p:cNvPicPr>
          <p:nvPr>
            <p:ph type="pic" idx="1"/>
          </p:nvPr>
        </p:nvPicPr>
        <p:blipFill>
          <a:blip r:embed="rId11">
            <a:extLst>
              <a:ext uri="{28A0092B-C50C-407E-A947-70E740481C1C}">
                <a14:useLocalDpi xmlns:a14="http://schemas.microsoft.com/office/drawing/2010/main" val="0"/>
              </a:ext>
            </a:extLst>
          </a:blip>
          <a:srcRect l="6223" r="6223"/>
          <a:stretch>
            <a:fillRect/>
          </a:stretch>
        </p:blipFill>
        <p:spPr bwMode="auto">
          <a:xfrm>
            <a:off x="5762625" y="1917065"/>
            <a:ext cx="6291580" cy="4883785"/>
          </a:xfrm>
          <a:prstGeom prst="rect">
            <a:avLst/>
          </a:prstGeom>
          <a:noFill/>
          <a:extLst>
            <a:ext uri="{909E8E84-426E-40DD-AFC4-6F175D3DCCD1}">
              <a14:hiddenFill xmlns:a14="http://schemas.microsoft.com/office/drawing/2010/main">
                <a:solidFill>
                  <a:srgbClr val="FFFFFF"/>
                </a:solidFill>
              </a14:hiddenFill>
            </a:ext>
          </a:extLst>
        </p:spPr>
      </p:pic>
      <p:sp>
        <p:nvSpPr>
          <p:cNvPr id="2" name="文本框 28"/>
          <p:cNvSpPr txBox="1"/>
          <p:nvPr/>
        </p:nvSpPr>
        <p:spPr>
          <a:xfrm>
            <a:off x="1295400" y="1002030"/>
            <a:ext cx="3444875" cy="829945"/>
          </a:xfrm>
          <a:prstGeom prst="rect">
            <a:avLst/>
          </a:prstGeom>
          <a:noFill/>
        </p:spPr>
        <p:txBody>
          <a:bodyPr wrap="square" rtlCol="0">
            <a:spAutoFit/>
          </a:bodyPr>
          <a:lstStyle/>
          <a:p>
            <a:pPr algn="l"/>
            <a:r>
              <a:rPr lang="en-US" altLang="zh-CN" sz="2800" b="1" dirty="0">
                <a:solidFill>
                  <a:schemeClr val="tx1"/>
                </a:solidFill>
                <a:latin typeface="Calibri" panose="020F0502020204030204" pitchFamily="34" charset="0"/>
                <a:ea typeface="本墨绪圆-常规" panose="02000000000000000000" pitchFamily="2" charset="-122"/>
              </a:rPr>
              <a:t>1.Java Reflection là gì</a:t>
            </a:r>
            <a:r>
              <a:rPr lang="en-US" altLang="zh-CN" sz="4800" b="1" dirty="0">
                <a:solidFill>
                  <a:srgbClr val="9DECD0"/>
                </a:solidFill>
                <a:latin typeface="Calibri" panose="020F0502020204030204" pitchFamily="34" charset="0"/>
                <a:ea typeface="本墨绪圆-常规" panose="02000000000000000000" pitchFamily="2" charset="-122"/>
              </a:rPr>
              <a:t>  </a:t>
            </a:r>
            <a:endParaRPr lang="zh-CN" altLang="en-US" sz="4800" b="1" dirty="0">
              <a:solidFill>
                <a:srgbClr val="9DECD0"/>
              </a:solidFill>
              <a:latin typeface="Calibri" panose="020F0502020204030204" pitchFamily="34" charset="0"/>
              <a:ea typeface="本墨绪圆-常规" panose="02000000000000000000" pitchFamily="2" charset="-122"/>
            </a:endParaRPr>
          </a:p>
        </p:txBody>
      </p:sp>
      <p:sp>
        <p:nvSpPr>
          <p:cNvPr id="13" name="Freeform 102"/>
          <p:cNvSpPr/>
          <p:nvPr/>
        </p:nvSpPr>
        <p:spPr bwMode="auto">
          <a:xfrm rot="21420000">
            <a:off x="312420" y="1734185"/>
            <a:ext cx="4916170" cy="4868545"/>
          </a:xfrm>
          <a:custGeom>
            <a:avLst/>
            <a:gdLst>
              <a:gd name="T0" fmla="*/ 4 w 372"/>
              <a:gd name="T1" fmla="*/ 107 h 258"/>
              <a:gd name="T2" fmla="*/ 30 w 372"/>
              <a:gd name="T3" fmla="*/ 178 h 258"/>
              <a:gd name="T4" fmla="*/ 90 w 372"/>
              <a:gd name="T5" fmla="*/ 198 h 258"/>
              <a:gd name="T6" fmla="*/ 188 w 372"/>
              <a:gd name="T7" fmla="*/ 200 h 258"/>
              <a:gd name="T8" fmla="*/ 236 w 372"/>
              <a:gd name="T9" fmla="*/ 206 h 258"/>
              <a:gd name="T10" fmla="*/ 266 w 372"/>
              <a:gd name="T11" fmla="*/ 258 h 258"/>
              <a:gd name="T12" fmla="*/ 267 w 372"/>
              <a:gd name="T13" fmla="*/ 227 h 258"/>
              <a:gd name="T14" fmla="*/ 284 w 372"/>
              <a:gd name="T15" fmla="*/ 201 h 258"/>
              <a:gd name="T16" fmla="*/ 325 w 372"/>
              <a:gd name="T17" fmla="*/ 193 h 258"/>
              <a:gd name="T18" fmla="*/ 364 w 372"/>
              <a:gd name="T19" fmla="*/ 153 h 258"/>
              <a:gd name="T20" fmla="*/ 371 w 372"/>
              <a:gd name="T21" fmla="*/ 95 h 258"/>
              <a:gd name="T22" fmla="*/ 355 w 372"/>
              <a:gd name="T23" fmla="*/ 33 h 258"/>
              <a:gd name="T24" fmla="*/ 310 w 372"/>
              <a:gd name="T25" fmla="*/ 16 h 258"/>
              <a:gd name="T26" fmla="*/ 37 w 372"/>
              <a:gd name="T27" fmla="*/ 9 h 258"/>
              <a:gd name="T28" fmla="*/ 3 w 372"/>
              <a:gd name="T29" fmla="*/ 38 h 258"/>
              <a:gd name="T30" fmla="*/ 4 w 372"/>
              <a:gd name="T31" fmla="*/ 107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72" h="258">
                <a:moveTo>
                  <a:pt x="4" y="107"/>
                </a:moveTo>
                <a:cubicBezTo>
                  <a:pt x="5" y="133"/>
                  <a:pt x="10" y="161"/>
                  <a:pt x="30" y="178"/>
                </a:cubicBezTo>
                <a:cubicBezTo>
                  <a:pt x="46" y="192"/>
                  <a:pt x="69" y="196"/>
                  <a:pt x="90" y="198"/>
                </a:cubicBezTo>
                <a:cubicBezTo>
                  <a:pt x="122" y="202"/>
                  <a:pt x="155" y="202"/>
                  <a:pt x="188" y="200"/>
                </a:cubicBezTo>
                <a:cubicBezTo>
                  <a:pt x="204" y="199"/>
                  <a:pt x="222" y="197"/>
                  <a:pt x="236" y="206"/>
                </a:cubicBezTo>
                <a:cubicBezTo>
                  <a:pt x="254" y="216"/>
                  <a:pt x="261" y="238"/>
                  <a:pt x="266" y="258"/>
                </a:cubicBezTo>
                <a:cubicBezTo>
                  <a:pt x="266" y="248"/>
                  <a:pt x="265" y="237"/>
                  <a:pt x="267" y="227"/>
                </a:cubicBezTo>
                <a:cubicBezTo>
                  <a:pt x="269" y="217"/>
                  <a:pt x="275" y="206"/>
                  <a:pt x="284" y="201"/>
                </a:cubicBezTo>
                <a:cubicBezTo>
                  <a:pt x="296" y="194"/>
                  <a:pt x="312" y="196"/>
                  <a:pt x="325" y="193"/>
                </a:cubicBezTo>
                <a:cubicBezTo>
                  <a:pt x="344" y="188"/>
                  <a:pt x="358" y="171"/>
                  <a:pt x="364" y="153"/>
                </a:cubicBezTo>
                <a:cubicBezTo>
                  <a:pt x="371" y="134"/>
                  <a:pt x="371" y="115"/>
                  <a:pt x="371" y="95"/>
                </a:cubicBezTo>
                <a:cubicBezTo>
                  <a:pt x="372" y="73"/>
                  <a:pt x="371" y="48"/>
                  <a:pt x="355" y="33"/>
                </a:cubicBezTo>
                <a:cubicBezTo>
                  <a:pt x="343" y="21"/>
                  <a:pt x="326" y="18"/>
                  <a:pt x="310" y="16"/>
                </a:cubicBezTo>
                <a:cubicBezTo>
                  <a:pt x="220" y="3"/>
                  <a:pt x="128" y="0"/>
                  <a:pt x="37" y="9"/>
                </a:cubicBezTo>
                <a:cubicBezTo>
                  <a:pt x="17" y="11"/>
                  <a:pt x="0" y="16"/>
                  <a:pt x="3" y="38"/>
                </a:cubicBezTo>
                <a:cubicBezTo>
                  <a:pt x="6" y="61"/>
                  <a:pt x="4" y="84"/>
                  <a:pt x="4" y="107"/>
                </a:cubicBezTo>
                <a:close/>
              </a:path>
            </a:pathLst>
          </a:custGeom>
          <a:noFill/>
          <a:ln w="31750">
            <a:solidFill>
              <a:schemeClr val="tx1">
                <a:lumMod val="85000"/>
                <a:lumOff val="15000"/>
              </a:schemeClr>
            </a:solidFill>
          </a:ln>
        </p:spPr>
        <p:txBody>
          <a:bodyPr vert="horz" wrap="square" lIns="91440" tIns="45720" rIns="91440" bIns="45720" numCol="1" anchor="t" anchorCtr="0" compatLnSpc="1"/>
          <a:lstStyle/>
          <a:p>
            <a:endParaRPr lang="zh-CN" altLang="en-US"/>
          </a:p>
        </p:txBody>
      </p:sp>
      <p:sp>
        <p:nvSpPr>
          <p:cNvPr id="30" name="Freeform 104"/>
          <p:cNvSpPr/>
          <p:nvPr/>
        </p:nvSpPr>
        <p:spPr bwMode="auto">
          <a:xfrm rot="21420000">
            <a:off x="4673600" y="4373245"/>
            <a:ext cx="786765" cy="1172845"/>
          </a:xfrm>
          <a:custGeom>
            <a:avLst/>
            <a:gdLst>
              <a:gd name="T0" fmla="*/ 0 w 58"/>
              <a:gd name="T1" fmla="*/ 62 h 62"/>
              <a:gd name="T2" fmla="*/ 42 w 58"/>
              <a:gd name="T3" fmla="*/ 43 h 62"/>
              <a:gd name="T4" fmla="*/ 58 w 58"/>
              <a:gd name="T5" fmla="*/ 0 h 62"/>
            </a:gdLst>
            <a:ahLst/>
            <a:cxnLst>
              <a:cxn ang="0">
                <a:pos x="T0" y="T1"/>
              </a:cxn>
              <a:cxn ang="0">
                <a:pos x="T2" y="T3"/>
              </a:cxn>
              <a:cxn ang="0">
                <a:pos x="T4" y="T5"/>
              </a:cxn>
            </a:cxnLst>
            <a:rect l="0" t="0" r="r" b="b"/>
            <a:pathLst>
              <a:path w="58" h="62">
                <a:moveTo>
                  <a:pt x="0" y="62"/>
                </a:moveTo>
                <a:cubicBezTo>
                  <a:pt x="15" y="61"/>
                  <a:pt x="31" y="54"/>
                  <a:pt x="42" y="43"/>
                </a:cubicBezTo>
                <a:cubicBezTo>
                  <a:pt x="52" y="31"/>
                  <a:pt x="58" y="16"/>
                  <a:pt x="58" y="0"/>
                </a:cubicBezTo>
              </a:path>
            </a:pathLst>
          </a:custGeom>
          <a:noFill/>
          <a:ln w="31750" cap="rnd">
            <a:solidFill>
              <a:schemeClr val="tx1">
                <a:lumMod val="85000"/>
                <a:lumOff val="15000"/>
              </a:schemeClr>
            </a:solidFill>
            <a:prstDash val="solid"/>
            <a:round/>
          </a:ln>
        </p:spPr>
        <p:txBody>
          <a:bodyPr vert="horz" wrap="square" lIns="91440" tIns="45720" rIns="91440" bIns="45720" numCol="1" anchor="t" anchorCtr="0" compatLnSpc="1"/>
          <a:lstStyle/>
          <a:p>
            <a:endParaRPr lang="zh-CN" altLang="en-US"/>
          </a:p>
        </p:txBody>
      </p:sp>
      <p:sp>
        <p:nvSpPr>
          <p:cNvPr id="31" name="Freeform 105"/>
          <p:cNvSpPr/>
          <p:nvPr/>
        </p:nvSpPr>
        <p:spPr bwMode="auto">
          <a:xfrm rot="21420000">
            <a:off x="5452745" y="3514090"/>
            <a:ext cx="40640" cy="508635"/>
          </a:xfrm>
          <a:custGeom>
            <a:avLst/>
            <a:gdLst>
              <a:gd name="T0" fmla="*/ 0 w 3"/>
              <a:gd name="T1" fmla="*/ 27 h 27"/>
              <a:gd name="T2" fmla="*/ 3 w 3"/>
              <a:gd name="T3" fmla="*/ 0 h 27"/>
            </a:gdLst>
            <a:ahLst/>
            <a:cxnLst>
              <a:cxn ang="0">
                <a:pos x="T0" y="T1"/>
              </a:cxn>
              <a:cxn ang="0">
                <a:pos x="T2" y="T3"/>
              </a:cxn>
            </a:cxnLst>
            <a:rect l="0" t="0" r="r" b="b"/>
            <a:pathLst>
              <a:path w="3" h="27">
                <a:moveTo>
                  <a:pt x="0" y="27"/>
                </a:moveTo>
                <a:cubicBezTo>
                  <a:pt x="1" y="18"/>
                  <a:pt x="2" y="9"/>
                  <a:pt x="3" y="0"/>
                </a:cubicBezTo>
              </a:path>
            </a:pathLst>
          </a:custGeom>
          <a:noFill/>
          <a:ln w="31750" cap="rnd">
            <a:solidFill>
              <a:schemeClr val="tx1">
                <a:lumMod val="85000"/>
                <a:lumOff val="15000"/>
              </a:schemeClr>
            </a:solidFill>
            <a:prstDash val="solid"/>
            <a:round/>
          </a:ln>
        </p:spPr>
        <p:txBody>
          <a:bodyPr vert="horz" wrap="square" lIns="91440" tIns="45720" rIns="91440" bIns="45720" numCol="1" anchor="t" anchorCtr="0" compatLnSpc="1"/>
          <a:lstStyle/>
          <a:p>
            <a:endParaRPr lang="zh-CN" altLang="en-US"/>
          </a:p>
        </p:txBody>
      </p:sp>
      <p:sp>
        <p:nvSpPr>
          <p:cNvPr id="32" name="Freeform 104"/>
          <p:cNvSpPr/>
          <p:nvPr/>
        </p:nvSpPr>
        <p:spPr bwMode="auto">
          <a:xfrm rot="9600000">
            <a:off x="5269865" y="1805305"/>
            <a:ext cx="786765" cy="1172845"/>
          </a:xfrm>
          <a:custGeom>
            <a:avLst/>
            <a:gdLst>
              <a:gd name="T0" fmla="*/ 0 w 58"/>
              <a:gd name="T1" fmla="*/ 62 h 62"/>
              <a:gd name="T2" fmla="*/ 42 w 58"/>
              <a:gd name="T3" fmla="*/ 43 h 62"/>
              <a:gd name="T4" fmla="*/ 58 w 58"/>
              <a:gd name="T5" fmla="*/ 0 h 62"/>
            </a:gdLst>
            <a:ahLst/>
            <a:cxnLst>
              <a:cxn ang="0">
                <a:pos x="T0" y="T1"/>
              </a:cxn>
              <a:cxn ang="0">
                <a:pos x="T2" y="T3"/>
              </a:cxn>
              <a:cxn ang="0">
                <a:pos x="T4" y="T5"/>
              </a:cxn>
            </a:cxnLst>
            <a:rect l="0" t="0" r="r" b="b"/>
            <a:pathLst>
              <a:path w="58" h="62">
                <a:moveTo>
                  <a:pt x="0" y="62"/>
                </a:moveTo>
                <a:cubicBezTo>
                  <a:pt x="15" y="61"/>
                  <a:pt x="31" y="54"/>
                  <a:pt x="42" y="43"/>
                </a:cubicBezTo>
                <a:cubicBezTo>
                  <a:pt x="52" y="31"/>
                  <a:pt x="58" y="16"/>
                  <a:pt x="58" y="0"/>
                </a:cubicBezTo>
              </a:path>
            </a:pathLst>
          </a:custGeom>
          <a:noFill/>
          <a:ln w="31750" cap="rnd">
            <a:solidFill>
              <a:schemeClr val="tx1">
                <a:lumMod val="85000"/>
                <a:lumOff val="15000"/>
              </a:schemeClr>
            </a:solidFill>
            <a:prstDash val="solid"/>
            <a:round/>
          </a:ln>
        </p:spPr>
        <p:txBody>
          <a:bodyPr vert="horz" wrap="square" lIns="91440" tIns="45720" rIns="91440" bIns="45720" numCol="1" anchor="t" anchorCtr="0" compatLnSpc="1"/>
          <a:lstStyle/>
          <a:p>
            <a:endParaRPr lang="zh-CN" altLang="en-US"/>
          </a:p>
        </p:txBody>
      </p:sp>
      <p:sp>
        <p:nvSpPr>
          <p:cNvPr id="33" name="Freeform 130"/>
          <p:cNvSpPr/>
          <p:nvPr/>
        </p:nvSpPr>
        <p:spPr bwMode="auto">
          <a:xfrm rot="9360000">
            <a:off x="11503025" y="1475105"/>
            <a:ext cx="550545" cy="690245"/>
          </a:xfrm>
          <a:custGeom>
            <a:avLst/>
            <a:gdLst>
              <a:gd name="T0" fmla="*/ 1 w 51"/>
              <a:gd name="T1" fmla="*/ 0 h 63"/>
              <a:gd name="T2" fmla="*/ 13 w 51"/>
              <a:gd name="T3" fmla="*/ 41 h 63"/>
              <a:gd name="T4" fmla="*/ 51 w 51"/>
              <a:gd name="T5" fmla="*/ 63 h 63"/>
            </a:gdLst>
            <a:ahLst/>
            <a:cxnLst>
              <a:cxn ang="0">
                <a:pos x="T0" y="T1"/>
              </a:cxn>
              <a:cxn ang="0">
                <a:pos x="T2" y="T3"/>
              </a:cxn>
              <a:cxn ang="0">
                <a:pos x="T4" y="T5"/>
              </a:cxn>
            </a:cxnLst>
            <a:rect l="0" t="0" r="r" b="b"/>
            <a:pathLst>
              <a:path w="51" h="63">
                <a:moveTo>
                  <a:pt x="1" y="0"/>
                </a:moveTo>
                <a:cubicBezTo>
                  <a:pt x="0" y="15"/>
                  <a:pt x="4" y="30"/>
                  <a:pt x="13" y="41"/>
                </a:cubicBezTo>
                <a:cubicBezTo>
                  <a:pt x="23" y="53"/>
                  <a:pt x="36" y="61"/>
                  <a:pt x="51" y="63"/>
                </a:cubicBezTo>
              </a:path>
            </a:pathLst>
          </a:custGeom>
          <a:noFill/>
          <a:ln w="34925" cap="rnd">
            <a:solidFill>
              <a:schemeClr val="tx1">
                <a:lumMod val="95000"/>
                <a:lumOff val="5000"/>
              </a:schemeClr>
            </a:solidFill>
            <a:prstDash val="solid"/>
            <a:round/>
          </a:ln>
        </p:spPr>
        <p:txBody>
          <a:bodyPr vert="horz" wrap="square" lIns="91440" tIns="45720" rIns="91440" bIns="45720" numCol="1" anchor="t" anchorCtr="0" compatLnSpc="1"/>
          <a:lstStyle/>
          <a:p>
            <a:endParaRPr lang="zh-CN" altLang="en-US"/>
          </a:p>
        </p:txBody>
      </p:sp>
      <p:sp>
        <p:nvSpPr>
          <p:cNvPr id="34" name="Freeform 131"/>
          <p:cNvSpPr/>
          <p:nvPr/>
        </p:nvSpPr>
        <p:spPr bwMode="auto">
          <a:xfrm rot="6000000">
            <a:off x="5387340" y="1548765"/>
            <a:ext cx="335915" cy="307975"/>
          </a:xfrm>
          <a:custGeom>
            <a:avLst/>
            <a:gdLst>
              <a:gd name="T0" fmla="*/ 0 w 31"/>
              <a:gd name="T1" fmla="*/ 0 h 28"/>
              <a:gd name="T2" fmla="*/ 31 w 31"/>
              <a:gd name="T3" fmla="*/ 28 h 28"/>
            </a:gdLst>
            <a:ahLst/>
            <a:cxnLst>
              <a:cxn ang="0">
                <a:pos x="T0" y="T1"/>
              </a:cxn>
              <a:cxn ang="0">
                <a:pos x="T2" y="T3"/>
              </a:cxn>
            </a:cxnLst>
            <a:rect l="0" t="0" r="r" b="b"/>
            <a:pathLst>
              <a:path w="31" h="28">
                <a:moveTo>
                  <a:pt x="0" y="0"/>
                </a:moveTo>
                <a:cubicBezTo>
                  <a:pt x="6" y="13"/>
                  <a:pt x="17" y="23"/>
                  <a:pt x="31" y="28"/>
                </a:cubicBezTo>
              </a:path>
            </a:pathLst>
          </a:custGeom>
          <a:noFill/>
          <a:ln w="34925" cap="rnd">
            <a:solidFill>
              <a:schemeClr val="tx1">
                <a:lumMod val="95000"/>
                <a:lumOff val="5000"/>
              </a:schemeClr>
            </a:solidFill>
            <a:prstDash val="solid"/>
            <a:round/>
          </a:ln>
        </p:spPr>
        <p:txBody>
          <a:bodyPr vert="horz" wrap="square" lIns="91440" tIns="45720" rIns="91440" bIns="45720" numCol="1" anchor="t" anchorCtr="0" compatLnSpc="1"/>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9">
                                            <p:txEl>
                                              <p:pRg st="0" end="0"/>
                                            </p:txEl>
                                          </p:spTgt>
                                        </p:tgtEl>
                                        <p:attrNameLst>
                                          <p:attrName>style.visibility</p:attrName>
                                        </p:attrNameLst>
                                      </p:cBhvr>
                                      <p:to>
                                        <p:strVal val="visible"/>
                                      </p:to>
                                    </p:set>
                                    <p:animEffect transition="in" filter="randombar(horizontal)">
                                      <p:cBhvr>
                                        <p:cTn id="7" dur="1000"/>
                                        <p:tgtEl>
                                          <p:spTgt spid="2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fade">
                                      <p:cBhvr>
                                        <p:cTn id="12" dur="1250"/>
                                        <p:tgtEl>
                                          <p:spTgt spid="2">
                                            <p:txEl>
                                              <p:pRg st="0" end="0"/>
                                            </p:txEl>
                                          </p:spTgt>
                                        </p:tgtEl>
                                      </p:cBhvr>
                                    </p:animEffect>
                                    <p:anim calcmode="lin" valueType="num">
                                      <p:cBhvr>
                                        <p:cTn id="13" dur="125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4" dur="125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nodeType="clickEffect">
                                  <p:stCondLst>
                                    <p:cond delay="0"/>
                                  </p:stCondLst>
                                  <p:childTnLst>
                                    <p:set>
                                      <p:cBhvr>
                                        <p:cTn id="18" dur="1" fill="hold">
                                          <p:stCondLst>
                                            <p:cond delay="0"/>
                                          </p:stCondLst>
                                        </p:cTn>
                                        <p:tgtEl>
                                          <p:spTgt spid="1026"/>
                                        </p:tgtEl>
                                        <p:attrNameLst>
                                          <p:attrName>style.visibility</p:attrName>
                                        </p:attrNameLst>
                                      </p:cBhvr>
                                      <p:to>
                                        <p:strVal val="visible"/>
                                      </p:to>
                                    </p:set>
                                    <p:animEffect transition="in" filter="barn(inVertical)">
                                      <p:cBhvr>
                                        <p:cTn id="19" dur="1250"/>
                                        <p:tgtEl>
                                          <p:spTgt spid="1026"/>
                                        </p:tgtEl>
                                      </p:cBhvr>
                                    </p:animEffect>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27">
                                            <p:txEl>
                                              <p:pRg st="0" end="0"/>
                                            </p:txEl>
                                          </p:spTgt>
                                        </p:tgtEl>
                                        <p:attrNameLst>
                                          <p:attrName>style.visibility</p:attrName>
                                        </p:attrNameLst>
                                      </p:cBhvr>
                                      <p:to>
                                        <p:strVal val="visible"/>
                                      </p:to>
                                    </p:set>
                                    <p:animEffect transition="in" filter="fade">
                                      <p:cBhvr>
                                        <p:cTn id="24" dur="1250"/>
                                        <p:tgtEl>
                                          <p:spTgt spid="27">
                                            <p:txEl>
                                              <p:pRg st="0" end="0"/>
                                            </p:txEl>
                                          </p:spTgt>
                                        </p:tgtEl>
                                      </p:cBhvr>
                                    </p:animEffect>
                                    <p:anim calcmode="lin" valueType="num">
                                      <p:cBhvr>
                                        <p:cTn id="25" dur="1250" fill="hold"/>
                                        <p:tgtEl>
                                          <p:spTgt spid="27">
                                            <p:txEl>
                                              <p:pRg st="0" end="0"/>
                                            </p:txEl>
                                          </p:spTgt>
                                        </p:tgtEl>
                                        <p:attrNameLst>
                                          <p:attrName>ppt_x</p:attrName>
                                        </p:attrNameLst>
                                      </p:cBhvr>
                                      <p:tavLst>
                                        <p:tav tm="0">
                                          <p:val>
                                            <p:strVal val="#ppt_x"/>
                                          </p:val>
                                        </p:tav>
                                        <p:tav tm="100000">
                                          <p:val>
                                            <p:strVal val="#ppt_x"/>
                                          </p:val>
                                        </p:tav>
                                      </p:tavLst>
                                    </p:anim>
                                    <p:anim calcmode="lin" valueType="num">
                                      <p:cBhvr>
                                        <p:cTn id="26" dur="1250" fill="hold"/>
                                        <p:tgtEl>
                                          <p:spTgt spid="2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28">
                                            <p:txEl>
                                              <p:pRg st="0" end="0"/>
                                            </p:txEl>
                                          </p:spTgt>
                                        </p:tgtEl>
                                        <p:attrNameLst>
                                          <p:attrName>style.visibility</p:attrName>
                                        </p:attrNameLst>
                                      </p:cBhvr>
                                      <p:to>
                                        <p:strVal val="visible"/>
                                      </p:to>
                                    </p:set>
                                    <p:animEffect transition="in" filter="fade">
                                      <p:cBhvr>
                                        <p:cTn id="31" dur="1250"/>
                                        <p:tgtEl>
                                          <p:spTgt spid="28">
                                            <p:txEl>
                                              <p:pRg st="0" end="0"/>
                                            </p:txEl>
                                          </p:spTgt>
                                        </p:tgtEl>
                                      </p:cBhvr>
                                    </p:animEffect>
                                    <p:anim calcmode="lin" valueType="num">
                                      <p:cBhvr>
                                        <p:cTn id="32" dur="1250" fill="hold"/>
                                        <p:tgtEl>
                                          <p:spTgt spid="28">
                                            <p:txEl>
                                              <p:pRg st="0" end="0"/>
                                            </p:txEl>
                                          </p:spTgt>
                                        </p:tgtEl>
                                        <p:attrNameLst>
                                          <p:attrName>ppt_x</p:attrName>
                                        </p:attrNameLst>
                                      </p:cBhvr>
                                      <p:tavLst>
                                        <p:tav tm="0">
                                          <p:val>
                                            <p:strVal val="#ppt_x"/>
                                          </p:val>
                                        </p:tav>
                                        <p:tav tm="100000">
                                          <p:val>
                                            <p:strVal val="#ppt_x"/>
                                          </p:val>
                                        </p:tav>
                                      </p:tavLst>
                                    </p:anim>
                                    <p:anim calcmode="lin" valueType="num">
                                      <p:cBhvr>
                                        <p:cTn id="33" dur="1250" fill="hold"/>
                                        <p:tgtEl>
                                          <p:spTgt spid="28">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2"/>
          <a:stretch>
            <a:fillRect/>
          </a:stretch>
        </p:blipFill>
        <p:spPr>
          <a:xfrm>
            <a:off x="11498181" y="2444462"/>
            <a:ext cx="379123" cy="347539"/>
          </a:xfrm>
          <a:prstGeom prst="rect">
            <a:avLst/>
          </a:prstGeom>
        </p:spPr>
      </p:pic>
      <p:pic>
        <p:nvPicPr>
          <p:cNvPr id="9" name="图片 8"/>
          <p:cNvPicPr>
            <a:picLocks noChangeAspect="1"/>
          </p:cNvPicPr>
          <p:nvPr/>
        </p:nvPicPr>
        <p:blipFill>
          <a:blip r:embed="rId3"/>
          <a:stretch>
            <a:fillRect/>
          </a:stretch>
        </p:blipFill>
        <p:spPr>
          <a:xfrm>
            <a:off x="858061" y="6085452"/>
            <a:ext cx="1309282" cy="826937"/>
          </a:xfrm>
          <a:prstGeom prst="rect">
            <a:avLst/>
          </a:prstGeom>
        </p:spPr>
      </p:pic>
      <p:sp>
        <p:nvSpPr>
          <p:cNvPr id="13" name="椭圆 12"/>
          <p:cNvSpPr/>
          <p:nvPr/>
        </p:nvSpPr>
        <p:spPr>
          <a:xfrm>
            <a:off x="3349937" y="-1735877"/>
            <a:ext cx="1206396" cy="1206397"/>
          </a:xfrm>
          <a:prstGeom prst="ellipse">
            <a:avLst/>
          </a:prstGeom>
          <a:solidFill>
            <a:srgbClr val="9DECD0"/>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4556333" y="-1735877"/>
            <a:ext cx="1206396" cy="1206397"/>
          </a:xfrm>
          <a:prstGeom prst="ellipse">
            <a:avLst/>
          </a:prstGeom>
          <a:solidFill>
            <a:srgbClr val="C6D7E4"/>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5" name="图片 14"/>
          <p:cNvPicPr>
            <a:picLocks noChangeAspect="1"/>
          </p:cNvPicPr>
          <p:nvPr/>
        </p:nvPicPr>
        <p:blipFill>
          <a:blip r:embed="rId4"/>
          <a:stretch>
            <a:fillRect/>
          </a:stretch>
        </p:blipFill>
        <p:spPr>
          <a:xfrm>
            <a:off x="1509845" y="3238568"/>
            <a:ext cx="2959609" cy="2608544"/>
          </a:xfrm>
          <a:prstGeom prst="rect">
            <a:avLst/>
          </a:prstGeom>
        </p:spPr>
      </p:pic>
      <p:sp>
        <p:nvSpPr>
          <p:cNvPr id="17" name="Freeform 13"/>
          <p:cNvSpPr/>
          <p:nvPr/>
        </p:nvSpPr>
        <p:spPr bwMode="auto">
          <a:xfrm rot="5400000">
            <a:off x="6701790" y="857885"/>
            <a:ext cx="5202555" cy="5594985"/>
          </a:xfrm>
          <a:custGeom>
            <a:avLst/>
            <a:gdLst>
              <a:gd name="T0" fmla="*/ 5 w 320"/>
              <a:gd name="T1" fmla="*/ 84 h 496"/>
              <a:gd name="T2" fmla="*/ 0 w 320"/>
              <a:gd name="T3" fmla="*/ 149 h 496"/>
              <a:gd name="T4" fmla="*/ 11 w 320"/>
              <a:gd name="T5" fmla="*/ 361 h 496"/>
              <a:gd name="T6" fmla="*/ 25 w 320"/>
              <a:gd name="T7" fmla="*/ 399 h 496"/>
              <a:gd name="T8" fmla="*/ 53 w 320"/>
              <a:gd name="T9" fmla="*/ 412 h 496"/>
              <a:gd name="T10" fmla="*/ 83 w 320"/>
              <a:gd name="T11" fmla="*/ 455 h 496"/>
              <a:gd name="T12" fmla="*/ 116 w 320"/>
              <a:gd name="T13" fmla="*/ 496 h 496"/>
              <a:gd name="T14" fmla="*/ 129 w 320"/>
              <a:gd name="T15" fmla="*/ 438 h 496"/>
              <a:gd name="T16" fmla="*/ 170 w 320"/>
              <a:gd name="T17" fmla="*/ 423 h 496"/>
              <a:gd name="T18" fmla="*/ 250 w 320"/>
              <a:gd name="T19" fmla="*/ 413 h 496"/>
              <a:gd name="T20" fmla="*/ 299 w 320"/>
              <a:gd name="T21" fmla="*/ 392 h 496"/>
              <a:gd name="T22" fmla="*/ 309 w 320"/>
              <a:gd name="T23" fmla="*/ 360 h 496"/>
              <a:gd name="T24" fmla="*/ 315 w 320"/>
              <a:gd name="T25" fmla="*/ 122 h 496"/>
              <a:gd name="T26" fmla="*/ 291 w 320"/>
              <a:gd name="T27" fmla="*/ 41 h 496"/>
              <a:gd name="T28" fmla="*/ 227 w 320"/>
              <a:gd name="T29" fmla="*/ 9 h 496"/>
              <a:gd name="T30" fmla="*/ 114 w 320"/>
              <a:gd name="T31" fmla="*/ 6 h 496"/>
              <a:gd name="T32" fmla="*/ 31 w 320"/>
              <a:gd name="T33" fmla="*/ 36 h 496"/>
              <a:gd name="T34" fmla="*/ 5 w 320"/>
              <a:gd name="T35" fmla="*/ 84 h 4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20" h="496">
                <a:moveTo>
                  <a:pt x="5" y="84"/>
                </a:moveTo>
                <a:cubicBezTo>
                  <a:pt x="0" y="105"/>
                  <a:pt x="0" y="127"/>
                  <a:pt x="0" y="149"/>
                </a:cubicBezTo>
                <a:cubicBezTo>
                  <a:pt x="1" y="220"/>
                  <a:pt x="4" y="291"/>
                  <a:pt x="11" y="361"/>
                </a:cubicBezTo>
                <a:cubicBezTo>
                  <a:pt x="12" y="375"/>
                  <a:pt x="15" y="390"/>
                  <a:pt x="25" y="399"/>
                </a:cubicBezTo>
                <a:cubicBezTo>
                  <a:pt x="33" y="405"/>
                  <a:pt x="44" y="407"/>
                  <a:pt x="53" y="412"/>
                </a:cubicBezTo>
                <a:cubicBezTo>
                  <a:pt x="68" y="421"/>
                  <a:pt x="76" y="439"/>
                  <a:pt x="83" y="455"/>
                </a:cubicBezTo>
                <a:cubicBezTo>
                  <a:pt x="90" y="472"/>
                  <a:pt x="99" y="489"/>
                  <a:pt x="116" y="496"/>
                </a:cubicBezTo>
                <a:cubicBezTo>
                  <a:pt x="115" y="475"/>
                  <a:pt x="115" y="452"/>
                  <a:pt x="129" y="438"/>
                </a:cubicBezTo>
                <a:cubicBezTo>
                  <a:pt x="140" y="428"/>
                  <a:pt x="156" y="425"/>
                  <a:pt x="170" y="423"/>
                </a:cubicBezTo>
                <a:cubicBezTo>
                  <a:pt x="197" y="420"/>
                  <a:pt x="223" y="416"/>
                  <a:pt x="250" y="413"/>
                </a:cubicBezTo>
                <a:cubicBezTo>
                  <a:pt x="268" y="410"/>
                  <a:pt x="288" y="407"/>
                  <a:pt x="299" y="392"/>
                </a:cubicBezTo>
                <a:cubicBezTo>
                  <a:pt x="305" y="383"/>
                  <a:pt x="307" y="371"/>
                  <a:pt x="309" y="360"/>
                </a:cubicBezTo>
                <a:cubicBezTo>
                  <a:pt x="318" y="281"/>
                  <a:pt x="320" y="201"/>
                  <a:pt x="315" y="122"/>
                </a:cubicBezTo>
                <a:cubicBezTo>
                  <a:pt x="313" y="94"/>
                  <a:pt x="310" y="63"/>
                  <a:pt x="291" y="41"/>
                </a:cubicBezTo>
                <a:cubicBezTo>
                  <a:pt x="275" y="23"/>
                  <a:pt x="250" y="14"/>
                  <a:pt x="227" y="9"/>
                </a:cubicBezTo>
                <a:cubicBezTo>
                  <a:pt x="190" y="1"/>
                  <a:pt x="151" y="0"/>
                  <a:pt x="114" y="6"/>
                </a:cubicBezTo>
                <a:cubicBezTo>
                  <a:pt x="88" y="10"/>
                  <a:pt x="48" y="14"/>
                  <a:pt x="31" y="36"/>
                </a:cubicBezTo>
                <a:cubicBezTo>
                  <a:pt x="19" y="50"/>
                  <a:pt x="10" y="67"/>
                  <a:pt x="5" y="84"/>
                </a:cubicBezTo>
                <a:close/>
              </a:path>
            </a:pathLst>
          </a:custGeom>
          <a:noFill/>
          <a:ln w="31750">
            <a:solidFill>
              <a:schemeClr val="tx1">
                <a:lumMod val="95000"/>
                <a:lumOff val="5000"/>
              </a:schemeClr>
            </a:solidFill>
          </a:ln>
        </p:spPr>
        <p:txBody>
          <a:bodyPr vert="horz" wrap="square" lIns="91440" tIns="45720" rIns="91440" bIns="45720" numCol="1" anchor="t" anchorCtr="0" compatLnSpc="1"/>
          <a:lstStyle/>
          <a:p>
            <a:endParaRPr lang="zh-CN" altLang="en-US"/>
          </a:p>
        </p:txBody>
      </p:sp>
      <p:sp>
        <p:nvSpPr>
          <p:cNvPr id="18" name="Freeform 16"/>
          <p:cNvSpPr/>
          <p:nvPr/>
        </p:nvSpPr>
        <p:spPr bwMode="auto">
          <a:xfrm rot="5400000">
            <a:off x="7267575" y="5466715"/>
            <a:ext cx="814705" cy="765175"/>
          </a:xfrm>
          <a:custGeom>
            <a:avLst/>
            <a:gdLst>
              <a:gd name="T0" fmla="*/ 0 w 59"/>
              <a:gd name="T1" fmla="*/ 74 h 74"/>
              <a:gd name="T2" fmla="*/ 27 w 59"/>
              <a:gd name="T3" fmla="*/ 66 h 74"/>
              <a:gd name="T4" fmla="*/ 49 w 59"/>
              <a:gd name="T5" fmla="*/ 50 h 74"/>
              <a:gd name="T6" fmla="*/ 57 w 59"/>
              <a:gd name="T7" fmla="*/ 0 h 74"/>
            </a:gdLst>
            <a:ahLst/>
            <a:cxnLst>
              <a:cxn ang="0">
                <a:pos x="T0" y="T1"/>
              </a:cxn>
              <a:cxn ang="0">
                <a:pos x="T2" y="T3"/>
              </a:cxn>
              <a:cxn ang="0">
                <a:pos x="T4" y="T5"/>
              </a:cxn>
              <a:cxn ang="0">
                <a:pos x="T6" y="T7"/>
              </a:cxn>
            </a:cxnLst>
            <a:rect l="0" t="0" r="r" b="b"/>
            <a:pathLst>
              <a:path w="59" h="74">
                <a:moveTo>
                  <a:pt x="0" y="74"/>
                </a:moveTo>
                <a:cubicBezTo>
                  <a:pt x="9" y="72"/>
                  <a:pt x="18" y="70"/>
                  <a:pt x="27" y="66"/>
                </a:cubicBezTo>
                <a:cubicBezTo>
                  <a:pt x="36" y="63"/>
                  <a:pt x="44" y="58"/>
                  <a:pt x="49" y="50"/>
                </a:cubicBezTo>
                <a:cubicBezTo>
                  <a:pt x="59" y="36"/>
                  <a:pt x="58" y="17"/>
                  <a:pt x="57" y="0"/>
                </a:cubicBezTo>
              </a:path>
            </a:pathLst>
          </a:custGeom>
          <a:noFill/>
          <a:ln w="31750" cap="rnd">
            <a:solidFill>
              <a:schemeClr val="tx1">
                <a:lumMod val="95000"/>
                <a:lumOff val="5000"/>
              </a:schemeClr>
            </a:solidFill>
            <a:prstDash val="solid"/>
            <a:round/>
          </a:ln>
        </p:spPr>
        <p:txBody>
          <a:bodyPr vert="horz" wrap="square" lIns="91440" tIns="45720" rIns="91440" bIns="45720" numCol="1" anchor="t" anchorCtr="0" compatLnSpc="1"/>
          <a:lstStyle/>
          <a:p>
            <a:endParaRPr lang="zh-CN" altLang="en-US"/>
          </a:p>
        </p:txBody>
      </p:sp>
      <p:sp>
        <p:nvSpPr>
          <p:cNvPr id="19" name="Freeform 17"/>
          <p:cNvSpPr/>
          <p:nvPr/>
        </p:nvSpPr>
        <p:spPr bwMode="auto">
          <a:xfrm rot="5400000">
            <a:off x="8566150" y="6036310"/>
            <a:ext cx="26035" cy="529590"/>
          </a:xfrm>
          <a:custGeom>
            <a:avLst/>
            <a:gdLst>
              <a:gd name="T0" fmla="*/ 0 w 2"/>
              <a:gd name="T1" fmla="*/ 51 h 51"/>
              <a:gd name="T2" fmla="*/ 2 w 2"/>
              <a:gd name="T3" fmla="*/ 0 h 51"/>
            </a:gdLst>
            <a:ahLst/>
            <a:cxnLst>
              <a:cxn ang="0">
                <a:pos x="T0" y="T1"/>
              </a:cxn>
              <a:cxn ang="0">
                <a:pos x="T2" y="T3"/>
              </a:cxn>
            </a:cxnLst>
            <a:rect l="0" t="0" r="r" b="b"/>
            <a:pathLst>
              <a:path w="2" h="51">
                <a:moveTo>
                  <a:pt x="0" y="51"/>
                </a:moveTo>
                <a:cubicBezTo>
                  <a:pt x="1" y="34"/>
                  <a:pt x="2" y="17"/>
                  <a:pt x="2" y="0"/>
                </a:cubicBezTo>
              </a:path>
            </a:pathLst>
          </a:custGeom>
          <a:noFill/>
          <a:ln w="31750" cap="rnd">
            <a:solidFill>
              <a:schemeClr val="tx1">
                <a:lumMod val="95000"/>
                <a:lumOff val="5000"/>
              </a:schemeClr>
            </a:solidFill>
            <a:prstDash val="solid"/>
            <a:round/>
          </a:ln>
        </p:spPr>
        <p:txBody>
          <a:bodyPr vert="horz" wrap="square" lIns="91440" tIns="45720" rIns="91440" bIns="45720" numCol="1" anchor="t" anchorCtr="0" compatLnSpc="1"/>
          <a:lstStyle/>
          <a:p>
            <a:endParaRPr lang="zh-CN" altLang="en-US"/>
          </a:p>
        </p:txBody>
      </p:sp>
      <p:sp>
        <p:nvSpPr>
          <p:cNvPr id="20" name="Freeform 18"/>
          <p:cNvSpPr/>
          <p:nvPr/>
        </p:nvSpPr>
        <p:spPr bwMode="auto">
          <a:xfrm rot="16200000" flipV="1">
            <a:off x="5290820" y="5205095"/>
            <a:ext cx="638175" cy="1791335"/>
          </a:xfrm>
          <a:custGeom>
            <a:avLst/>
            <a:gdLst>
              <a:gd name="T0" fmla="*/ 46 w 46"/>
              <a:gd name="T1" fmla="*/ 0 h 213"/>
              <a:gd name="T2" fmla="*/ 6 w 46"/>
              <a:gd name="T3" fmla="*/ 47 h 213"/>
              <a:gd name="T4" fmla="*/ 0 w 46"/>
              <a:gd name="T5" fmla="*/ 110 h 213"/>
              <a:gd name="T6" fmla="*/ 1 w 46"/>
              <a:gd name="T7" fmla="*/ 213 h 213"/>
            </a:gdLst>
            <a:ahLst/>
            <a:cxnLst>
              <a:cxn ang="0">
                <a:pos x="T0" y="T1"/>
              </a:cxn>
              <a:cxn ang="0">
                <a:pos x="T2" y="T3"/>
              </a:cxn>
              <a:cxn ang="0">
                <a:pos x="T4" y="T5"/>
              </a:cxn>
              <a:cxn ang="0">
                <a:pos x="T6" y="T7"/>
              </a:cxn>
            </a:cxnLst>
            <a:rect l="0" t="0" r="r" b="b"/>
            <a:pathLst>
              <a:path w="46" h="213">
                <a:moveTo>
                  <a:pt x="46" y="0"/>
                </a:moveTo>
                <a:cubicBezTo>
                  <a:pt x="26" y="8"/>
                  <a:pt x="12" y="27"/>
                  <a:pt x="6" y="47"/>
                </a:cubicBezTo>
                <a:cubicBezTo>
                  <a:pt x="0" y="67"/>
                  <a:pt x="0" y="89"/>
                  <a:pt x="0" y="110"/>
                </a:cubicBezTo>
                <a:cubicBezTo>
                  <a:pt x="0" y="144"/>
                  <a:pt x="0" y="179"/>
                  <a:pt x="1" y="213"/>
                </a:cubicBezTo>
              </a:path>
            </a:pathLst>
          </a:custGeom>
          <a:noFill/>
          <a:ln w="31750" cap="rnd">
            <a:solidFill>
              <a:schemeClr val="tx1">
                <a:lumMod val="95000"/>
                <a:lumOff val="5000"/>
              </a:schemeClr>
            </a:solidFill>
            <a:prstDash val="solid"/>
            <a:round/>
          </a:ln>
        </p:spPr>
        <p:txBody>
          <a:bodyPr vert="horz" wrap="square" lIns="91440" tIns="45720" rIns="91440" bIns="45720" numCol="1" anchor="t" anchorCtr="0" compatLnSpc="1"/>
          <a:lstStyle/>
          <a:p>
            <a:endParaRPr lang="zh-CN" altLang="en-US"/>
          </a:p>
        </p:txBody>
      </p:sp>
      <p:sp>
        <p:nvSpPr>
          <p:cNvPr id="21" name="Freeform 19"/>
          <p:cNvSpPr/>
          <p:nvPr/>
        </p:nvSpPr>
        <p:spPr bwMode="auto">
          <a:xfrm rot="4800000">
            <a:off x="7480300" y="1134745"/>
            <a:ext cx="389255" cy="537210"/>
          </a:xfrm>
          <a:custGeom>
            <a:avLst/>
            <a:gdLst>
              <a:gd name="T0" fmla="*/ 2 w 28"/>
              <a:gd name="T1" fmla="*/ 0 h 52"/>
              <a:gd name="T2" fmla="*/ 4 w 28"/>
              <a:gd name="T3" fmla="*/ 33 h 52"/>
              <a:gd name="T4" fmla="*/ 28 w 28"/>
              <a:gd name="T5" fmla="*/ 51 h 52"/>
            </a:gdLst>
            <a:ahLst/>
            <a:cxnLst>
              <a:cxn ang="0">
                <a:pos x="T0" y="T1"/>
              </a:cxn>
              <a:cxn ang="0">
                <a:pos x="T2" y="T3"/>
              </a:cxn>
              <a:cxn ang="0">
                <a:pos x="T4" y="T5"/>
              </a:cxn>
            </a:cxnLst>
            <a:rect l="0" t="0" r="r" b="b"/>
            <a:pathLst>
              <a:path w="28" h="52">
                <a:moveTo>
                  <a:pt x="2" y="0"/>
                </a:moveTo>
                <a:cubicBezTo>
                  <a:pt x="1" y="11"/>
                  <a:pt x="0" y="22"/>
                  <a:pt x="4" y="33"/>
                </a:cubicBezTo>
                <a:cubicBezTo>
                  <a:pt x="7" y="43"/>
                  <a:pt x="17" y="52"/>
                  <a:pt x="28" y="51"/>
                </a:cubicBezTo>
              </a:path>
            </a:pathLst>
          </a:custGeom>
          <a:noFill/>
          <a:ln w="31750" cap="rnd">
            <a:solidFill>
              <a:schemeClr val="tx1">
                <a:lumMod val="95000"/>
                <a:lumOff val="5000"/>
              </a:schemeClr>
            </a:solidFill>
            <a:prstDash val="solid"/>
            <a:round/>
          </a:ln>
        </p:spPr>
        <p:txBody>
          <a:bodyPr vert="horz" wrap="square" lIns="91440" tIns="45720" rIns="91440" bIns="45720" numCol="1" anchor="t" anchorCtr="0" compatLnSpc="1"/>
          <a:lstStyle/>
          <a:p>
            <a:endParaRPr lang="zh-CN" altLang="en-US"/>
          </a:p>
        </p:txBody>
      </p:sp>
      <p:sp>
        <p:nvSpPr>
          <p:cNvPr id="22" name="文本框 21"/>
          <p:cNvSpPr txBox="1"/>
          <p:nvPr/>
        </p:nvSpPr>
        <p:spPr>
          <a:xfrm>
            <a:off x="7376795" y="1468755"/>
            <a:ext cx="4410075" cy="2299335"/>
          </a:xfrm>
          <a:prstGeom prst="rect">
            <a:avLst/>
          </a:prstGeom>
          <a:noFill/>
        </p:spPr>
        <p:txBody>
          <a:bodyPr wrap="square" rtlCol="0">
            <a:spAutoFit/>
            <a:scene3d>
              <a:camera prst="orthographicFront"/>
              <a:lightRig rig="threePt" dir="t"/>
            </a:scene3d>
            <a:sp3d contourW="12700"/>
          </a:bodyPr>
          <a:lstStyle/>
          <a:p>
            <a:pPr marL="285750" indent="-285750" algn="ctr">
              <a:lnSpc>
                <a:spcPct val="114000"/>
              </a:lnSpc>
              <a:buFont typeface="Wingdings" panose="05000000000000000000" charset="0"/>
              <a:buChar char="v"/>
            </a:pPr>
            <a:r>
              <a:rPr lang="en-US" altLang="zh-CN" dirty="0">
                <a:solidFill>
                  <a:schemeClr val="tx1"/>
                </a:solidFill>
                <a:latin typeface="Times New Roman" panose="02020603050405020304" pitchFamily="18" charset="0"/>
                <a:ea typeface="+mj-ea"/>
                <a:cs typeface="Times New Roman" panose="02020603050405020304" pitchFamily="18" charset="0"/>
              </a:rPr>
              <a:t>Java là một ngôn ngữ hướng đối tượng (Object-oriented), thông thường bạn cần tạo ra một đối tượng và bạn có thể truy cập vào các trường (field), hoặc gọi phương thức (method) của đối tượng này thông qua toán tử dấu chấm ( . )</a:t>
            </a:r>
          </a:p>
          <a:p>
            <a:pPr marL="285750" indent="-285750" algn="ctr">
              <a:lnSpc>
                <a:spcPct val="114000"/>
              </a:lnSpc>
              <a:buFont typeface="Wingdings" panose="05000000000000000000" charset="0"/>
              <a:buChar char="v"/>
            </a:pPr>
            <a:endParaRPr lang="en-US" altLang="zh-CN" dirty="0">
              <a:solidFill>
                <a:schemeClr val="tx1"/>
              </a:solidFill>
              <a:latin typeface="Times New Roman" panose="02020603050405020304" pitchFamily="18" charset="0"/>
              <a:ea typeface="+mj-ea"/>
              <a:cs typeface="Times New Roman" panose="02020603050405020304" pitchFamily="18" charset="0"/>
            </a:endParaRPr>
          </a:p>
        </p:txBody>
      </p:sp>
      <p:sp>
        <p:nvSpPr>
          <p:cNvPr id="24" name="文本框 23"/>
          <p:cNvSpPr txBox="1"/>
          <p:nvPr/>
        </p:nvSpPr>
        <p:spPr>
          <a:xfrm>
            <a:off x="3165657" y="192104"/>
            <a:ext cx="5678541" cy="829945"/>
          </a:xfrm>
          <a:prstGeom prst="rect">
            <a:avLst/>
          </a:prstGeom>
          <a:noFill/>
        </p:spPr>
        <p:txBody>
          <a:bodyPr wrap="square" rtlCol="0">
            <a:spAutoFit/>
          </a:bodyPr>
          <a:lstStyle/>
          <a:p>
            <a:pPr algn="ctr"/>
            <a:r>
              <a:rPr lang="en-US" altLang="zh-CN" sz="4800" b="1" dirty="0">
                <a:solidFill>
                  <a:srgbClr val="9DECD0"/>
                </a:solidFill>
                <a:latin typeface="Calibri" panose="020F0502020204030204" pitchFamily="34" charset="0"/>
                <a:ea typeface="本墨绪圆-常规" panose="02000000000000000000" pitchFamily="2" charset="-122"/>
              </a:rPr>
              <a:t>Khái niệm </a:t>
            </a:r>
            <a:endParaRPr lang="zh-CN" altLang="en-US" sz="4800" b="1" dirty="0">
              <a:solidFill>
                <a:srgbClr val="9DECD0"/>
              </a:solidFill>
              <a:latin typeface="Calibri" panose="020F0502020204030204" pitchFamily="34" charset="0"/>
              <a:ea typeface="本墨绪圆-常规" panose="02000000000000000000" pitchFamily="2" charset="-122"/>
            </a:endParaRPr>
          </a:p>
        </p:txBody>
      </p:sp>
      <p:pic>
        <p:nvPicPr>
          <p:cNvPr id="2" name="Picture 1" descr="vampire"/>
          <p:cNvPicPr>
            <a:picLocks noChangeAspect="1"/>
          </p:cNvPicPr>
          <p:nvPr/>
        </p:nvPicPr>
        <p:blipFill>
          <a:blip r:embed="rId5"/>
          <a:stretch>
            <a:fillRect/>
          </a:stretch>
        </p:blipFill>
        <p:spPr>
          <a:xfrm>
            <a:off x="6350" y="2404110"/>
            <a:ext cx="6175375" cy="3780155"/>
          </a:xfrm>
          <a:prstGeom prst="rect">
            <a:avLst/>
          </a:prstGeom>
        </p:spPr>
      </p:pic>
      <p:sp>
        <p:nvSpPr>
          <p:cNvPr id="3" name="Freeform 131"/>
          <p:cNvSpPr/>
          <p:nvPr/>
        </p:nvSpPr>
        <p:spPr bwMode="auto">
          <a:xfrm>
            <a:off x="0" y="6256020"/>
            <a:ext cx="335915" cy="307975"/>
          </a:xfrm>
          <a:custGeom>
            <a:avLst/>
            <a:gdLst>
              <a:gd name="T0" fmla="*/ 0 w 31"/>
              <a:gd name="T1" fmla="*/ 0 h 28"/>
              <a:gd name="T2" fmla="*/ 31 w 31"/>
              <a:gd name="T3" fmla="*/ 28 h 28"/>
            </a:gdLst>
            <a:ahLst/>
            <a:cxnLst>
              <a:cxn ang="0">
                <a:pos x="T0" y="T1"/>
              </a:cxn>
              <a:cxn ang="0">
                <a:pos x="T2" y="T3"/>
              </a:cxn>
            </a:cxnLst>
            <a:rect l="0" t="0" r="r" b="b"/>
            <a:pathLst>
              <a:path w="31" h="28">
                <a:moveTo>
                  <a:pt x="0" y="0"/>
                </a:moveTo>
                <a:cubicBezTo>
                  <a:pt x="6" y="13"/>
                  <a:pt x="17" y="23"/>
                  <a:pt x="31" y="28"/>
                </a:cubicBezTo>
              </a:path>
            </a:pathLst>
          </a:custGeom>
          <a:noFill/>
          <a:ln w="34925" cap="rnd">
            <a:solidFill>
              <a:schemeClr val="tx1">
                <a:lumMod val="95000"/>
                <a:lumOff val="5000"/>
              </a:schemeClr>
            </a:solidFill>
            <a:prstDash val="solid"/>
            <a:round/>
          </a:ln>
        </p:spPr>
        <p:txBody>
          <a:bodyPr vert="horz" wrap="square" lIns="91440" tIns="45720" rIns="91440" bIns="45720" numCol="1" anchor="t" anchorCtr="0" compatLnSpc="1"/>
          <a:lstStyle/>
          <a:p>
            <a:endParaRPr lang="zh-CN" altLang="en-US"/>
          </a:p>
        </p:txBody>
      </p:sp>
      <p:pic>
        <p:nvPicPr>
          <p:cNvPr id="23" name="图片 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895" y="-784497"/>
            <a:ext cx="3317249" cy="3429001"/>
          </a:xfrm>
          <a:prstGeom prst="rect">
            <a:avLst/>
          </a:prstGeom>
        </p:spPr>
      </p:pic>
      <p:sp>
        <p:nvSpPr>
          <p:cNvPr id="27" name="Freeform 16"/>
          <p:cNvSpPr/>
          <p:nvPr/>
        </p:nvSpPr>
        <p:spPr bwMode="auto">
          <a:xfrm rot="16800000">
            <a:off x="5688330" y="2243455"/>
            <a:ext cx="814705" cy="765175"/>
          </a:xfrm>
          <a:custGeom>
            <a:avLst/>
            <a:gdLst>
              <a:gd name="T0" fmla="*/ 0 w 59"/>
              <a:gd name="T1" fmla="*/ 74 h 74"/>
              <a:gd name="T2" fmla="*/ 27 w 59"/>
              <a:gd name="T3" fmla="*/ 66 h 74"/>
              <a:gd name="T4" fmla="*/ 49 w 59"/>
              <a:gd name="T5" fmla="*/ 50 h 74"/>
              <a:gd name="T6" fmla="*/ 57 w 59"/>
              <a:gd name="T7" fmla="*/ 0 h 74"/>
            </a:gdLst>
            <a:ahLst/>
            <a:cxnLst>
              <a:cxn ang="0">
                <a:pos x="T0" y="T1"/>
              </a:cxn>
              <a:cxn ang="0">
                <a:pos x="T2" y="T3"/>
              </a:cxn>
              <a:cxn ang="0">
                <a:pos x="T4" y="T5"/>
              </a:cxn>
              <a:cxn ang="0">
                <a:pos x="T6" y="T7"/>
              </a:cxn>
            </a:cxnLst>
            <a:rect l="0" t="0" r="r" b="b"/>
            <a:pathLst>
              <a:path w="59" h="74">
                <a:moveTo>
                  <a:pt x="0" y="74"/>
                </a:moveTo>
                <a:cubicBezTo>
                  <a:pt x="9" y="72"/>
                  <a:pt x="18" y="70"/>
                  <a:pt x="27" y="66"/>
                </a:cubicBezTo>
                <a:cubicBezTo>
                  <a:pt x="36" y="63"/>
                  <a:pt x="44" y="58"/>
                  <a:pt x="49" y="50"/>
                </a:cubicBezTo>
                <a:cubicBezTo>
                  <a:pt x="59" y="36"/>
                  <a:pt x="58" y="17"/>
                  <a:pt x="57" y="0"/>
                </a:cubicBezTo>
              </a:path>
            </a:pathLst>
          </a:custGeom>
          <a:noFill/>
          <a:ln w="31750" cap="rnd">
            <a:solidFill>
              <a:schemeClr val="tx1">
                <a:lumMod val="95000"/>
                <a:lumOff val="5000"/>
              </a:schemeClr>
            </a:solidFill>
            <a:prstDash val="solid"/>
            <a:round/>
          </a:ln>
        </p:spPr>
        <p:txBody>
          <a:bodyPr vert="horz" wrap="square" lIns="91440" tIns="45720" rIns="91440" bIns="45720" numCol="1" anchor="t" anchorCtr="0" compatLnSpc="1"/>
          <a:lstStyle/>
          <a:p>
            <a:endParaRPr lang="zh-CN" altLang="en-US"/>
          </a:p>
        </p:txBody>
      </p:sp>
      <p:sp>
        <p:nvSpPr>
          <p:cNvPr id="28" name="Freeform 131"/>
          <p:cNvSpPr/>
          <p:nvPr/>
        </p:nvSpPr>
        <p:spPr bwMode="auto">
          <a:xfrm rot="20340000">
            <a:off x="173990" y="6264275"/>
            <a:ext cx="335915" cy="307975"/>
          </a:xfrm>
          <a:custGeom>
            <a:avLst/>
            <a:gdLst>
              <a:gd name="T0" fmla="*/ 0 w 31"/>
              <a:gd name="T1" fmla="*/ 0 h 28"/>
              <a:gd name="T2" fmla="*/ 31 w 31"/>
              <a:gd name="T3" fmla="*/ 28 h 28"/>
            </a:gdLst>
            <a:ahLst/>
            <a:cxnLst>
              <a:cxn ang="0">
                <a:pos x="T0" y="T1"/>
              </a:cxn>
              <a:cxn ang="0">
                <a:pos x="T2" y="T3"/>
              </a:cxn>
            </a:cxnLst>
            <a:rect l="0" t="0" r="r" b="b"/>
            <a:pathLst>
              <a:path w="31" h="28">
                <a:moveTo>
                  <a:pt x="0" y="0"/>
                </a:moveTo>
                <a:cubicBezTo>
                  <a:pt x="6" y="13"/>
                  <a:pt x="17" y="23"/>
                  <a:pt x="31" y="28"/>
                </a:cubicBezTo>
              </a:path>
            </a:pathLst>
          </a:custGeom>
          <a:noFill/>
          <a:ln w="34925" cap="rnd">
            <a:solidFill>
              <a:schemeClr val="tx1">
                <a:lumMod val="95000"/>
                <a:lumOff val="5000"/>
              </a:schemeClr>
            </a:solidFill>
            <a:prstDash val="solid"/>
            <a:round/>
          </a:ln>
        </p:spPr>
        <p:txBody>
          <a:bodyPr vert="horz" wrap="square" lIns="91440" tIns="45720" rIns="91440" bIns="45720" numCol="1" anchor="t" anchorCtr="0" compatLnSpc="1"/>
          <a:lstStyle/>
          <a:p>
            <a:endParaRPr lang="zh-CN" altLang="en-US"/>
          </a:p>
        </p:txBody>
      </p:sp>
      <p:sp>
        <p:nvSpPr>
          <p:cNvPr id="29" name="Freeform 131"/>
          <p:cNvSpPr/>
          <p:nvPr/>
        </p:nvSpPr>
        <p:spPr bwMode="auto">
          <a:xfrm rot="9840000">
            <a:off x="6114415" y="2072640"/>
            <a:ext cx="335915" cy="307975"/>
          </a:xfrm>
          <a:custGeom>
            <a:avLst/>
            <a:gdLst>
              <a:gd name="T0" fmla="*/ 0 w 31"/>
              <a:gd name="T1" fmla="*/ 0 h 28"/>
              <a:gd name="T2" fmla="*/ 31 w 31"/>
              <a:gd name="T3" fmla="*/ 28 h 28"/>
            </a:gdLst>
            <a:ahLst/>
            <a:cxnLst>
              <a:cxn ang="0">
                <a:pos x="T0" y="T1"/>
              </a:cxn>
              <a:cxn ang="0">
                <a:pos x="T2" y="T3"/>
              </a:cxn>
            </a:cxnLst>
            <a:rect l="0" t="0" r="r" b="b"/>
            <a:pathLst>
              <a:path w="31" h="28">
                <a:moveTo>
                  <a:pt x="0" y="0"/>
                </a:moveTo>
                <a:cubicBezTo>
                  <a:pt x="6" y="13"/>
                  <a:pt x="17" y="23"/>
                  <a:pt x="31" y="28"/>
                </a:cubicBezTo>
              </a:path>
            </a:pathLst>
          </a:custGeom>
          <a:noFill/>
          <a:ln w="34925" cap="rnd">
            <a:solidFill>
              <a:schemeClr val="tx1">
                <a:lumMod val="95000"/>
                <a:lumOff val="5000"/>
              </a:schemeClr>
            </a:solidFill>
            <a:prstDash val="solid"/>
            <a:round/>
          </a:ln>
        </p:spPr>
        <p:txBody>
          <a:bodyPr vert="horz" wrap="square" lIns="91440" tIns="45720" rIns="91440" bIns="45720" numCol="1" anchor="t" anchorCtr="0" compatLnSpc="1"/>
          <a:lstStyle/>
          <a:p>
            <a:endParaRPr lang="zh-CN" altLang="en-US"/>
          </a:p>
        </p:txBody>
      </p:sp>
      <p:pic>
        <p:nvPicPr>
          <p:cNvPr id="31" name="图片 11"/>
          <p:cNvPicPr>
            <a:picLocks noChangeAspect="1"/>
          </p:cNvPicPr>
          <p:nvPr/>
        </p:nvPicPr>
        <p:blipFill>
          <a:blip r:embed="rId7"/>
          <a:stretch>
            <a:fillRect/>
          </a:stretch>
        </p:blipFill>
        <p:spPr>
          <a:xfrm>
            <a:off x="10428700" y="-265010"/>
            <a:ext cx="1561717" cy="1287165"/>
          </a:xfrm>
          <a:prstGeom prst="rect">
            <a:avLst/>
          </a:prstGeom>
        </p:spPr>
      </p:pic>
      <p:sp>
        <p:nvSpPr>
          <p:cNvPr id="32" name="Text Box 31"/>
          <p:cNvSpPr txBox="1"/>
          <p:nvPr/>
        </p:nvSpPr>
        <p:spPr>
          <a:xfrm>
            <a:off x="7508240" y="3620770"/>
            <a:ext cx="4147185" cy="2306955"/>
          </a:xfrm>
          <a:prstGeom prst="rect">
            <a:avLst/>
          </a:prstGeom>
          <a:noFill/>
        </p:spPr>
        <p:txBody>
          <a:bodyPr wrap="square" rtlCol="0">
            <a:spAutoFit/>
          </a:bodyPr>
          <a:lstStyle/>
          <a:p>
            <a:pPr marL="285750" indent="-285750">
              <a:buFont typeface="Wingdings" panose="05000000000000000000" charset="0"/>
              <a:buChar char="v"/>
            </a:pPr>
            <a:r>
              <a:rPr lang="en-US" dirty="0">
                <a:latin typeface="Times New Roman" panose="02020603050405020304" pitchFamily="18" charset="0"/>
                <a:cs typeface="Times New Roman" panose="02020603050405020304" pitchFamily="18" charset="0"/>
              </a:rPr>
              <a:t>Java Reflection </a:t>
            </a:r>
            <a:r>
              <a:rPr lang="en-US" dirty="0" err="1">
                <a:latin typeface="Times New Roman" panose="02020603050405020304" pitchFamily="18" charset="0"/>
                <a:cs typeface="Times New Roman" panose="02020603050405020304" pitchFamily="18" charset="0"/>
              </a:rPr>
              <a:t>giới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thiệu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tiếp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cận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truy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cập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trường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đối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tượng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nếu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biết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trường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Hoặc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gọi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phương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thức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đối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tượng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nếu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biết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phương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thức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kiểu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tham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số</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phương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thức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trị</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tham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số</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truyền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vào</a:t>
            </a:r>
            <a:r>
              <a:rPr lang="en-US" dirty="0">
                <a:latin typeface="Times New Roman" panose="02020603050405020304" pitchFamily="18" charset="0"/>
                <a:cs typeface="Times New Roman" panose="02020603050405020304" pitchFamily="18" charset="0"/>
              </a:rPr>
              <a:t> ...</a:t>
            </a:r>
          </a:p>
        </p:txBody>
      </p:sp>
      <p:pic>
        <p:nvPicPr>
          <p:cNvPr id="34" name="图片 4"/>
          <p:cNvPicPr>
            <a:picLocks noChangeAspect="1"/>
          </p:cNvPicPr>
          <p:nvPr/>
        </p:nvPicPr>
        <p:blipFill>
          <a:blip r:embed="rId8"/>
          <a:stretch>
            <a:fillRect/>
          </a:stretch>
        </p:blipFill>
        <p:spPr>
          <a:xfrm>
            <a:off x="7508364" y="89975"/>
            <a:ext cx="1500695" cy="932036"/>
          </a:xfrm>
          <a:prstGeom prst="rect">
            <a:avLst/>
          </a:prstGeom>
        </p:spPr>
      </p:pic>
      <p:pic>
        <p:nvPicPr>
          <p:cNvPr id="35" name="图片 7"/>
          <p:cNvPicPr>
            <a:picLocks noChangeAspect="1"/>
          </p:cNvPicPr>
          <p:nvPr/>
        </p:nvPicPr>
        <p:blipFill>
          <a:blip r:embed="rId2"/>
          <a:stretch>
            <a:fillRect/>
          </a:stretch>
        </p:blipFill>
        <p:spPr>
          <a:xfrm>
            <a:off x="2262741" y="6216362"/>
            <a:ext cx="379123" cy="347539"/>
          </a:xfrm>
          <a:prstGeom prst="rect">
            <a:avLst/>
          </a:prstGeom>
        </p:spPr>
      </p:pic>
      <p:pic>
        <p:nvPicPr>
          <p:cNvPr id="38" name="图片 14"/>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9805597" y="5330690"/>
            <a:ext cx="2386076" cy="1799101"/>
          </a:xfrm>
          <a:prstGeom prst="rect">
            <a:avLst/>
          </a:prstGeom>
        </p:spPr>
      </p:pic>
      <p:pic>
        <p:nvPicPr>
          <p:cNvPr id="39" name="图片 25"/>
          <p:cNvPicPr>
            <a:picLocks noChangeAspect="1"/>
          </p:cNvPicPr>
          <p:nvPr/>
        </p:nvPicPr>
        <p:blipFill>
          <a:blip r:embed="rId10"/>
          <a:stretch>
            <a:fillRect/>
          </a:stretch>
        </p:blipFill>
        <p:spPr>
          <a:xfrm rot="10800000">
            <a:off x="6578600" y="5047615"/>
            <a:ext cx="532765" cy="799465"/>
          </a:xfrm>
          <a:prstGeom prst="rect">
            <a:avLst/>
          </a:prstGeom>
        </p:spPr>
      </p:pic>
      <p:pic>
        <p:nvPicPr>
          <p:cNvPr id="40" name="图片 8"/>
          <p:cNvPicPr>
            <a:picLocks noChangeAspect="1"/>
          </p:cNvPicPr>
          <p:nvPr/>
        </p:nvPicPr>
        <p:blipFill>
          <a:blip r:embed="rId11"/>
          <a:stretch>
            <a:fillRect/>
          </a:stretch>
        </p:blipFill>
        <p:spPr>
          <a:xfrm>
            <a:off x="3432221" y="298485"/>
            <a:ext cx="1037305" cy="241240"/>
          </a:xfrm>
          <a:prstGeom prst="rect">
            <a:avLst/>
          </a:prstGeom>
        </p:spPr>
      </p:pic>
      <p:pic>
        <p:nvPicPr>
          <p:cNvPr id="37" name="图片 7"/>
          <p:cNvPicPr>
            <a:picLocks noChangeAspect="1"/>
          </p:cNvPicPr>
          <p:nvPr/>
        </p:nvPicPr>
        <p:blipFill>
          <a:blip r:embed="rId2"/>
          <a:stretch>
            <a:fillRect/>
          </a:stretch>
        </p:blipFill>
        <p:spPr>
          <a:xfrm>
            <a:off x="4245846" y="192117"/>
            <a:ext cx="379123" cy="347539"/>
          </a:xfrm>
          <a:prstGeom prst="rect">
            <a:avLst/>
          </a:prstGeom>
        </p:spPr>
      </p:pic>
      <p:pic>
        <p:nvPicPr>
          <p:cNvPr id="41" name="图片 24"/>
          <p:cNvPicPr>
            <a:picLocks noChangeAspect="1"/>
          </p:cNvPicPr>
          <p:nvPr/>
        </p:nvPicPr>
        <p:blipFill>
          <a:blip r:embed="rId12"/>
          <a:stretch>
            <a:fillRect/>
          </a:stretch>
        </p:blipFill>
        <p:spPr>
          <a:xfrm rot="13560000">
            <a:off x="2736889" y="1575501"/>
            <a:ext cx="512779" cy="724982"/>
          </a:xfrm>
          <a:prstGeom prst="rect">
            <a:avLst/>
          </a:prstGeom>
        </p:spPr>
      </p:pic>
      <p:pic>
        <p:nvPicPr>
          <p:cNvPr id="42" name="图片 21"/>
          <p:cNvPicPr>
            <a:picLocks noChangeAspect="1"/>
          </p:cNvPicPr>
          <p:nvPr/>
        </p:nvPicPr>
        <p:blipFill>
          <a:blip r:embed="rId13"/>
          <a:stretch>
            <a:fillRect/>
          </a:stretch>
        </p:blipFill>
        <p:spPr>
          <a:xfrm>
            <a:off x="3643707" y="1797085"/>
            <a:ext cx="618870" cy="60120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250"/>
                                        <p:tgtEl>
                                          <p:spTgt spid="2"/>
                                        </p:tgtEl>
                                      </p:cBhvr>
                                    </p:animEffect>
                                    <p:anim calcmode="lin" valueType="num">
                                      <p:cBhvr>
                                        <p:cTn id="8" dur="1250" fill="hold"/>
                                        <p:tgtEl>
                                          <p:spTgt spid="2"/>
                                        </p:tgtEl>
                                        <p:attrNameLst>
                                          <p:attrName>ppt_x</p:attrName>
                                        </p:attrNameLst>
                                      </p:cBhvr>
                                      <p:tavLst>
                                        <p:tav tm="0">
                                          <p:val>
                                            <p:strVal val="#ppt_x"/>
                                          </p:val>
                                        </p:tav>
                                        <p:tav tm="100000">
                                          <p:val>
                                            <p:strVal val="#ppt_x"/>
                                          </p:val>
                                        </p:tav>
                                      </p:tavLst>
                                    </p:anim>
                                    <p:anim calcmode="lin" valueType="num">
                                      <p:cBhvr>
                                        <p:cTn id="9" dur="125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2">
                                            <p:txEl>
                                              <p:pRg st="0" end="0"/>
                                            </p:txEl>
                                          </p:spTgt>
                                        </p:tgtEl>
                                        <p:attrNameLst>
                                          <p:attrName>style.visibility</p:attrName>
                                        </p:attrNameLst>
                                      </p:cBhvr>
                                      <p:to>
                                        <p:strVal val="visible"/>
                                      </p:to>
                                    </p:set>
                                    <p:animEffect transition="in" filter="fade">
                                      <p:cBhvr>
                                        <p:cTn id="14" dur="1250"/>
                                        <p:tgtEl>
                                          <p:spTgt spid="22">
                                            <p:txEl>
                                              <p:pRg st="0" end="0"/>
                                            </p:txEl>
                                          </p:spTgt>
                                        </p:tgtEl>
                                      </p:cBhvr>
                                    </p:animEffect>
                                    <p:anim calcmode="lin" valueType="num">
                                      <p:cBhvr>
                                        <p:cTn id="15" dur="1250" fill="hold"/>
                                        <p:tgtEl>
                                          <p:spTgt spid="22">
                                            <p:txEl>
                                              <p:pRg st="0" end="0"/>
                                            </p:txEl>
                                          </p:spTgt>
                                        </p:tgtEl>
                                        <p:attrNameLst>
                                          <p:attrName>ppt_x</p:attrName>
                                        </p:attrNameLst>
                                      </p:cBhvr>
                                      <p:tavLst>
                                        <p:tav tm="0">
                                          <p:val>
                                            <p:strVal val="#ppt_x"/>
                                          </p:val>
                                        </p:tav>
                                        <p:tav tm="100000">
                                          <p:val>
                                            <p:strVal val="#ppt_x"/>
                                          </p:val>
                                        </p:tav>
                                      </p:tavLst>
                                    </p:anim>
                                    <p:anim calcmode="lin" valueType="num">
                                      <p:cBhvr>
                                        <p:cTn id="16" dur="1250" fill="hold"/>
                                        <p:tgtEl>
                                          <p:spTgt spid="2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2">
                                            <p:txEl>
                                              <p:pRg st="0" end="0"/>
                                            </p:txEl>
                                          </p:spTgt>
                                        </p:tgtEl>
                                        <p:attrNameLst>
                                          <p:attrName>style.visibility</p:attrName>
                                        </p:attrNameLst>
                                      </p:cBhvr>
                                      <p:to>
                                        <p:strVal val="visible"/>
                                      </p:to>
                                    </p:set>
                                    <p:animEffect transition="in" filter="fade">
                                      <p:cBhvr>
                                        <p:cTn id="21" dur="1250"/>
                                        <p:tgtEl>
                                          <p:spTgt spid="32">
                                            <p:txEl>
                                              <p:pRg st="0" end="0"/>
                                            </p:txEl>
                                          </p:spTgt>
                                        </p:tgtEl>
                                      </p:cBhvr>
                                    </p:animEffect>
                                    <p:anim calcmode="lin" valueType="num">
                                      <p:cBhvr>
                                        <p:cTn id="22" dur="1250" fill="hold"/>
                                        <p:tgtEl>
                                          <p:spTgt spid="32">
                                            <p:txEl>
                                              <p:pRg st="0" end="0"/>
                                            </p:txEl>
                                          </p:spTgt>
                                        </p:tgtEl>
                                        <p:attrNameLst>
                                          <p:attrName>ppt_x</p:attrName>
                                        </p:attrNameLst>
                                      </p:cBhvr>
                                      <p:tavLst>
                                        <p:tav tm="0">
                                          <p:val>
                                            <p:strVal val="#ppt_x"/>
                                          </p:val>
                                        </p:tav>
                                        <p:tav tm="100000">
                                          <p:val>
                                            <p:strVal val="#ppt_x"/>
                                          </p:val>
                                        </p:tav>
                                      </p:tavLst>
                                    </p:anim>
                                    <p:anim calcmode="lin" valueType="num">
                                      <p:cBhvr>
                                        <p:cTn id="23" dur="1250" fill="hold"/>
                                        <p:tgtEl>
                                          <p:spTgt spid="32">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2"/>
          <a:stretch>
            <a:fillRect/>
          </a:stretch>
        </p:blipFill>
        <p:spPr>
          <a:xfrm>
            <a:off x="11498181" y="2444462"/>
            <a:ext cx="379123" cy="347539"/>
          </a:xfrm>
          <a:prstGeom prst="rect">
            <a:avLst/>
          </a:prstGeom>
        </p:spPr>
      </p:pic>
      <p:pic>
        <p:nvPicPr>
          <p:cNvPr id="9" name="图片 8"/>
          <p:cNvPicPr>
            <a:picLocks noChangeAspect="1"/>
          </p:cNvPicPr>
          <p:nvPr/>
        </p:nvPicPr>
        <p:blipFill>
          <a:blip r:embed="rId3"/>
          <a:stretch>
            <a:fillRect/>
          </a:stretch>
        </p:blipFill>
        <p:spPr>
          <a:xfrm>
            <a:off x="858061" y="6085452"/>
            <a:ext cx="1309282" cy="826937"/>
          </a:xfrm>
          <a:prstGeom prst="rect">
            <a:avLst/>
          </a:prstGeom>
        </p:spPr>
      </p:pic>
      <p:sp>
        <p:nvSpPr>
          <p:cNvPr id="13" name="椭圆 12"/>
          <p:cNvSpPr/>
          <p:nvPr/>
        </p:nvSpPr>
        <p:spPr>
          <a:xfrm>
            <a:off x="3349937" y="-1735877"/>
            <a:ext cx="1206396" cy="1206397"/>
          </a:xfrm>
          <a:prstGeom prst="ellipse">
            <a:avLst/>
          </a:prstGeom>
          <a:solidFill>
            <a:srgbClr val="9DECD0"/>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4556333" y="-1735877"/>
            <a:ext cx="1206396" cy="1206397"/>
          </a:xfrm>
          <a:prstGeom prst="ellipse">
            <a:avLst/>
          </a:prstGeom>
          <a:solidFill>
            <a:srgbClr val="C6D7E4"/>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5" name="图片 14"/>
          <p:cNvPicPr>
            <a:picLocks noChangeAspect="1"/>
          </p:cNvPicPr>
          <p:nvPr/>
        </p:nvPicPr>
        <p:blipFill>
          <a:blip r:embed="rId4"/>
          <a:stretch>
            <a:fillRect/>
          </a:stretch>
        </p:blipFill>
        <p:spPr>
          <a:xfrm>
            <a:off x="1509845" y="3238568"/>
            <a:ext cx="2959609" cy="2608544"/>
          </a:xfrm>
          <a:prstGeom prst="rect">
            <a:avLst/>
          </a:prstGeom>
        </p:spPr>
      </p:pic>
      <p:sp>
        <p:nvSpPr>
          <p:cNvPr id="17" name="Freeform 13"/>
          <p:cNvSpPr/>
          <p:nvPr/>
        </p:nvSpPr>
        <p:spPr bwMode="auto">
          <a:xfrm rot="5400000">
            <a:off x="6701790" y="857885"/>
            <a:ext cx="5202555" cy="5594985"/>
          </a:xfrm>
          <a:custGeom>
            <a:avLst/>
            <a:gdLst>
              <a:gd name="T0" fmla="*/ 5 w 320"/>
              <a:gd name="T1" fmla="*/ 84 h 496"/>
              <a:gd name="T2" fmla="*/ 0 w 320"/>
              <a:gd name="T3" fmla="*/ 149 h 496"/>
              <a:gd name="T4" fmla="*/ 11 w 320"/>
              <a:gd name="T5" fmla="*/ 361 h 496"/>
              <a:gd name="T6" fmla="*/ 25 w 320"/>
              <a:gd name="T7" fmla="*/ 399 h 496"/>
              <a:gd name="T8" fmla="*/ 53 w 320"/>
              <a:gd name="T9" fmla="*/ 412 h 496"/>
              <a:gd name="T10" fmla="*/ 83 w 320"/>
              <a:gd name="T11" fmla="*/ 455 h 496"/>
              <a:gd name="T12" fmla="*/ 116 w 320"/>
              <a:gd name="T13" fmla="*/ 496 h 496"/>
              <a:gd name="T14" fmla="*/ 129 w 320"/>
              <a:gd name="T15" fmla="*/ 438 h 496"/>
              <a:gd name="T16" fmla="*/ 170 w 320"/>
              <a:gd name="T17" fmla="*/ 423 h 496"/>
              <a:gd name="T18" fmla="*/ 250 w 320"/>
              <a:gd name="T19" fmla="*/ 413 h 496"/>
              <a:gd name="T20" fmla="*/ 299 w 320"/>
              <a:gd name="T21" fmla="*/ 392 h 496"/>
              <a:gd name="T22" fmla="*/ 309 w 320"/>
              <a:gd name="T23" fmla="*/ 360 h 496"/>
              <a:gd name="T24" fmla="*/ 315 w 320"/>
              <a:gd name="T25" fmla="*/ 122 h 496"/>
              <a:gd name="T26" fmla="*/ 291 w 320"/>
              <a:gd name="T27" fmla="*/ 41 h 496"/>
              <a:gd name="T28" fmla="*/ 227 w 320"/>
              <a:gd name="T29" fmla="*/ 9 h 496"/>
              <a:gd name="T30" fmla="*/ 114 w 320"/>
              <a:gd name="T31" fmla="*/ 6 h 496"/>
              <a:gd name="T32" fmla="*/ 31 w 320"/>
              <a:gd name="T33" fmla="*/ 36 h 496"/>
              <a:gd name="T34" fmla="*/ 5 w 320"/>
              <a:gd name="T35" fmla="*/ 84 h 4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20" h="496">
                <a:moveTo>
                  <a:pt x="5" y="84"/>
                </a:moveTo>
                <a:cubicBezTo>
                  <a:pt x="0" y="105"/>
                  <a:pt x="0" y="127"/>
                  <a:pt x="0" y="149"/>
                </a:cubicBezTo>
                <a:cubicBezTo>
                  <a:pt x="1" y="220"/>
                  <a:pt x="4" y="291"/>
                  <a:pt x="11" y="361"/>
                </a:cubicBezTo>
                <a:cubicBezTo>
                  <a:pt x="12" y="375"/>
                  <a:pt x="15" y="390"/>
                  <a:pt x="25" y="399"/>
                </a:cubicBezTo>
                <a:cubicBezTo>
                  <a:pt x="33" y="405"/>
                  <a:pt x="44" y="407"/>
                  <a:pt x="53" y="412"/>
                </a:cubicBezTo>
                <a:cubicBezTo>
                  <a:pt x="68" y="421"/>
                  <a:pt x="76" y="439"/>
                  <a:pt x="83" y="455"/>
                </a:cubicBezTo>
                <a:cubicBezTo>
                  <a:pt x="90" y="472"/>
                  <a:pt x="99" y="489"/>
                  <a:pt x="116" y="496"/>
                </a:cubicBezTo>
                <a:cubicBezTo>
                  <a:pt x="115" y="475"/>
                  <a:pt x="115" y="452"/>
                  <a:pt x="129" y="438"/>
                </a:cubicBezTo>
                <a:cubicBezTo>
                  <a:pt x="140" y="428"/>
                  <a:pt x="156" y="425"/>
                  <a:pt x="170" y="423"/>
                </a:cubicBezTo>
                <a:cubicBezTo>
                  <a:pt x="197" y="420"/>
                  <a:pt x="223" y="416"/>
                  <a:pt x="250" y="413"/>
                </a:cubicBezTo>
                <a:cubicBezTo>
                  <a:pt x="268" y="410"/>
                  <a:pt x="288" y="407"/>
                  <a:pt x="299" y="392"/>
                </a:cubicBezTo>
                <a:cubicBezTo>
                  <a:pt x="305" y="383"/>
                  <a:pt x="307" y="371"/>
                  <a:pt x="309" y="360"/>
                </a:cubicBezTo>
                <a:cubicBezTo>
                  <a:pt x="318" y="281"/>
                  <a:pt x="320" y="201"/>
                  <a:pt x="315" y="122"/>
                </a:cubicBezTo>
                <a:cubicBezTo>
                  <a:pt x="313" y="94"/>
                  <a:pt x="310" y="63"/>
                  <a:pt x="291" y="41"/>
                </a:cubicBezTo>
                <a:cubicBezTo>
                  <a:pt x="275" y="23"/>
                  <a:pt x="250" y="14"/>
                  <a:pt x="227" y="9"/>
                </a:cubicBezTo>
                <a:cubicBezTo>
                  <a:pt x="190" y="1"/>
                  <a:pt x="151" y="0"/>
                  <a:pt x="114" y="6"/>
                </a:cubicBezTo>
                <a:cubicBezTo>
                  <a:pt x="88" y="10"/>
                  <a:pt x="48" y="14"/>
                  <a:pt x="31" y="36"/>
                </a:cubicBezTo>
                <a:cubicBezTo>
                  <a:pt x="19" y="50"/>
                  <a:pt x="10" y="67"/>
                  <a:pt x="5" y="84"/>
                </a:cubicBezTo>
                <a:close/>
              </a:path>
            </a:pathLst>
          </a:custGeom>
          <a:noFill/>
          <a:ln w="31750">
            <a:solidFill>
              <a:schemeClr val="tx1">
                <a:lumMod val="95000"/>
                <a:lumOff val="5000"/>
              </a:schemeClr>
            </a:solidFill>
          </a:ln>
        </p:spPr>
        <p:txBody>
          <a:bodyPr vert="horz" wrap="square" lIns="91440" tIns="45720" rIns="91440" bIns="45720" numCol="1" anchor="t" anchorCtr="0" compatLnSpc="1"/>
          <a:lstStyle/>
          <a:p>
            <a:endParaRPr lang="zh-CN" altLang="en-US"/>
          </a:p>
        </p:txBody>
      </p:sp>
      <p:sp>
        <p:nvSpPr>
          <p:cNvPr id="18" name="Freeform 16"/>
          <p:cNvSpPr/>
          <p:nvPr/>
        </p:nvSpPr>
        <p:spPr bwMode="auto">
          <a:xfrm rot="5400000">
            <a:off x="7267575" y="5466715"/>
            <a:ext cx="814705" cy="765175"/>
          </a:xfrm>
          <a:custGeom>
            <a:avLst/>
            <a:gdLst>
              <a:gd name="T0" fmla="*/ 0 w 59"/>
              <a:gd name="T1" fmla="*/ 74 h 74"/>
              <a:gd name="T2" fmla="*/ 27 w 59"/>
              <a:gd name="T3" fmla="*/ 66 h 74"/>
              <a:gd name="T4" fmla="*/ 49 w 59"/>
              <a:gd name="T5" fmla="*/ 50 h 74"/>
              <a:gd name="T6" fmla="*/ 57 w 59"/>
              <a:gd name="T7" fmla="*/ 0 h 74"/>
            </a:gdLst>
            <a:ahLst/>
            <a:cxnLst>
              <a:cxn ang="0">
                <a:pos x="T0" y="T1"/>
              </a:cxn>
              <a:cxn ang="0">
                <a:pos x="T2" y="T3"/>
              </a:cxn>
              <a:cxn ang="0">
                <a:pos x="T4" y="T5"/>
              </a:cxn>
              <a:cxn ang="0">
                <a:pos x="T6" y="T7"/>
              </a:cxn>
            </a:cxnLst>
            <a:rect l="0" t="0" r="r" b="b"/>
            <a:pathLst>
              <a:path w="59" h="74">
                <a:moveTo>
                  <a:pt x="0" y="74"/>
                </a:moveTo>
                <a:cubicBezTo>
                  <a:pt x="9" y="72"/>
                  <a:pt x="18" y="70"/>
                  <a:pt x="27" y="66"/>
                </a:cubicBezTo>
                <a:cubicBezTo>
                  <a:pt x="36" y="63"/>
                  <a:pt x="44" y="58"/>
                  <a:pt x="49" y="50"/>
                </a:cubicBezTo>
                <a:cubicBezTo>
                  <a:pt x="59" y="36"/>
                  <a:pt x="58" y="17"/>
                  <a:pt x="57" y="0"/>
                </a:cubicBezTo>
              </a:path>
            </a:pathLst>
          </a:custGeom>
          <a:noFill/>
          <a:ln w="31750" cap="rnd">
            <a:solidFill>
              <a:schemeClr val="tx1">
                <a:lumMod val="95000"/>
                <a:lumOff val="5000"/>
              </a:schemeClr>
            </a:solidFill>
            <a:prstDash val="solid"/>
            <a:round/>
          </a:ln>
        </p:spPr>
        <p:txBody>
          <a:bodyPr vert="horz" wrap="square" lIns="91440" tIns="45720" rIns="91440" bIns="45720" numCol="1" anchor="t" anchorCtr="0" compatLnSpc="1"/>
          <a:lstStyle/>
          <a:p>
            <a:endParaRPr lang="zh-CN" altLang="en-US"/>
          </a:p>
        </p:txBody>
      </p:sp>
      <p:sp>
        <p:nvSpPr>
          <p:cNvPr id="19" name="Freeform 17"/>
          <p:cNvSpPr/>
          <p:nvPr/>
        </p:nvSpPr>
        <p:spPr bwMode="auto">
          <a:xfrm rot="5400000">
            <a:off x="8566150" y="6036310"/>
            <a:ext cx="26035" cy="529590"/>
          </a:xfrm>
          <a:custGeom>
            <a:avLst/>
            <a:gdLst>
              <a:gd name="T0" fmla="*/ 0 w 2"/>
              <a:gd name="T1" fmla="*/ 51 h 51"/>
              <a:gd name="T2" fmla="*/ 2 w 2"/>
              <a:gd name="T3" fmla="*/ 0 h 51"/>
            </a:gdLst>
            <a:ahLst/>
            <a:cxnLst>
              <a:cxn ang="0">
                <a:pos x="T0" y="T1"/>
              </a:cxn>
              <a:cxn ang="0">
                <a:pos x="T2" y="T3"/>
              </a:cxn>
            </a:cxnLst>
            <a:rect l="0" t="0" r="r" b="b"/>
            <a:pathLst>
              <a:path w="2" h="51">
                <a:moveTo>
                  <a:pt x="0" y="51"/>
                </a:moveTo>
                <a:cubicBezTo>
                  <a:pt x="1" y="34"/>
                  <a:pt x="2" y="17"/>
                  <a:pt x="2" y="0"/>
                </a:cubicBezTo>
              </a:path>
            </a:pathLst>
          </a:custGeom>
          <a:noFill/>
          <a:ln w="31750" cap="rnd">
            <a:solidFill>
              <a:schemeClr val="tx1">
                <a:lumMod val="95000"/>
                <a:lumOff val="5000"/>
              </a:schemeClr>
            </a:solidFill>
            <a:prstDash val="solid"/>
            <a:round/>
          </a:ln>
        </p:spPr>
        <p:txBody>
          <a:bodyPr vert="horz" wrap="square" lIns="91440" tIns="45720" rIns="91440" bIns="45720" numCol="1" anchor="t" anchorCtr="0" compatLnSpc="1"/>
          <a:lstStyle/>
          <a:p>
            <a:endParaRPr lang="zh-CN" altLang="en-US"/>
          </a:p>
        </p:txBody>
      </p:sp>
      <p:sp>
        <p:nvSpPr>
          <p:cNvPr id="20" name="Freeform 18"/>
          <p:cNvSpPr/>
          <p:nvPr/>
        </p:nvSpPr>
        <p:spPr bwMode="auto">
          <a:xfrm rot="16200000" flipV="1">
            <a:off x="5290820" y="5205095"/>
            <a:ext cx="638175" cy="1791335"/>
          </a:xfrm>
          <a:custGeom>
            <a:avLst/>
            <a:gdLst>
              <a:gd name="T0" fmla="*/ 46 w 46"/>
              <a:gd name="T1" fmla="*/ 0 h 213"/>
              <a:gd name="T2" fmla="*/ 6 w 46"/>
              <a:gd name="T3" fmla="*/ 47 h 213"/>
              <a:gd name="T4" fmla="*/ 0 w 46"/>
              <a:gd name="T5" fmla="*/ 110 h 213"/>
              <a:gd name="T6" fmla="*/ 1 w 46"/>
              <a:gd name="T7" fmla="*/ 213 h 213"/>
            </a:gdLst>
            <a:ahLst/>
            <a:cxnLst>
              <a:cxn ang="0">
                <a:pos x="T0" y="T1"/>
              </a:cxn>
              <a:cxn ang="0">
                <a:pos x="T2" y="T3"/>
              </a:cxn>
              <a:cxn ang="0">
                <a:pos x="T4" y="T5"/>
              </a:cxn>
              <a:cxn ang="0">
                <a:pos x="T6" y="T7"/>
              </a:cxn>
            </a:cxnLst>
            <a:rect l="0" t="0" r="r" b="b"/>
            <a:pathLst>
              <a:path w="46" h="213">
                <a:moveTo>
                  <a:pt x="46" y="0"/>
                </a:moveTo>
                <a:cubicBezTo>
                  <a:pt x="26" y="8"/>
                  <a:pt x="12" y="27"/>
                  <a:pt x="6" y="47"/>
                </a:cubicBezTo>
                <a:cubicBezTo>
                  <a:pt x="0" y="67"/>
                  <a:pt x="0" y="89"/>
                  <a:pt x="0" y="110"/>
                </a:cubicBezTo>
                <a:cubicBezTo>
                  <a:pt x="0" y="144"/>
                  <a:pt x="0" y="179"/>
                  <a:pt x="1" y="213"/>
                </a:cubicBezTo>
              </a:path>
            </a:pathLst>
          </a:custGeom>
          <a:noFill/>
          <a:ln w="31750" cap="rnd">
            <a:solidFill>
              <a:schemeClr val="tx1">
                <a:lumMod val="95000"/>
                <a:lumOff val="5000"/>
              </a:schemeClr>
            </a:solidFill>
            <a:prstDash val="solid"/>
            <a:round/>
          </a:ln>
        </p:spPr>
        <p:txBody>
          <a:bodyPr vert="horz" wrap="square" lIns="91440" tIns="45720" rIns="91440" bIns="45720" numCol="1" anchor="t" anchorCtr="0" compatLnSpc="1"/>
          <a:lstStyle/>
          <a:p>
            <a:endParaRPr lang="zh-CN" altLang="en-US"/>
          </a:p>
        </p:txBody>
      </p:sp>
      <p:sp>
        <p:nvSpPr>
          <p:cNvPr id="21" name="Freeform 19"/>
          <p:cNvSpPr/>
          <p:nvPr/>
        </p:nvSpPr>
        <p:spPr bwMode="auto">
          <a:xfrm rot="4800000">
            <a:off x="7480300" y="1134745"/>
            <a:ext cx="389255" cy="537210"/>
          </a:xfrm>
          <a:custGeom>
            <a:avLst/>
            <a:gdLst>
              <a:gd name="T0" fmla="*/ 2 w 28"/>
              <a:gd name="T1" fmla="*/ 0 h 52"/>
              <a:gd name="T2" fmla="*/ 4 w 28"/>
              <a:gd name="T3" fmla="*/ 33 h 52"/>
              <a:gd name="T4" fmla="*/ 28 w 28"/>
              <a:gd name="T5" fmla="*/ 51 h 52"/>
            </a:gdLst>
            <a:ahLst/>
            <a:cxnLst>
              <a:cxn ang="0">
                <a:pos x="T0" y="T1"/>
              </a:cxn>
              <a:cxn ang="0">
                <a:pos x="T2" y="T3"/>
              </a:cxn>
              <a:cxn ang="0">
                <a:pos x="T4" y="T5"/>
              </a:cxn>
            </a:cxnLst>
            <a:rect l="0" t="0" r="r" b="b"/>
            <a:pathLst>
              <a:path w="28" h="52">
                <a:moveTo>
                  <a:pt x="2" y="0"/>
                </a:moveTo>
                <a:cubicBezTo>
                  <a:pt x="1" y="11"/>
                  <a:pt x="0" y="22"/>
                  <a:pt x="4" y="33"/>
                </a:cubicBezTo>
                <a:cubicBezTo>
                  <a:pt x="7" y="43"/>
                  <a:pt x="17" y="52"/>
                  <a:pt x="28" y="51"/>
                </a:cubicBezTo>
              </a:path>
            </a:pathLst>
          </a:custGeom>
          <a:noFill/>
          <a:ln w="31750" cap="rnd">
            <a:solidFill>
              <a:schemeClr val="tx1">
                <a:lumMod val="95000"/>
                <a:lumOff val="5000"/>
              </a:schemeClr>
            </a:solidFill>
            <a:prstDash val="solid"/>
            <a:round/>
          </a:ln>
        </p:spPr>
        <p:txBody>
          <a:bodyPr vert="horz" wrap="square" lIns="91440" tIns="45720" rIns="91440" bIns="45720" numCol="1" anchor="t" anchorCtr="0" compatLnSpc="1"/>
          <a:lstStyle/>
          <a:p>
            <a:endParaRPr lang="zh-CN" altLang="en-US"/>
          </a:p>
        </p:txBody>
      </p:sp>
      <p:sp>
        <p:nvSpPr>
          <p:cNvPr id="22" name="文本框 21"/>
          <p:cNvSpPr txBox="1"/>
          <p:nvPr/>
        </p:nvSpPr>
        <p:spPr>
          <a:xfrm>
            <a:off x="7376795" y="1744345"/>
            <a:ext cx="4410075" cy="2614930"/>
          </a:xfrm>
          <a:prstGeom prst="rect">
            <a:avLst/>
          </a:prstGeom>
          <a:noFill/>
        </p:spPr>
        <p:txBody>
          <a:bodyPr wrap="square" rtlCol="0">
            <a:spAutoFit/>
            <a:scene3d>
              <a:camera prst="orthographicFront"/>
              <a:lightRig rig="threePt" dir="t"/>
            </a:scene3d>
            <a:sp3d contourW="12700"/>
          </a:bodyPr>
          <a:lstStyle/>
          <a:p>
            <a:pPr marL="285750" indent="-285750" algn="ctr">
              <a:lnSpc>
                <a:spcPct val="114000"/>
              </a:lnSpc>
              <a:buFont typeface="Wingdings" panose="05000000000000000000" charset="0"/>
              <a:buChar char="v"/>
            </a:pPr>
            <a:r>
              <a:rPr lang="en-US" altLang="zh-CN" dirty="0">
                <a:solidFill>
                  <a:schemeClr val="tx1"/>
                </a:solidFill>
                <a:latin typeface="Times New Roman" panose="02020603050405020304" pitchFamily="18" charset="0"/>
                <a:ea typeface="+mj-ea"/>
                <a:cs typeface="Times New Roman" panose="02020603050405020304" pitchFamily="18" charset="0"/>
              </a:rPr>
              <a:t>Java Reflecion cho phép bạn đánh giá, sửa đổi cấu trúc và hành vi của một đối tượng tại thời gian chạy (runtime) của chương trình. Đồng thời nó cho phép bạn truy cập vào các thành viên private (private member) tại mọi nơi trong ứng dụng, điều này không được phép với cách tiếp cận truyền thống.</a:t>
            </a:r>
          </a:p>
        </p:txBody>
      </p:sp>
      <p:sp>
        <p:nvSpPr>
          <p:cNvPr id="24" name="文本框 23"/>
          <p:cNvSpPr txBox="1"/>
          <p:nvPr/>
        </p:nvSpPr>
        <p:spPr>
          <a:xfrm>
            <a:off x="3165657" y="192104"/>
            <a:ext cx="5678541" cy="829945"/>
          </a:xfrm>
          <a:prstGeom prst="rect">
            <a:avLst/>
          </a:prstGeom>
          <a:noFill/>
        </p:spPr>
        <p:txBody>
          <a:bodyPr wrap="square" rtlCol="0">
            <a:spAutoFit/>
          </a:bodyPr>
          <a:lstStyle/>
          <a:p>
            <a:pPr algn="ctr"/>
            <a:r>
              <a:rPr lang="en-US" altLang="zh-CN" sz="4800" b="1" dirty="0">
                <a:solidFill>
                  <a:srgbClr val="9DECD0"/>
                </a:solidFill>
                <a:latin typeface="Calibri" panose="020F0502020204030204" pitchFamily="34" charset="0"/>
                <a:ea typeface="本墨绪圆-常规" panose="02000000000000000000" pitchFamily="2" charset="-122"/>
              </a:rPr>
              <a:t>Khái niệm </a:t>
            </a:r>
            <a:endParaRPr lang="zh-CN" altLang="en-US" sz="4800" b="1" dirty="0">
              <a:solidFill>
                <a:srgbClr val="9DECD0"/>
              </a:solidFill>
              <a:latin typeface="Calibri" panose="020F0502020204030204" pitchFamily="34" charset="0"/>
              <a:ea typeface="本墨绪圆-常规" panose="02000000000000000000" pitchFamily="2" charset="-122"/>
            </a:endParaRPr>
          </a:p>
        </p:txBody>
      </p:sp>
      <p:pic>
        <p:nvPicPr>
          <p:cNvPr id="2" name="Picture 1" descr="vampire"/>
          <p:cNvPicPr>
            <a:picLocks noChangeAspect="1"/>
          </p:cNvPicPr>
          <p:nvPr/>
        </p:nvPicPr>
        <p:blipFill>
          <a:blip r:embed="rId5"/>
          <a:stretch>
            <a:fillRect/>
          </a:stretch>
        </p:blipFill>
        <p:spPr>
          <a:xfrm>
            <a:off x="10160" y="2374265"/>
            <a:ext cx="6175375" cy="3780155"/>
          </a:xfrm>
          <a:prstGeom prst="rect">
            <a:avLst/>
          </a:prstGeom>
        </p:spPr>
      </p:pic>
      <p:sp>
        <p:nvSpPr>
          <p:cNvPr id="3" name="Freeform 131"/>
          <p:cNvSpPr/>
          <p:nvPr/>
        </p:nvSpPr>
        <p:spPr bwMode="auto">
          <a:xfrm>
            <a:off x="0" y="6256020"/>
            <a:ext cx="335915" cy="307975"/>
          </a:xfrm>
          <a:custGeom>
            <a:avLst/>
            <a:gdLst>
              <a:gd name="T0" fmla="*/ 0 w 31"/>
              <a:gd name="T1" fmla="*/ 0 h 28"/>
              <a:gd name="T2" fmla="*/ 31 w 31"/>
              <a:gd name="T3" fmla="*/ 28 h 28"/>
            </a:gdLst>
            <a:ahLst/>
            <a:cxnLst>
              <a:cxn ang="0">
                <a:pos x="T0" y="T1"/>
              </a:cxn>
              <a:cxn ang="0">
                <a:pos x="T2" y="T3"/>
              </a:cxn>
            </a:cxnLst>
            <a:rect l="0" t="0" r="r" b="b"/>
            <a:pathLst>
              <a:path w="31" h="28">
                <a:moveTo>
                  <a:pt x="0" y="0"/>
                </a:moveTo>
                <a:cubicBezTo>
                  <a:pt x="6" y="13"/>
                  <a:pt x="17" y="23"/>
                  <a:pt x="31" y="28"/>
                </a:cubicBezTo>
              </a:path>
            </a:pathLst>
          </a:custGeom>
          <a:noFill/>
          <a:ln w="34925" cap="rnd">
            <a:solidFill>
              <a:schemeClr val="tx1">
                <a:lumMod val="95000"/>
                <a:lumOff val="5000"/>
              </a:schemeClr>
            </a:solidFill>
            <a:prstDash val="solid"/>
            <a:round/>
          </a:ln>
        </p:spPr>
        <p:txBody>
          <a:bodyPr vert="horz" wrap="square" lIns="91440" tIns="45720" rIns="91440" bIns="45720" numCol="1" anchor="t" anchorCtr="0" compatLnSpc="1"/>
          <a:lstStyle/>
          <a:p>
            <a:endParaRPr lang="zh-CN" altLang="en-US"/>
          </a:p>
        </p:txBody>
      </p:sp>
      <p:pic>
        <p:nvPicPr>
          <p:cNvPr id="23" name="图片 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895" y="-784497"/>
            <a:ext cx="3317249" cy="3429001"/>
          </a:xfrm>
          <a:prstGeom prst="rect">
            <a:avLst/>
          </a:prstGeom>
        </p:spPr>
      </p:pic>
      <p:sp>
        <p:nvSpPr>
          <p:cNvPr id="27" name="Freeform 16"/>
          <p:cNvSpPr/>
          <p:nvPr/>
        </p:nvSpPr>
        <p:spPr bwMode="auto">
          <a:xfrm rot="16800000">
            <a:off x="5688330" y="2243455"/>
            <a:ext cx="814705" cy="765175"/>
          </a:xfrm>
          <a:custGeom>
            <a:avLst/>
            <a:gdLst>
              <a:gd name="T0" fmla="*/ 0 w 59"/>
              <a:gd name="T1" fmla="*/ 74 h 74"/>
              <a:gd name="T2" fmla="*/ 27 w 59"/>
              <a:gd name="T3" fmla="*/ 66 h 74"/>
              <a:gd name="T4" fmla="*/ 49 w 59"/>
              <a:gd name="T5" fmla="*/ 50 h 74"/>
              <a:gd name="T6" fmla="*/ 57 w 59"/>
              <a:gd name="T7" fmla="*/ 0 h 74"/>
            </a:gdLst>
            <a:ahLst/>
            <a:cxnLst>
              <a:cxn ang="0">
                <a:pos x="T0" y="T1"/>
              </a:cxn>
              <a:cxn ang="0">
                <a:pos x="T2" y="T3"/>
              </a:cxn>
              <a:cxn ang="0">
                <a:pos x="T4" y="T5"/>
              </a:cxn>
              <a:cxn ang="0">
                <a:pos x="T6" y="T7"/>
              </a:cxn>
            </a:cxnLst>
            <a:rect l="0" t="0" r="r" b="b"/>
            <a:pathLst>
              <a:path w="59" h="74">
                <a:moveTo>
                  <a:pt x="0" y="74"/>
                </a:moveTo>
                <a:cubicBezTo>
                  <a:pt x="9" y="72"/>
                  <a:pt x="18" y="70"/>
                  <a:pt x="27" y="66"/>
                </a:cubicBezTo>
                <a:cubicBezTo>
                  <a:pt x="36" y="63"/>
                  <a:pt x="44" y="58"/>
                  <a:pt x="49" y="50"/>
                </a:cubicBezTo>
                <a:cubicBezTo>
                  <a:pt x="59" y="36"/>
                  <a:pt x="58" y="17"/>
                  <a:pt x="57" y="0"/>
                </a:cubicBezTo>
              </a:path>
            </a:pathLst>
          </a:custGeom>
          <a:noFill/>
          <a:ln w="31750" cap="rnd">
            <a:solidFill>
              <a:schemeClr val="tx1">
                <a:lumMod val="95000"/>
                <a:lumOff val="5000"/>
              </a:schemeClr>
            </a:solidFill>
            <a:prstDash val="solid"/>
            <a:round/>
          </a:ln>
        </p:spPr>
        <p:txBody>
          <a:bodyPr vert="horz" wrap="square" lIns="91440" tIns="45720" rIns="91440" bIns="45720" numCol="1" anchor="t" anchorCtr="0" compatLnSpc="1"/>
          <a:lstStyle/>
          <a:p>
            <a:endParaRPr lang="zh-CN" altLang="en-US"/>
          </a:p>
        </p:txBody>
      </p:sp>
      <p:sp>
        <p:nvSpPr>
          <p:cNvPr id="28" name="Freeform 131"/>
          <p:cNvSpPr/>
          <p:nvPr/>
        </p:nvSpPr>
        <p:spPr bwMode="auto">
          <a:xfrm rot="20340000">
            <a:off x="173990" y="6264275"/>
            <a:ext cx="335915" cy="307975"/>
          </a:xfrm>
          <a:custGeom>
            <a:avLst/>
            <a:gdLst>
              <a:gd name="T0" fmla="*/ 0 w 31"/>
              <a:gd name="T1" fmla="*/ 0 h 28"/>
              <a:gd name="T2" fmla="*/ 31 w 31"/>
              <a:gd name="T3" fmla="*/ 28 h 28"/>
            </a:gdLst>
            <a:ahLst/>
            <a:cxnLst>
              <a:cxn ang="0">
                <a:pos x="T0" y="T1"/>
              </a:cxn>
              <a:cxn ang="0">
                <a:pos x="T2" y="T3"/>
              </a:cxn>
            </a:cxnLst>
            <a:rect l="0" t="0" r="r" b="b"/>
            <a:pathLst>
              <a:path w="31" h="28">
                <a:moveTo>
                  <a:pt x="0" y="0"/>
                </a:moveTo>
                <a:cubicBezTo>
                  <a:pt x="6" y="13"/>
                  <a:pt x="17" y="23"/>
                  <a:pt x="31" y="28"/>
                </a:cubicBezTo>
              </a:path>
            </a:pathLst>
          </a:custGeom>
          <a:noFill/>
          <a:ln w="34925" cap="rnd">
            <a:solidFill>
              <a:schemeClr val="tx1">
                <a:lumMod val="95000"/>
                <a:lumOff val="5000"/>
              </a:schemeClr>
            </a:solidFill>
            <a:prstDash val="solid"/>
            <a:round/>
          </a:ln>
        </p:spPr>
        <p:txBody>
          <a:bodyPr vert="horz" wrap="square" lIns="91440" tIns="45720" rIns="91440" bIns="45720" numCol="1" anchor="t" anchorCtr="0" compatLnSpc="1"/>
          <a:lstStyle/>
          <a:p>
            <a:endParaRPr lang="zh-CN" altLang="en-US"/>
          </a:p>
        </p:txBody>
      </p:sp>
      <p:sp>
        <p:nvSpPr>
          <p:cNvPr id="29" name="Freeform 131"/>
          <p:cNvSpPr/>
          <p:nvPr/>
        </p:nvSpPr>
        <p:spPr bwMode="auto">
          <a:xfrm rot="9840000">
            <a:off x="6114415" y="2072640"/>
            <a:ext cx="335915" cy="307975"/>
          </a:xfrm>
          <a:custGeom>
            <a:avLst/>
            <a:gdLst>
              <a:gd name="T0" fmla="*/ 0 w 31"/>
              <a:gd name="T1" fmla="*/ 0 h 28"/>
              <a:gd name="T2" fmla="*/ 31 w 31"/>
              <a:gd name="T3" fmla="*/ 28 h 28"/>
            </a:gdLst>
            <a:ahLst/>
            <a:cxnLst>
              <a:cxn ang="0">
                <a:pos x="T0" y="T1"/>
              </a:cxn>
              <a:cxn ang="0">
                <a:pos x="T2" y="T3"/>
              </a:cxn>
            </a:cxnLst>
            <a:rect l="0" t="0" r="r" b="b"/>
            <a:pathLst>
              <a:path w="31" h="28">
                <a:moveTo>
                  <a:pt x="0" y="0"/>
                </a:moveTo>
                <a:cubicBezTo>
                  <a:pt x="6" y="13"/>
                  <a:pt x="17" y="23"/>
                  <a:pt x="31" y="28"/>
                </a:cubicBezTo>
              </a:path>
            </a:pathLst>
          </a:custGeom>
          <a:noFill/>
          <a:ln w="34925" cap="rnd">
            <a:solidFill>
              <a:schemeClr val="tx1">
                <a:lumMod val="95000"/>
                <a:lumOff val="5000"/>
              </a:schemeClr>
            </a:solidFill>
            <a:prstDash val="solid"/>
            <a:round/>
          </a:ln>
        </p:spPr>
        <p:txBody>
          <a:bodyPr vert="horz" wrap="square" lIns="91440" tIns="45720" rIns="91440" bIns="45720" numCol="1" anchor="t" anchorCtr="0" compatLnSpc="1"/>
          <a:lstStyle/>
          <a:p>
            <a:endParaRPr lang="zh-CN" altLang="en-US"/>
          </a:p>
        </p:txBody>
      </p:sp>
      <p:pic>
        <p:nvPicPr>
          <p:cNvPr id="31" name="图片 11"/>
          <p:cNvPicPr>
            <a:picLocks noChangeAspect="1"/>
          </p:cNvPicPr>
          <p:nvPr/>
        </p:nvPicPr>
        <p:blipFill>
          <a:blip r:embed="rId7"/>
          <a:stretch>
            <a:fillRect/>
          </a:stretch>
        </p:blipFill>
        <p:spPr>
          <a:xfrm>
            <a:off x="10428700" y="-265010"/>
            <a:ext cx="1561717" cy="1287165"/>
          </a:xfrm>
          <a:prstGeom prst="rect">
            <a:avLst/>
          </a:prstGeom>
        </p:spPr>
      </p:pic>
      <p:pic>
        <p:nvPicPr>
          <p:cNvPr id="34" name="图片 4"/>
          <p:cNvPicPr>
            <a:picLocks noChangeAspect="1"/>
          </p:cNvPicPr>
          <p:nvPr/>
        </p:nvPicPr>
        <p:blipFill>
          <a:blip r:embed="rId8"/>
          <a:stretch>
            <a:fillRect/>
          </a:stretch>
        </p:blipFill>
        <p:spPr>
          <a:xfrm>
            <a:off x="7508364" y="89975"/>
            <a:ext cx="1500695" cy="932036"/>
          </a:xfrm>
          <a:prstGeom prst="rect">
            <a:avLst/>
          </a:prstGeom>
        </p:spPr>
      </p:pic>
      <p:pic>
        <p:nvPicPr>
          <p:cNvPr id="35" name="图片 7"/>
          <p:cNvPicPr>
            <a:picLocks noChangeAspect="1"/>
          </p:cNvPicPr>
          <p:nvPr/>
        </p:nvPicPr>
        <p:blipFill>
          <a:blip r:embed="rId2"/>
          <a:stretch>
            <a:fillRect/>
          </a:stretch>
        </p:blipFill>
        <p:spPr>
          <a:xfrm>
            <a:off x="2262741" y="6216362"/>
            <a:ext cx="379123" cy="347539"/>
          </a:xfrm>
          <a:prstGeom prst="rect">
            <a:avLst/>
          </a:prstGeom>
        </p:spPr>
      </p:pic>
      <p:pic>
        <p:nvPicPr>
          <p:cNvPr id="38" name="图片 14"/>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9805597" y="5330690"/>
            <a:ext cx="2386076" cy="1799101"/>
          </a:xfrm>
          <a:prstGeom prst="rect">
            <a:avLst/>
          </a:prstGeom>
        </p:spPr>
      </p:pic>
      <p:pic>
        <p:nvPicPr>
          <p:cNvPr id="39" name="图片 25"/>
          <p:cNvPicPr>
            <a:picLocks noChangeAspect="1"/>
          </p:cNvPicPr>
          <p:nvPr/>
        </p:nvPicPr>
        <p:blipFill>
          <a:blip r:embed="rId10"/>
          <a:stretch>
            <a:fillRect/>
          </a:stretch>
        </p:blipFill>
        <p:spPr>
          <a:xfrm rot="10800000">
            <a:off x="6578600" y="5047615"/>
            <a:ext cx="532765" cy="799465"/>
          </a:xfrm>
          <a:prstGeom prst="rect">
            <a:avLst/>
          </a:prstGeom>
        </p:spPr>
      </p:pic>
      <p:pic>
        <p:nvPicPr>
          <p:cNvPr id="40" name="图片 8"/>
          <p:cNvPicPr>
            <a:picLocks noChangeAspect="1"/>
          </p:cNvPicPr>
          <p:nvPr/>
        </p:nvPicPr>
        <p:blipFill>
          <a:blip r:embed="rId11"/>
          <a:stretch>
            <a:fillRect/>
          </a:stretch>
        </p:blipFill>
        <p:spPr>
          <a:xfrm>
            <a:off x="3432221" y="298485"/>
            <a:ext cx="1037305" cy="241240"/>
          </a:xfrm>
          <a:prstGeom prst="rect">
            <a:avLst/>
          </a:prstGeom>
        </p:spPr>
      </p:pic>
      <p:pic>
        <p:nvPicPr>
          <p:cNvPr id="37" name="图片 7"/>
          <p:cNvPicPr>
            <a:picLocks noChangeAspect="1"/>
          </p:cNvPicPr>
          <p:nvPr/>
        </p:nvPicPr>
        <p:blipFill>
          <a:blip r:embed="rId2"/>
          <a:stretch>
            <a:fillRect/>
          </a:stretch>
        </p:blipFill>
        <p:spPr>
          <a:xfrm>
            <a:off x="4245846" y="192117"/>
            <a:ext cx="379123" cy="347539"/>
          </a:xfrm>
          <a:prstGeom prst="rect">
            <a:avLst/>
          </a:prstGeom>
        </p:spPr>
      </p:pic>
      <p:pic>
        <p:nvPicPr>
          <p:cNvPr id="41" name="图片 24"/>
          <p:cNvPicPr>
            <a:picLocks noChangeAspect="1"/>
          </p:cNvPicPr>
          <p:nvPr/>
        </p:nvPicPr>
        <p:blipFill>
          <a:blip r:embed="rId12"/>
          <a:stretch>
            <a:fillRect/>
          </a:stretch>
        </p:blipFill>
        <p:spPr>
          <a:xfrm rot="13560000">
            <a:off x="2736889" y="1575501"/>
            <a:ext cx="512779" cy="724982"/>
          </a:xfrm>
          <a:prstGeom prst="rect">
            <a:avLst/>
          </a:prstGeom>
        </p:spPr>
      </p:pic>
      <p:pic>
        <p:nvPicPr>
          <p:cNvPr id="42" name="图片 21"/>
          <p:cNvPicPr>
            <a:picLocks noChangeAspect="1"/>
          </p:cNvPicPr>
          <p:nvPr/>
        </p:nvPicPr>
        <p:blipFill>
          <a:blip r:embed="rId13"/>
          <a:stretch>
            <a:fillRect/>
          </a:stretch>
        </p:blipFill>
        <p:spPr>
          <a:xfrm>
            <a:off x="3643707" y="1797085"/>
            <a:ext cx="618870" cy="60120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animEffect transition="in" filter="fade">
                                      <p:cBhvr>
                                        <p:cTn id="7" dur="1250"/>
                                        <p:tgtEl>
                                          <p:spTgt spid="22">
                                            <p:txEl>
                                              <p:pRg st="0" end="0"/>
                                            </p:txEl>
                                          </p:spTgt>
                                        </p:tgtEl>
                                      </p:cBhvr>
                                    </p:animEffect>
                                    <p:anim calcmode="lin" valueType="num">
                                      <p:cBhvr>
                                        <p:cTn id="8" dur="1250" fill="hold"/>
                                        <p:tgtEl>
                                          <p:spTgt spid="22">
                                            <p:txEl>
                                              <p:pRg st="0" end="0"/>
                                            </p:txEl>
                                          </p:spTgt>
                                        </p:tgtEl>
                                        <p:attrNameLst>
                                          <p:attrName>ppt_x</p:attrName>
                                        </p:attrNameLst>
                                      </p:cBhvr>
                                      <p:tavLst>
                                        <p:tav tm="0">
                                          <p:val>
                                            <p:strVal val="#ppt_x"/>
                                          </p:val>
                                        </p:tav>
                                        <p:tav tm="100000">
                                          <p:val>
                                            <p:strVal val="#ppt_x"/>
                                          </p:val>
                                        </p:tav>
                                      </p:tavLst>
                                    </p:anim>
                                    <p:anim calcmode="lin" valueType="num">
                                      <p:cBhvr>
                                        <p:cTn id="9" dur="1250" fill="hold"/>
                                        <p:tgtEl>
                                          <p:spTgt spid="22">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stretch>
            <a:fillRect/>
          </a:stretch>
        </p:blipFill>
        <p:spPr>
          <a:xfrm>
            <a:off x="1661919" y="1351085"/>
            <a:ext cx="1500695" cy="932036"/>
          </a:xfrm>
          <a:prstGeom prst="rect">
            <a:avLst/>
          </a:prstGeom>
        </p:spPr>
      </p:pic>
      <p:pic>
        <p:nvPicPr>
          <p:cNvPr id="6" name="图片 5"/>
          <p:cNvPicPr>
            <a:picLocks noChangeAspect="1"/>
          </p:cNvPicPr>
          <p:nvPr/>
        </p:nvPicPr>
        <p:blipFill>
          <a:blip r:embed="rId3"/>
          <a:stretch>
            <a:fillRect/>
          </a:stretch>
        </p:blipFill>
        <p:spPr>
          <a:xfrm>
            <a:off x="118238" y="754490"/>
            <a:ext cx="1295338" cy="774064"/>
          </a:xfrm>
          <a:prstGeom prst="rect">
            <a:avLst/>
          </a:prstGeom>
        </p:spPr>
      </p:pic>
      <p:pic>
        <p:nvPicPr>
          <p:cNvPr id="7" name="图片 6"/>
          <p:cNvPicPr>
            <a:picLocks noChangeAspect="1"/>
          </p:cNvPicPr>
          <p:nvPr/>
        </p:nvPicPr>
        <p:blipFill>
          <a:blip r:embed="rId4"/>
          <a:stretch>
            <a:fillRect/>
          </a:stretch>
        </p:blipFill>
        <p:spPr>
          <a:xfrm>
            <a:off x="11137723" y="2024100"/>
            <a:ext cx="932011" cy="821457"/>
          </a:xfrm>
          <a:prstGeom prst="rect">
            <a:avLst/>
          </a:prstGeom>
        </p:spPr>
      </p:pic>
      <p:pic>
        <p:nvPicPr>
          <p:cNvPr id="8" name="图片 7"/>
          <p:cNvPicPr>
            <a:picLocks noChangeAspect="1"/>
          </p:cNvPicPr>
          <p:nvPr/>
        </p:nvPicPr>
        <p:blipFill>
          <a:blip r:embed="rId5"/>
          <a:stretch>
            <a:fillRect/>
          </a:stretch>
        </p:blipFill>
        <p:spPr>
          <a:xfrm>
            <a:off x="10910806" y="1780887"/>
            <a:ext cx="379123" cy="347539"/>
          </a:xfrm>
          <a:prstGeom prst="rect">
            <a:avLst/>
          </a:prstGeom>
        </p:spPr>
      </p:pic>
      <p:pic>
        <p:nvPicPr>
          <p:cNvPr id="9" name="图片 8"/>
          <p:cNvPicPr>
            <a:picLocks noChangeAspect="1"/>
          </p:cNvPicPr>
          <p:nvPr/>
        </p:nvPicPr>
        <p:blipFill>
          <a:blip r:embed="rId6"/>
          <a:stretch>
            <a:fillRect/>
          </a:stretch>
        </p:blipFill>
        <p:spPr>
          <a:xfrm>
            <a:off x="2557321" y="154552"/>
            <a:ext cx="1309282" cy="826937"/>
          </a:xfrm>
          <a:prstGeom prst="rect">
            <a:avLst/>
          </a:prstGeom>
        </p:spPr>
      </p:pic>
      <p:pic>
        <p:nvPicPr>
          <p:cNvPr id="10" name="图片 9"/>
          <p:cNvPicPr>
            <a:picLocks noChangeAspect="1"/>
          </p:cNvPicPr>
          <p:nvPr/>
        </p:nvPicPr>
        <p:blipFill>
          <a:blip r:embed="rId7"/>
          <a:stretch>
            <a:fillRect/>
          </a:stretch>
        </p:blipFill>
        <p:spPr>
          <a:xfrm>
            <a:off x="10360372" y="-234"/>
            <a:ext cx="1642867" cy="1595520"/>
          </a:xfrm>
          <a:prstGeom prst="rect">
            <a:avLst/>
          </a:prstGeom>
        </p:spPr>
      </p:pic>
      <p:pic>
        <p:nvPicPr>
          <p:cNvPr id="11" name="图片 10"/>
          <p:cNvPicPr>
            <a:picLocks noChangeAspect="1"/>
          </p:cNvPicPr>
          <p:nvPr/>
        </p:nvPicPr>
        <p:blipFill>
          <a:blip r:embed="rId8"/>
          <a:stretch>
            <a:fillRect/>
          </a:stretch>
        </p:blipFill>
        <p:spPr>
          <a:xfrm>
            <a:off x="1020144" y="0"/>
            <a:ext cx="979402" cy="821456"/>
          </a:xfrm>
          <a:prstGeom prst="rect">
            <a:avLst/>
          </a:prstGeom>
        </p:spPr>
      </p:pic>
      <p:pic>
        <p:nvPicPr>
          <p:cNvPr id="12" name="图片 11"/>
          <p:cNvPicPr>
            <a:picLocks noChangeAspect="1"/>
          </p:cNvPicPr>
          <p:nvPr/>
        </p:nvPicPr>
        <p:blipFill>
          <a:blip r:embed="rId9"/>
          <a:stretch>
            <a:fillRect/>
          </a:stretch>
        </p:blipFill>
        <p:spPr>
          <a:xfrm>
            <a:off x="8413210" y="-215"/>
            <a:ext cx="1561717" cy="1287165"/>
          </a:xfrm>
          <a:prstGeom prst="rect">
            <a:avLst/>
          </a:prstGeom>
        </p:spPr>
      </p:pic>
      <p:sp>
        <p:nvSpPr>
          <p:cNvPr id="13" name="椭圆 12"/>
          <p:cNvSpPr/>
          <p:nvPr/>
        </p:nvSpPr>
        <p:spPr>
          <a:xfrm>
            <a:off x="3349937" y="-1735877"/>
            <a:ext cx="1206396" cy="1206397"/>
          </a:xfrm>
          <a:prstGeom prst="ellipse">
            <a:avLst/>
          </a:prstGeom>
          <a:solidFill>
            <a:srgbClr val="9DECD0"/>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4556333" y="-1735877"/>
            <a:ext cx="1206396" cy="1206397"/>
          </a:xfrm>
          <a:prstGeom prst="ellipse">
            <a:avLst/>
          </a:prstGeom>
          <a:solidFill>
            <a:srgbClr val="C6D7E4"/>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Freeform 33"/>
          <p:cNvSpPr/>
          <p:nvPr/>
        </p:nvSpPr>
        <p:spPr bwMode="auto">
          <a:xfrm rot="240000">
            <a:off x="6578600" y="958215"/>
            <a:ext cx="5424805" cy="4941570"/>
          </a:xfrm>
          <a:custGeom>
            <a:avLst/>
            <a:gdLst>
              <a:gd name="T0" fmla="*/ 332 w 514"/>
              <a:gd name="T1" fmla="*/ 54 h 465"/>
              <a:gd name="T2" fmla="*/ 35 w 514"/>
              <a:gd name="T3" fmla="*/ 135 h 465"/>
              <a:gd name="T4" fmla="*/ 99 w 514"/>
              <a:gd name="T5" fmla="*/ 364 h 465"/>
              <a:gd name="T6" fmla="*/ 89 w 514"/>
              <a:gd name="T7" fmla="*/ 387 h 465"/>
              <a:gd name="T8" fmla="*/ 49 w 514"/>
              <a:gd name="T9" fmla="*/ 435 h 465"/>
              <a:gd name="T10" fmla="*/ 119 w 514"/>
              <a:gd name="T11" fmla="*/ 429 h 465"/>
              <a:gd name="T12" fmla="*/ 173 w 514"/>
              <a:gd name="T13" fmla="*/ 412 h 465"/>
              <a:gd name="T14" fmla="*/ 469 w 514"/>
              <a:gd name="T15" fmla="*/ 330 h 465"/>
              <a:gd name="T16" fmla="*/ 332 w 514"/>
              <a:gd name="T17" fmla="*/ 54 h 4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4" h="465">
                <a:moveTo>
                  <a:pt x="332" y="54"/>
                </a:moveTo>
                <a:cubicBezTo>
                  <a:pt x="212" y="0"/>
                  <a:pt x="79" y="36"/>
                  <a:pt x="35" y="135"/>
                </a:cubicBezTo>
                <a:cubicBezTo>
                  <a:pt x="0" y="211"/>
                  <a:pt x="29" y="302"/>
                  <a:pt x="99" y="364"/>
                </a:cubicBezTo>
                <a:cubicBezTo>
                  <a:pt x="96" y="371"/>
                  <a:pt x="93" y="379"/>
                  <a:pt x="89" y="387"/>
                </a:cubicBezTo>
                <a:cubicBezTo>
                  <a:pt x="76" y="411"/>
                  <a:pt x="59" y="426"/>
                  <a:pt x="49" y="435"/>
                </a:cubicBezTo>
                <a:cubicBezTo>
                  <a:pt x="67" y="435"/>
                  <a:pt x="91" y="435"/>
                  <a:pt x="119" y="429"/>
                </a:cubicBezTo>
                <a:cubicBezTo>
                  <a:pt x="140" y="425"/>
                  <a:pt x="158" y="419"/>
                  <a:pt x="173" y="412"/>
                </a:cubicBezTo>
                <a:cubicBezTo>
                  <a:pt x="293" y="465"/>
                  <a:pt x="425" y="429"/>
                  <a:pt x="469" y="330"/>
                </a:cubicBezTo>
                <a:cubicBezTo>
                  <a:pt x="514" y="231"/>
                  <a:pt x="452" y="107"/>
                  <a:pt x="332" y="54"/>
                </a:cubicBezTo>
                <a:close/>
              </a:path>
            </a:pathLst>
          </a:custGeom>
          <a:noFill/>
          <a:ln w="31750">
            <a:solidFill>
              <a:schemeClr val="tx1">
                <a:lumMod val="85000"/>
                <a:lumOff val="15000"/>
              </a:schemeClr>
            </a:solidFill>
          </a:ln>
        </p:spPr>
        <p:txBody>
          <a:bodyPr vert="horz" wrap="square" lIns="91440" tIns="45720" rIns="91440" bIns="45720" numCol="1" anchor="t" anchorCtr="0" compatLnSpc="1"/>
          <a:lstStyle/>
          <a:p>
            <a:endParaRPr lang="zh-CN" altLang="en-US"/>
          </a:p>
        </p:txBody>
      </p:sp>
      <p:sp>
        <p:nvSpPr>
          <p:cNvPr id="17" name="文本框 16"/>
          <p:cNvSpPr txBox="1"/>
          <p:nvPr/>
        </p:nvSpPr>
        <p:spPr>
          <a:xfrm>
            <a:off x="7215178" y="1914514"/>
            <a:ext cx="3779870" cy="3246120"/>
          </a:xfrm>
          <a:prstGeom prst="rect">
            <a:avLst/>
          </a:prstGeom>
          <a:noFill/>
        </p:spPr>
        <p:txBody>
          <a:bodyPr wrap="square" rtlCol="0">
            <a:spAutoFit/>
            <a:scene3d>
              <a:camera prst="orthographicFront"/>
              <a:lightRig rig="threePt" dir="t"/>
            </a:scene3d>
            <a:sp3d contourW="12700"/>
          </a:bodyPr>
          <a:lstStyle/>
          <a:p>
            <a:pPr marL="285750" indent="-285750" algn="ctr">
              <a:lnSpc>
                <a:spcPct val="114000"/>
              </a:lnSpc>
              <a:buFont typeface="Wingdings" panose="05000000000000000000" charset="0"/>
              <a:buChar char="v"/>
            </a:pPr>
            <a:r>
              <a:rPr lang="en-US" altLang="zh-CN" dirty="0">
                <a:solidFill>
                  <a:schemeClr val="tx1">
                    <a:lumMod val="65000"/>
                    <a:lumOff val="35000"/>
                  </a:schemeClr>
                </a:solidFill>
                <a:latin typeface="Calibri" panose="020F0502020204030204" pitchFamily="34" charset="0"/>
                <a:ea typeface="+mj-ea"/>
              </a:rPr>
              <a:t> </a:t>
            </a:r>
            <a:r>
              <a:rPr lang="en-US" altLang="zh-CN" dirty="0">
                <a:solidFill>
                  <a:schemeClr val="tx1"/>
                </a:solidFill>
                <a:latin typeface="Calibri" panose="020F0502020204030204" pitchFamily="34" charset="0"/>
                <a:ea typeface="+mj-ea"/>
              </a:rPr>
              <a:t>Java thông thường có thể được gọi là Java Introspection (Nội quan), chương trình có khả năng đánh giá cấu trúc của một đối tượng tại thời gian chạy (Runtime).</a:t>
            </a:r>
          </a:p>
          <a:p>
            <a:pPr marL="285750" indent="-285750" algn="ctr">
              <a:lnSpc>
                <a:spcPct val="114000"/>
              </a:lnSpc>
              <a:buFont typeface="Wingdings" panose="05000000000000000000" charset="0"/>
              <a:buChar char="v"/>
            </a:pPr>
            <a:r>
              <a:rPr lang="en-US" altLang="zh-CN" dirty="0">
                <a:solidFill>
                  <a:schemeClr val="tx1"/>
                </a:solidFill>
                <a:latin typeface="Calibri" panose="020F0502020204030204" pitchFamily="34" charset="0"/>
                <a:ea typeface="+mj-ea"/>
              </a:rPr>
              <a:t>Với Java Reflection, chương trình có khả năng đánh giá cấu trúc của một đối tượng tại thời gian chạy, sửa đổi cấu trúc và hành vi của đối tượng.</a:t>
            </a:r>
          </a:p>
        </p:txBody>
      </p:sp>
      <p:sp>
        <p:nvSpPr>
          <p:cNvPr id="18" name="文本框 17"/>
          <p:cNvSpPr txBox="1"/>
          <p:nvPr/>
        </p:nvSpPr>
        <p:spPr>
          <a:xfrm>
            <a:off x="3340917" y="381969"/>
            <a:ext cx="5678541" cy="829945"/>
          </a:xfrm>
          <a:prstGeom prst="rect">
            <a:avLst/>
          </a:prstGeom>
          <a:noFill/>
        </p:spPr>
        <p:txBody>
          <a:bodyPr wrap="square" rtlCol="0">
            <a:spAutoFit/>
          </a:bodyPr>
          <a:lstStyle/>
          <a:p>
            <a:pPr algn="ctr"/>
            <a:r>
              <a:rPr lang="en-US" altLang="zh-CN" sz="4800" b="1" dirty="0">
                <a:solidFill>
                  <a:srgbClr val="9DECD0"/>
                </a:solidFill>
                <a:latin typeface="Calibri" panose="020F0502020204030204" pitchFamily="34" charset="0"/>
                <a:ea typeface="本墨绪圆-常规" panose="02000000000000000000" pitchFamily="2" charset="-122"/>
              </a:rPr>
              <a:t>Khái niệm </a:t>
            </a:r>
            <a:endParaRPr lang="zh-CN" altLang="en-US" sz="4800" b="1" dirty="0">
              <a:solidFill>
                <a:srgbClr val="9DECD0"/>
              </a:solidFill>
              <a:latin typeface="Calibri" panose="020F0502020204030204" pitchFamily="34" charset="0"/>
              <a:ea typeface="本墨绪圆-常规" panose="02000000000000000000" pitchFamily="2" charset="-122"/>
            </a:endParaRPr>
          </a:p>
        </p:txBody>
      </p:sp>
      <p:pic>
        <p:nvPicPr>
          <p:cNvPr id="2" name="Picture 2" descr="IMG_257"/>
          <p:cNvPicPr>
            <a:picLocks noChangeAspect="1"/>
          </p:cNvPicPr>
          <p:nvPr/>
        </p:nvPicPr>
        <p:blipFill>
          <a:blip r:embed="rId10"/>
          <a:stretch>
            <a:fillRect/>
          </a:stretch>
        </p:blipFill>
        <p:spPr>
          <a:xfrm>
            <a:off x="227330" y="2632710"/>
            <a:ext cx="6160770" cy="2449830"/>
          </a:xfrm>
          <a:prstGeom prst="rect">
            <a:avLst/>
          </a:prstGeom>
          <a:noFill/>
          <a:ln w="9525">
            <a:noFill/>
          </a:ln>
        </p:spPr>
      </p:pic>
      <p:pic>
        <p:nvPicPr>
          <p:cNvPr id="3" name="图片 9"/>
          <p:cNvPicPr>
            <a:picLocks noChangeAspect="1"/>
          </p:cNvPicPr>
          <p:nvPr/>
        </p:nvPicPr>
        <p:blipFill>
          <a:blip r:embed="rId11"/>
          <a:stretch>
            <a:fillRect/>
          </a:stretch>
        </p:blipFill>
        <p:spPr>
          <a:xfrm>
            <a:off x="4706620" y="4794250"/>
            <a:ext cx="2223135" cy="2063750"/>
          </a:xfrm>
          <a:prstGeom prst="rect">
            <a:avLst/>
          </a:prstGeom>
        </p:spPr>
      </p:pic>
      <p:sp>
        <p:nvSpPr>
          <p:cNvPr id="27" name="Freeform 16"/>
          <p:cNvSpPr/>
          <p:nvPr/>
        </p:nvSpPr>
        <p:spPr bwMode="auto">
          <a:xfrm rot="16800000">
            <a:off x="5558155" y="2517140"/>
            <a:ext cx="814705" cy="765175"/>
          </a:xfrm>
          <a:custGeom>
            <a:avLst/>
            <a:gdLst>
              <a:gd name="T0" fmla="*/ 0 w 59"/>
              <a:gd name="T1" fmla="*/ 74 h 74"/>
              <a:gd name="T2" fmla="*/ 27 w 59"/>
              <a:gd name="T3" fmla="*/ 66 h 74"/>
              <a:gd name="T4" fmla="*/ 49 w 59"/>
              <a:gd name="T5" fmla="*/ 50 h 74"/>
              <a:gd name="T6" fmla="*/ 57 w 59"/>
              <a:gd name="T7" fmla="*/ 0 h 74"/>
            </a:gdLst>
            <a:ahLst/>
            <a:cxnLst>
              <a:cxn ang="0">
                <a:pos x="T0" y="T1"/>
              </a:cxn>
              <a:cxn ang="0">
                <a:pos x="T2" y="T3"/>
              </a:cxn>
              <a:cxn ang="0">
                <a:pos x="T4" y="T5"/>
              </a:cxn>
              <a:cxn ang="0">
                <a:pos x="T6" y="T7"/>
              </a:cxn>
            </a:cxnLst>
            <a:rect l="0" t="0" r="r" b="b"/>
            <a:pathLst>
              <a:path w="59" h="74">
                <a:moveTo>
                  <a:pt x="0" y="74"/>
                </a:moveTo>
                <a:cubicBezTo>
                  <a:pt x="9" y="72"/>
                  <a:pt x="18" y="70"/>
                  <a:pt x="27" y="66"/>
                </a:cubicBezTo>
                <a:cubicBezTo>
                  <a:pt x="36" y="63"/>
                  <a:pt x="44" y="58"/>
                  <a:pt x="49" y="50"/>
                </a:cubicBezTo>
                <a:cubicBezTo>
                  <a:pt x="59" y="36"/>
                  <a:pt x="58" y="17"/>
                  <a:pt x="57" y="0"/>
                </a:cubicBezTo>
              </a:path>
            </a:pathLst>
          </a:custGeom>
          <a:noFill/>
          <a:ln w="31750" cap="rnd">
            <a:solidFill>
              <a:schemeClr val="tx1">
                <a:lumMod val="95000"/>
                <a:lumOff val="5000"/>
              </a:schemeClr>
            </a:solidFill>
            <a:prstDash val="solid"/>
            <a:round/>
          </a:ln>
        </p:spPr>
        <p:txBody>
          <a:bodyPr vert="horz" wrap="square" lIns="91440" tIns="45720" rIns="91440" bIns="45720" numCol="1" anchor="t" anchorCtr="0" compatLnSpc="1"/>
          <a:lstStyle/>
          <a:p>
            <a:endParaRPr lang="zh-CN" altLang="en-US"/>
          </a:p>
        </p:txBody>
      </p:sp>
      <p:sp>
        <p:nvSpPr>
          <p:cNvPr id="29" name="Freeform 131"/>
          <p:cNvSpPr/>
          <p:nvPr/>
        </p:nvSpPr>
        <p:spPr bwMode="auto">
          <a:xfrm rot="9840000">
            <a:off x="5920740" y="2323465"/>
            <a:ext cx="335915" cy="307975"/>
          </a:xfrm>
          <a:custGeom>
            <a:avLst/>
            <a:gdLst>
              <a:gd name="T0" fmla="*/ 0 w 31"/>
              <a:gd name="T1" fmla="*/ 0 h 28"/>
              <a:gd name="T2" fmla="*/ 31 w 31"/>
              <a:gd name="T3" fmla="*/ 28 h 28"/>
            </a:gdLst>
            <a:ahLst/>
            <a:cxnLst>
              <a:cxn ang="0">
                <a:pos x="T0" y="T1"/>
              </a:cxn>
              <a:cxn ang="0">
                <a:pos x="T2" y="T3"/>
              </a:cxn>
            </a:cxnLst>
            <a:rect l="0" t="0" r="r" b="b"/>
            <a:pathLst>
              <a:path w="31" h="28">
                <a:moveTo>
                  <a:pt x="0" y="0"/>
                </a:moveTo>
                <a:cubicBezTo>
                  <a:pt x="6" y="13"/>
                  <a:pt x="17" y="23"/>
                  <a:pt x="31" y="28"/>
                </a:cubicBezTo>
              </a:path>
            </a:pathLst>
          </a:custGeom>
          <a:noFill/>
          <a:ln w="34925" cap="rnd">
            <a:solidFill>
              <a:schemeClr val="tx1">
                <a:lumMod val="95000"/>
                <a:lumOff val="5000"/>
              </a:schemeClr>
            </a:solidFill>
            <a:prstDash val="solid"/>
            <a:round/>
          </a:ln>
        </p:spPr>
        <p:txBody>
          <a:bodyPr vert="horz" wrap="square" lIns="91440" tIns="45720" rIns="91440" bIns="45720" numCol="1" anchor="t" anchorCtr="0" compatLnSpc="1"/>
          <a:lstStyle/>
          <a:p>
            <a:endParaRPr lang="zh-CN" altLang="en-US"/>
          </a:p>
        </p:txBody>
      </p:sp>
      <p:sp>
        <p:nvSpPr>
          <p:cNvPr id="4" name="Freeform 16"/>
          <p:cNvSpPr/>
          <p:nvPr/>
        </p:nvSpPr>
        <p:spPr bwMode="auto">
          <a:xfrm rot="5400000">
            <a:off x="202565" y="4652010"/>
            <a:ext cx="814705" cy="765175"/>
          </a:xfrm>
          <a:custGeom>
            <a:avLst/>
            <a:gdLst>
              <a:gd name="T0" fmla="*/ 0 w 59"/>
              <a:gd name="T1" fmla="*/ 74 h 74"/>
              <a:gd name="T2" fmla="*/ 27 w 59"/>
              <a:gd name="T3" fmla="*/ 66 h 74"/>
              <a:gd name="T4" fmla="*/ 49 w 59"/>
              <a:gd name="T5" fmla="*/ 50 h 74"/>
              <a:gd name="T6" fmla="*/ 57 w 59"/>
              <a:gd name="T7" fmla="*/ 0 h 74"/>
            </a:gdLst>
            <a:ahLst/>
            <a:cxnLst>
              <a:cxn ang="0">
                <a:pos x="T0" y="T1"/>
              </a:cxn>
              <a:cxn ang="0">
                <a:pos x="T2" y="T3"/>
              </a:cxn>
              <a:cxn ang="0">
                <a:pos x="T4" y="T5"/>
              </a:cxn>
              <a:cxn ang="0">
                <a:pos x="T6" y="T7"/>
              </a:cxn>
            </a:cxnLst>
            <a:rect l="0" t="0" r="r" b="b"/>
            <a:pathLst>
              <a:path w="59" h="74">
                <a:moveTo>
                  <a:pt x="0" y="74"/>
                </a:moveTo>
                <a:cubicBezTo>
                  <a:pt x="9" y="72"/>
                  <a:pt x="18" y="70"/>
                  <a:pt x="27" y="66"/>
                </a:cubicBezTo>
                <a:cubicBezTo>
                  <a:pt x="36" y="63"/>
                  <a:pt x="44" y="58"/>
                  <a:pt x="49" y="50"/>
                </a:cubicBezTo>
                <a:cubicBezTo>
                  <a:pt x="59" y="36"/>
                  <a:pt x="58" y="17"/>
                  <a:pt x="57" y="0"/>
                </a:cubicBezTo>
              </a:path>
            </a:pathLst>
          </a:custGeom>
          <a:noFill/>
          <a:ln w="31750" cap="rnd">
            <a:solidFill>
              <a:schemeClr val="tx1">
                <a:lumMod val="95000"/>
                <a:lumOff val="5000"/>
              </a:schemeClr>
            </a:solidFill>
            <a:prstDash val="solid"/>
            <a:round/>
          </a:ln>
        </p:spPr>
        <p:txBody>
          <a:bodyPr vert="horz" wrap="square" lIns="91440" tIns="45720" rIns="91440" bIns="45720" numCol="1" anchor="t" anchorCtr="0" compatLnSpc="1"/>
          <a:lstStyle/>
          <a:p>
            <a:endParaRPr lang="zh-CN" altLang="en-US"/>
          </a:p>
        </p:txBody>
      </p:sp>
      <p:sp>
        <p:nvSpPr>
          <p:cNvPr id="19" name="Freeform 131"/>
          <p:cNvSpPr/>
          <p:nvPr/>
        </p:nvSpPr>
        <p:spPr bwMode="auto">
          <a:xfrm rot="18780000">
            <a:off x="668020" y="5318760"/>
            <a:ext cx="335915" cy="307975"/>
          </a:xfrm>
          <a:custGeom>
            <a:avLst/>
            <a:gdLst>
              <a:gd name="T0" fmla="*/ 0 w 31"/>
              <a:gd name="T1" fmla="*/ 0 h 28"/>
              <a:gd name="T2" fmla="*/ 31 w 31"/>
              <a:gd name="T3" fmla="*/ 28 h 28"/>
            </a:gdLst>
            <a:ahLst/>
            <a:cxnLst>
              <a:cxn ang="0">
                <a:pos x="T0" y="T1"/>
              </a:cxn>
              <a:cxn ang="0">
                <a:pos x="T2" y="T3"/>
              </a:cxn>
            </a:cxnLst>
            <a:rect l="0" t="0" r="r" b="b"/>
            <a:pathLst>
              <a:path w="31" h="28">
                <a:moveTo>
                  <a:pt x="0" y="0"/>
                </a:moveTo>
                <a:cubicBezTo>
                  <a:pt x="6" y="13"/>
                  <a:pt x="17" y="23"/>
                  <a:pt x="31" y="28"/>
                </a:cubicBezTo>
              </a:path>
            </a:pathLst>
          </a:custGeom>
          <a:noFill/>
          <a:ln w="34925" cap="rnd">
            <a:solidFill>
              <a:schemeClr val="tx1">
                <a:lumMod val="95000"/>
                <a:lumOff val="5000"/>
              </a:schemeClr>
            </a:solidFill>
            <a:prstDash val="solid"/>
            <a:round/>
          </a:ln>
        </p:spPr>
        <p:txBody>
          <a:bodyPr vert="horz" wrap="square" lIns="91440" tIns="45720" rIns="91440" bIns="45720" numCol="1" anchor="t" anchorCtr="0" compatLnSpc="1"/>
          <a:lstStyle/>
          <a:p>
            <a:endParaRPr lang="zh-CN" altLang="en-US"/>
          </a:p>
        </p:txBody>
      </p:sp>
      <p:sp>
        <p:nvSpPr>
          <p:cNvPr id="20" name="Freeform 131"/>
          <p:cNvSpPr/>
          <p:nvPr/>
        </p:nvSpPr>
        <p:spPr bwMode="auto">
          <a:xfrm rot="5100000">
            <a:off x="232410" y="2256155"/>
            <a:ext cx="372110" cy="351155"/>
          </a:xfrm>
          <a:custGeom>
            <a:avLst/>
            <a:gdLst>
              <a:gd name="T0" fmla="*/ 0 w 31"/>
              <a:gd name="T1" fmla="*/ 0 h 28"/>
              <a:gd name="T2" fmla="*/ 31 w 31"/>
              <a:gd name="T3" fmla="*/ 28 h 28"/>
            </a:gdLst>
            <a:ahLst/>
            <a:cxnLst>
              <a:cxn ang="0">
                <a:pos x="T0" y="T1"/>
              </a:cxn>
              <a:cxn ang="0">
                <a:pos x="T2" y="T3"/>
              </a:cxn>
            </a:cxnLst>
            <a:rect l="0" t="0" r="r" b="b"/>
            <a:pathLst>
              <a:path w="31" h="28">
                <a:moveTo>
                  <a:pt x="0" y="0"/>
                </a:moveTo>
                <a:cubicBezTo>
                  <a:pt x="6" y="13"/>
                  <a:pt x="17" y="23"/>
                  <a:pt x="31" y="28"/>
                </a:cubicBezTo>
              </a:path>
            </a:pathLst>
          </a:custGeom>
          <a:noFill/>
          <a:ln w="34925" cap="rnd">
            <a:solidFill>
              <a:schemeClr val="tx1">
                <a:lumMod val="95000"/>
                <a:lumOff val="5000"/>
              </a:schemeClr>
            </a:solidFill>
            <a:prstDash val="solid"/>
            <a:round/>
          </a:ln>
        </p:spPr>
        <p:txBody>
          <a:bodyPr vert="horz" wrap="square" lIns="91440" tIns="45720" rIns="91440" bIns="45720" numCol="1" anchor="t" anchorCtr="0" compatLnSpc="1"/>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1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17">
                                            <p:txEl>
                                              <p:pRg st="0" end="0"/>
                                            </p:txEl>
                                          </p:spTgt>
                                        </p:tgtEl>
                                        <p:attrNameLst>
                                          <p:attrName>style.visibility</p:attrName>
                                        </p:attrNameLst>
                                      </p:cBhvr>
                                      <p:to>
                                        <p:strVal val="visible"/>
                                      </p:to>
                                    </p:set>
                                    <p:animEffect transition="in" filter="fade">
                                      <p:cBhvr>
                                        <p:cTn id="12" dur="1250"/>
                                        <p:tgtEl>
                                          <p:spTgt spid="17">
                                            <p:txEl>
                                              <p:pRg st="0" end="0"/>
                                            </p:txEl>
                                          </p:spTgt>
                                        </p:tgtEl>
                                      </p:cBhvr>
                                    </p:animEffect>
                                    <p:anim calcmode="lin" valueType="num">
                                      <p:cBhvr>
                                        <p:cTn id="13" dur="1250" fill="hold"/>
                                        <p:tgtEl>
                                          <p:spTgt spid="17">
                                            <p:txEl>
                                              <p:pRg st="0" end="0"/>
                                            </p:txEl>
                                          </p:spTgt>
                                        </p:tgtEl>
                                        <p:attrNameLst>
                                          <p:attrName>ppt_x</p:attrName>
                                        </p:attrNameLst>
                                      </p:cBhvr>
                                      <p:tavLst>
                                        <p:tav tm="0">
                                          <p:val>
                                            <p:strVal val="#ppt_x"/>
                                          </p:val>
                                        </p:tav>
                                        <p:tav tm="100000">
                                          <p:val>
                                            <p:strVal val="#ppt_x"/>
                                          </p:val>
                                        </p:tav>
                                      </p:tavLst>
                                    </p:anim>
                                    <p:anim calcmode="lin" valueType="num">
                                      <p:cBhvr>
                                        <p:cTn id="14" dur="1250" fill="hold"/>
                                        <p:tgtEl>
                                          <p:spTgt spid="1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17">
                                            <p:txEl>
                                              <p:pRg st="1" end="1"/>
                                            </p:txEl>
                                          </p:spTgt>
                                        </p:tgtEl>
                                        <p:attrNameLst>
                                          <p:attrName>style.visibility</p:attrName>
                                        </p:attrNameLst>
                                      </p:cBhvr>
                                      <p:to>
                                        <p:strVal val="visible"/>
                                      </p:to>
                                    </p:set>
                                    <p:animEffect transition="in" filter="fade">
                                      <p:cBhvr>
                                        <p:cTn id="19" dur="1250"/>
                                        <p:tgtEl>
                                          <p:spTgt spid="17">
                                            <p:txEl>
                                              <p:pRg st="1" end="1"/>
                                            </p:txEl>
                                          </p:spTgt>
                                        </p:tgtEl>
                                      </p:cBhvr>
                                    </p:animEffect>
                                    <p:anim calcmode="lin" valueType="num">
                                      <p:cBhvr>
                                        <p:cTn id="20" dur="1250" fill="hold"/>
                                        <p:tgtEl>
                                          <p:spTgt spid="17">
                                            <p:txEl>
                                              <p:pRg st="1" end="1"/>
                                            </p:txEl>
                                          </p:spTgt>
                                        </p:tgtEl>
                                        <p:attrNameLst>
                                          <p:attrName>ppt_x</p:attrName>
                                        </p:attrNameLst>
                                      </p:cBhvr>
                                      <p:tavLst>
                                        <p:tav tm="0">
                                          <p:val>
                                            <p:strVal val="#ppt_x"/>
                                          </p:val>
                                        </p:tav>
                                        <p:tav tm="100000">
                                          <p:val>
                                            <p:strVal val="#ppt_x"/>
                                          </p:val>
                                        </p:tav>
                                      </p:tavLst>
                                    </p:anim>
                                    <p:anim calcmode="lin" valueType="num">
                                      <p:cBhvr>
                                        <p:cTn id="21" dur="1250" fill="hold"/>
                                        <p:tgtEl>
                                          <p:spTgt spid="17">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stretch>
            <a:fillRect/>
          </a:stretch>
        </p:blipFill>
        <p:spPr>
          <a:xfrm>
            <a:off x="2701414" y="1528250"/>
            <a:ext cx="1500695" cy="932036"/>
          </a:xfrm>
          <a:prstGeom prst="rect">
            <a:avLst/>
          </a:prstGeom>
        </p:spPr>
      </p:pic>
      <p:pic>
        <p:nvPicPr>
          <p:cNvPr id="6" name="图片 5"/>
          <p:cNvPicPr>
            <a:picLocks noChangeAspect="1"/>
          </p:cNvPicPr>
          <p:nvPr/>
        </p:nvPicPr>
        <p:blipFill>
          <a:blip r:embed="rId3"/>
          <a:stretch>
            <a:fillRect/>
          </a:stretch>
        </p:blipFill>
        <p:spPr>
          <a:xfrm>
            <a:off x="609728" y="1608565"/>
            <a:ext cx="1295338" cy="774064"/>
          </a:xfrm>
          <a:prstGeom prst="rect">
            <a:avLst/>
          </a:prstGeom>
        </p:spPr>
      </p:pic>
      <p:pic>
        <p:nvPicPr>
          <p:cNvPr id="7" name="图片 6"/>
          <p:cNvPicPr>
            <a:picLocks noChangeAspect="1"/>
          </p:cNvPicPr>
          <p:nvPr/>
        </p:nvPicPr>
        <p:blipFill>
          <a:blip r:embed="rId4"/>
          <a:stretch>
            <a:fillRect/>
          </a:stretch>
        </p:blipFill>
        <p:spPr>
          <a:xfrm>
            <a:off x="9521013" y="1163040"/>
            <a:ext cx="932011" cy="821457"/>
          </a:xfrm>
          <a:prstGeom prst="rect">
            <a:avLst/>
          </a:prstGeom>
        </p:spPr>
      </p:pic>
      <p:pic>
        <p:nvPicPr>
          <p:cNvPr id="8" name="图片 7"/>
          <p:cNvPicPr>
            <a:picLocks noChangeAspect="1"/>
          </p:cNvPicPr>
          <p:nvPr/>
        </p:nvPicPr>
        <p:blipFill>
          <a:blip r:embed="rId5"/>
          <a:stretch>
            <a:fillRect/>
          </a:stretch>
        </p:blipFill>
        <p:spPr>
          <a:xfrm>
            <a:off x="11514056" y="2328892"/>
            <a:ext cx="379123" cy="347539"/>
          </a:xfrm>
          <a:prstGeom prst="rect">
            <a:avLst/>
          </a:prstGeom>
        </p:spPr>
      </p:pic>
      <p:pic>
        <p:nvPicPr>
          <p:cNvPr id="9" name="图片 8"/>
          <p:cNvPicPr>
            <a:picLocks noChangeAspect="1"/>
          </p:cNvPicPr>
          <p:nvPr/>
        </p:nvPicPr>
        <p:blipFill>
          <a:blip r:embed="rId6"/>
          <a:stretch>
            <a:fillRect/>
          </a:stretch>
        </p:blipFill>
        <p:spPr>
          <a:xfrm>
            <a:off x="1797861" y="157727"/>
            <a:ext cx="1309282" cy="826937"/>
          </a:xfrm>
          <a:prstGeom prst="rect">
            <a:avLst/>
          </a:prstGeom>
        </p:spPr>
      </p:pic>
      <p:pic>
        <p:nvPicPr>
          <p:cNvPr id="10" name="图片 9"/>
          <p:cNvPicPr>
            <a:picLocks noChangeAspect="1"/>
          </p:cNvPicPr>
          <p:nvPr/>
        </p:nvPicPr>
        <p:blipFill>
          <a:blip r:embed="rId7"/>
          <a:stretch>
            <a:fillRect/>
          </a:stretch>
        </p:blipFill>
        <p:spPr>
          <a:xfrm>
            <a:off x="10411172" y="389656"/>
            <a:ext cx="1642867" cy="1595520"/>
          </a:xfrm>
          <a:prstGeom prst="rect">
            <a:avLst/>
          </a:prstGeom>
        </p:spPr>
      </p:pic>
      <p:pic>
        <p:nvPicPr>
          <p:cNvPr id="11" name="图片 10"/>
          <p:cNvPicPr>
            <a:picLocks noChangeAspect="1"/>
          </p:cNvPicPr>
          <p:nvPr/>
        </p:nvPicPr>
        <p:blipFill>
          <a:blip r:embed="rId8"/>
          <a:stretch>
            <a:fillRect/>
          </a:stretch>
        </p:blipFill>
        <p:spPr>
          <a:xfrm>
            <a:off x="341964" y="0"/>
            <a:ext cx="979402" cy="821456"/>
          </a:xfrm>
          <a:prstGeom prst="rect">
            <a:avLst/>
          </a:prstGeom>
        </p:spPr>
      </p:pic>
      <p:pic>
        <p:nvPicPr>
          <p:cNvPr id="12" name="图片 11"/>
          <p:cNvPicPr>
            <a:picLocks noChangeAspect="1"/>
          </p:cNvPicPr>
          <p:nvPr/>
        </p:nvPicPr>
        <p:blipFill>
          <a:blip r:embed="rId9"/>
          <a:stretch>
            <a:fillRect/>
          </a:stretch>
        </p:blipFill>
        <p:spPr>
          <a:xfrm>
            <a:off x="7535005" y="241085"/>
            <a:ext cx="1561717" cy="1287165"/>
          </a:xfrm>
          <a:prstGeom prst="rect">
            <a:avLst/>
          </a:prstGeom>
        </p:spPr>
      </p:pic>
      <p:sp>
        <p:nvSpPr>
          <p:cNvPr id="13" name="椭圆 12"/>
          <p:cNvSpPr/>
          <p:nvPr/>
        </p:nvSpPr>
        <p:spPr>
          <a:xfrm>
            <a:off x="3349937" y="-1735877"/>
            <a:ext cx="1206396" cy="1206397"/>
          </a:xfrm>
          <a:prstGeom prst="ellipse">
            <a:avLst/>
          </a:prstGeom>
          <a:solidFill>
            <a:srgbClr val="9DECD0"/>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4556333" y="-1735877"/>
            <a:ext cx="1206396" cy="1206397"/>
          </a:xfrm>
          <a:prstGeom prst="ellipse">
            <a:avLst/>
          </a:prstGeom>
          <a:solidFill>
            <a:srgbClr val="C6D7E4"/>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5" name="图片 14"/>
          <p:cNvPicPr>
            <a:picLocks noChangeAspect="1"/>
          </p:cNvPicPr>
          <p:nvPr/>
        </p:nvPicPr>
        <p:blipFill>
          <a:blip r:embed="rId4"/>
          <a:stretch>
            <a:fillRect/>
          </a:stretch>
        </p:blipFill>
        <p:spPr>
          <a:xfrm>
            <a:off x="9932767" y="5071031"/>
            <a:ext cx="2600418" cy="2291960"/>
          </a:xfrm>
          <a:prstGeom prst="rect">
            <a:avLst/>
          </a:prstGeom>
        </p:spPr>
      </p:pic>
      <p:grpSp>
        <p:nvGrpSpPr>
          <p:cNvPr id="16" name="组合 15"/>
          <p:cNvGrpSpPr/>
          <p:nvPr/>
        </p:nvGrpSpPr>
        <p:grpSpPr>
          <a:xfrm flipH="1">
            <a:off x="6617970" y="1528445"/>
            <a:ext cx="4895850" cy="5121275"/>
            <a:chOff x="2762251" y="2408238"/>
            <a:chExt cx="1436688" cy="2105025"/>
          </a:xfrm>
        </p:grpSpPr>
        <p:sp>
          <p:nvSpPr>
            <p:cNvPr id="17" name="Freeform 13"/>
            <p:cNvSpPr/>
            <p:nvPr/>
          </p:nvSpPr>
          <p:spPr bwMode="auto">
            <a:xfrm>
              <a:off x="2816226" y="2408238"/>
              <a:ext cx="1357313" cy="2105025"/>
            </a:xfrm>
            <a:custGeom>
              <a:avLst/>
              <a:gdLst>
                <a:gd name="T0" fmla="*/ 5 w 320"/>
                <a:gd name="T1" fmla="*/ 84 h 496"/>
                <a:gd name="T2" fmla="*/ 0 w 320"/>
                <a:gd name="T3" fmla="*/ 149 h 496"/>
                <a:gd name="T4" fmla="*/ 11 w 320"/>
                <a:gd name="T5" fmla="*/ 361 h 496"/>
                <a:gd name="T6" fmla="*/ 25 w 320"/>
                <a:gd name="T7" fmla="*/ 399 h 496"/>
                <a:gd name="T8" fmla="*/ 53 w 320"/>
                <a:gd name="T9" fmla="*/ 412 h 496"/>
                <a:gd name="T10" fmla="*/ 83 w 320"/>
                <a:gd name="T11" fmla="*/ 455 h 496"/>
                <a:gd name="T12" fmla="*/ 116 w 320"/>
                <a:gd name="T13" fmla="*/ 496 h 496"/>
                <a:gd name="T14" fmla="*/ 129 w 320"/>
                <a:gd name="T15" fmla="*/ 438 h 496"/>
                <a:gd name="T16" fmla="*/ 170 w 320"/>
                <a:gd name="T17" fmla="*/ 423 h 496"/>
                <a:gd name="T18" fmla="*/ 250 w 320"/>
                <a:gd name="T19" fmla="*/ 413 h 496"/>
                <a:gd name="T20" fmla="*/ 299 w 320"/>
                <a:gd name="T21" fmla="*/ 392 h 496"/>
                <a:gd name="T22" fmla="*/ 309 w 320"/>
                <a:gd name="T23" fmla="*/ 360 h 496"/>
                <a:gd name="T24" fmla="*/ 315 w 320"/>
                <a:gd name="T25" fmla="*/ 122 h 496"/>
                <a:gd name="T26" fmla="*/ 291 w 320"/>
                <a:gd name="T27" fmla="*/ 41 h 496"/>
                <a:gd name="T28" fmla="*/ 227 w 320"/>
                <a:gd name="T29" fmla="*/ 9 h 496"/>
                <a:gd name="T30" fmla="*/ 114 w 320"/>
                <a:gd name="T31" fmla="*/ 6 h 496"/>
                <a:gd name="T32" fmla="*/ 31 w 320"/>
                <a:gd name="T33" fmla="*/ 36 h 496"/>
                <a:gd name="T34" fmla="*/ 5 w 320"/>
                <a:gd name="T35" fmla="*/ 84 h 4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20" h="496">
                  <a:moveTo>
                    <a:pt x="5" y="84"/>
                  </a:moveTo>
                  <a:cubicBezTo>
                    <a:pt x="0" y="105"/>
                    <a:pt x="0" y="127"/>
                    <a:pt x="0" y="149"/>
                  </a:cubicBezTo>
                  <a:cubicBezTo>
                    <a:pt x="1" y="220"/>
                    <a:pt x="4" y="291"/>
                    <a:pt x="11" y="361"/>
                  </a:cubicBezTo>
                  <a:cubicBezTo>
                    <a:pt x="12" y="375"/>
                    <a:pt x="15" y="390"/>
                    <a:pt x="25" y="399"/>
                  </a:cubicBezTo>
                  <a:cubicBezTo>
                    <a:pt x="33" y="405"/>
                    <a:pt x="44" y="407"/>
                    <a:pt x="53" y="412"/>
                  </a:cubicBezTo>
                  <a:cubicBezTo>
                    <a:pt x="68" y="421"/>
                    <a:pt x="76" y="439"/>
                    <a:pt x="83" y="455"/>
                  </a:cubicBezTo>
                  <a:cubicBezTo>
                    <a:pt x="90" y="472"/>
                    <a:pt x="99" y="489"/>
                    <a:pt x="116" y="496"/>
                  </a:cubicBezTo>
                  <a:cubicBezTo>
                    <a:pt x="115" y="475"/>
                    <a:pt x="115" y="452"/>
                    <a:pt x="129" y="438"/>
                  </a:cubicBezTo>
                  <a:cubicBezTo>
                    <a:pt x="140" y="428"/>
                    <a:pt x="156" y="425"/>
                    <a:pt x="170" y="423"/>
                  </a:cubicBezTo>
                  <a:cubicBezTo>
                    <a:pt x="197" y="420"/>
                    <a:pt x="223" y="416"/>
                    <a:pt x="250" y="413"/>
                  </a:cubicBezTo>
                  <a:cubicBezTo>
                    <a:pt x="268" y="410"/>
                    <a:pt x="288" y="407"/>
                    <a:pt x="299" y="392"/>
                  </a:cubicBezTo>
                  <a:cubicBezTo>
                    <a:pt x="305" y="383"/>
                    <a:pt x="307" y="371"/>
                    <a:pt x="309" y="360"/>
                  </a:cubicBezTo>
                  <a:cubicBezTo>
                    <a:pt x="318" y="281"/>
                    <a:pt x="320" y="201"/>
                    <a:pt x="315" y="122"/>
                  </a:cubicBezTo>
                  <a:cubicBezTo>
                    <a:pt x="313" y="94"/>
                    <a:pt x="310" y="63"/>
                    <a:pt x="291" y="41"/>
                  </a:cubicBezTo>
                  <a:cubicBezTo>
                    <a:pt x="275" y="23"/>
                    <a:pt x="250" y="14"/>
                    <a:pt x="227" y="9"/>
                  </a:cubicBezTo>
                  <a:cubicBezTo>
                    <a:pt x="190" y="1"/>
                    <a:pt x="151" y="0"/>
                    <a:pt x="114" y="6"/>
                  </a:cubicBezTo>
                  <a:cubicBezTo>
                    <a:pt x="88" y="10"/>
                    <a:pt x="48" y="14"/>
                    <a:pt x="31" y="36"/>
                  </a:cubicBezTo>
                  <a:cubicBezTo>
                    <a:pt x="19" y="50"/>
                    <a:pt x="10" y="67"/>
                    <a:pt x="5" y="84"/>
                  </a:cubicBezTo>
                  <a:close/>
                </a:path>
              </a:pathLst>
            </a:custGeom>
            <a:noFill/>
            <a:ln w="31750">
              <a:solidFill>
                <a:schemeClr val="tx1">
                  <a:lumMod val="85000"/>
                  <a:lumOff val="15000"/>
                </a:schemeClr>
              </a:solidFill>
            </a:ln>
          </p:spPr>
          <p:txBody>
            <a:bodyPr vert="horz" wrap="square" lIns="91440" tIns="45720" rIns="91440" bIns="45720" numCol="1" anchor="t" anchorCtr="0" compatLnSpc="1"/>
            <a:lstStyle/>
            <a:p>
              <a:endParaRPr lang="zh-CN" altLang="en-US"/>
            </a:p>
          </p:txBody>
        </p:sp>
        <p:sp>
          <p:nvSpPr>
            <p:cNvPr id="18" name="Freeform 16"/>
            <p:cNvSpPr/>
            <p:nvPr/>
          </p:nvSpPr>
          <p:spPr bwMode="auto">
            <a:xfrm>
              <a:off x="3949701" y="3910013"/>
              <a:ext cx="249238" cy="314325"/>
            </a:xfrm>
            <a:custGeom>
              <a:avLst/>
              <a:gdLst>
                <a:gd name="T0" fmla="*/ 0 w 59"/>
                <a:gd name="T1" fmla="*/ 74 h 74"/>
                <a:gd name="T2" fmla="*/ 27 w 59"/>
                <a:gd name="T3" fmla="*/ 66 h 74"/>
                <a:gd name="T4" fmla="*/ 49 w 59"/>
                <a:gd name="T5" fmla="*/ 50 h 74"/>
                <a:gd name="T6" fmla="*/ 57 w 59"/>
                <a:gd name="T7" fmla="*/ 0 h 74"/>
              </a:gdLst>
              <a:ahLst/>
              <a:cxnLst>
                <a:cxn ang="0">
                  <a:pos x="T0" y="T1"/>
                </a:cxn>
                <a:cxn ang="0">
                  <a:pos x="T2" y="T3"/>
                </a:cxn>
                <a:cxn ang="0">
                  <a:pos x="T4" y="T5"/>
                </a:cxn>
                <a:cxn ang="0">
                  <a:pos x="T6" y="T7"/>
                </a:cxn>
              </a:cxnLst>
              <a:rect l="0" t="0" r="r" b="b"/>
              <a:pathLst>
                <a:path w="59" h="74">
                  <a:moveTo>
                    <a:pt x="0" y="74"/>
                  </a:moveTo>
                  <a:cubicBezTo>
                    <a:pt x="9" y="72"/>
                    <a:pt x="18" y="70"/>
                    <a:pt x="27" y="66"/>
                  </a:cubicBezTo>
                  <a:cubicBezTo>
                    <a:pt x="36" y="63"/>
                    <a:pt x="44" y="58"/>
                    <a:pt x="49" y="50"/>
                  </a:cubicBezTo>
                  <a:cubicBezTo>
                    <a:pt x="59" y="36"/>
                    <a:pt x="58" y="17"/>
                    <a:pt x="57" y="0"/>
                  </a:cubicBezTo>
                </a:path>
              </a:pathLst>
            </a:custGeom>
            <a:noFill/>
            <a:ln w="31750" cap="rnd">
              <a:solidFill>
                <a:schemeClr val="tx1">
                  <a:lumMod val="85000"/>
                  <a:lumOff val="15000"/>
                </a:schemeClr>
              </a:solidFill>
              <a:prstDash val="solid"/>
              <a:round/>
            </a:ln>
          </p:spPr>
          <p:txBody>
            <a:bodyPr vert="horz" wrap="square" lIns="91440" tIns="45720" rIns="91440" bIns="45720" numCol="1" anchor="t" anchorCtr="0" compatLnSpc="1"/>
            <a:lstStyle/>
            <a:p>
              <a:endParaRPr lang="zh-CN" altLang="en-US"/>
            </a:p>
          </p:txBody>
        </p:sp>
        <p:sp>
          <p:nvSpPr>
            <p:cNvPr id="19" name="Freeform 17"/>
            <p:cNvSpPr/>
            <p:nvPr/>
          </p:nvSpPr>
          <p:spPr bwMode="auto">
            <a:xfrm>
              <a:off x="4191001" y="3613151"/>
              <a:ext cx="7938" cy="217488"/>
            </a:xfrm>
            <a:custGeom>
              <a:avLst/>
              <a:gdLst>
                <a:gd name="T0" fmla="*/ 0 w 2"/>
                <a:gd name="T1" fmla="*/ 51 h 51"/>
                <a:gd name="T2" fmla="*/ 2 w 2"/>
                <a:gd name="T3" fmla="*/ 0 h 51"/>
              </a:gdLst>
              <a:ahLst/>
              <a:cxnLst>
                <a:cxn ang="0">
                  <a:pos x="T0" y="T1"/>
                </a:cxn>
                <a:cxn ang="0">
                  <a:pos x="T2" y="T3"/>
                </a:cxn>
              </a:cxnLst>
              <a:rect l="0" t="0" r="r" b="b"/>
              <a:pathLst>
                <a:path w="2" h="51">
                  <a:moveTo>
                    <a:pt x="0" y="51"/>
                  </a:moveTo>
                  <a:cubicBezTo>
                    <a:pt x="1" y="34"/>
                    <a:pt x="2" y="17"/>
                    <a:pt x="2" y="0"/>
                  </a:cubicBezTo>
                </a:path>
              </a:pathLst>
            </a:custGeom>
            <a:noFill/>
            <a:ln w="31750" cap="rnd">
              <a:solidFill>
                <a:schemeClr val="tx1">
                  <a:lumMod val="85000"/>
                  <a:lumOff val="15000"/>
                </a:schemeClr>
              </a:solidFill>
              <a:prstDash val="solid"/>
              <a:round/>
            </a:ln>
          </p:spPr>
          <p:txBody>
            <a:bodyPr vert="horz" wrap="square" lIns="91440" tIns="45720" rIns="91440" bIns="45720" numCol="1" anchor="t" anchorCtr="0" compatLnSpc="1"/>
            <a:lstStyle/>
            <a:p>
              <a:endParaRPr lang="zh-CN" altLang="en-US"/>
            </a:p>
          </p:txBody>
        </p:sp>
        <p:sp>
          <p:nvSpPr>
            <p:cNvPr id="20" name="Freeform 18"/>
            <p:cNvSpPr/>
            <p:nvPr/>
          </p:nvSpPr>
          <p:spPr bwMode="auto">
            <a:xfrm>
              <a:off x="2762251" y="2413001"/>
              <a:ext cx="195263" cy="903288"/>
            </a:xfrm>
            <a:custGeom>
              <a:avLst/>
              <a:gdLst>
                <a:gd name="T0" fmla="*/ 46 w 46"/>
                <a:gd name="T1" fmla="*/ 0 h 213"/>
                <a:gd name="T2" fmla="*/ 6 w 46"/>
                <a:gd name="T3" fmla="*/ 47 h 213"/>
                <a:gd name="T4" fmla="*/ 0 w 46"/>
                <a:gd name="T5" fmla="*/ 110 h 213"/>
                <a:gd name="T6" fmla="*/ 1 w 46"/>
                <a:gd name="T7" fmla="*/ 213 h 213"/>
              </a:gdLst>
              <a:ahLst/>
              <a:cxnLst>
                <a:cxn ang="0">
                  <a:pos x="T0" y="T1"/>
                </a:cxn>
                <a:cxn ang="0">
                  <a:pos x="T2" y="T3"/>
                </a:cxn>
                <a:cxn ang="0">
                  <a:pos x="T4" y="T5"/>
                </a:cxn>
                <a:cxn ang="0">
                  <a:pos x="T6" y="T7"/>
                </a:cxn>
              </a:cxnLst>
              <a:rect l="0" t="0" r="r" b="b"/>
              <a:pathLst>
                <a:path w="46" h="213">
                  <a:moveTo>
                    <a:pt x="46" y="0"/>
                  </a:moveTo>
                  <a:cubicBezTo>
                    <a:pt x="26" y="8"/>
                    <a:pt x="12" y="27"/>
                    <a:pt x="6" y="47"/>
                  </a:cubicBezTo>
                  <a:cubicBezTo>
                    <a:pt x="0" y="67"/>
                    <a:pt x="0" y="89"/>
                    <a:pt x="0" y="110"/>
                  </a:cubicBezTo>
                  <a:cubicBezTo>
                    <a:pt x="0" y="144"/>
                    <a:pt x="0" y="179"/>
                    <a:pt x="1" y="213"/>
                  </a:cubicBezTo>
                </a:path>
              </a:pathLst>
            </a:custGeom>
            <a:noFill/>
            <a:ln w="31750" cap="rnd">
              <a:solidFill>
                <a:schemeClr val="tx1">
                  <a:lumMod val="85000"/>
                  <a:lumOff val="15000"/>
                </a:schemeClr>
              </a:solidFill>
              <a:prstDash val="solid"/>
              <a:round/>
            </a:ln>
          </p:spPr>
          <p:txBody>
            <a:bodyPr vert="horz" wrap="square" lIns="91440" tIns="45720" rIns="91440" bIns="45720" numCol="1" anchor="t" anchorCtr="0" compatLnSpc="1"/>
            <a:lstStyle/>
            <a:p>
              <a:endParaRPr lang="zh-CN" altLang="en-US"/>
            </a:p>
          </p:txBody>
        </p:sp>
        <p:sp>
          <p:nvSpPr>
            <p:cNvPr id="21" name="Freeform 19"/>
            <p:cNvSpPr/>
            <p:nvPr/>
          </p:nvSpPr>
          <p:spPr bwMode="auto">
            <a:xfrm>
              <a:off x="2930526" y="3838576"/>
              <a:ext cx="119063" cy="220663"/>
            </a:xfrm>
            <a:custGeom>
              <a:avLst/>
              <a:gdLst>
                <a:gd name="T0" fmla="*/ 2 w 28"/>
                <a:gd name="T1" fmla="*/ 0 h 52"/>
                <a:gd name="T2" fmla="*/ 4 w 28"/>
                <a:gd name="T3" fmla="*/ 33 h 52"/>
                <a:gd name="T4" fmla="*/ 28 w 28"/>
                <a:gd name="T5" fmla="*/ 51 h 52"/>
              </a:gdLst>
              <a:ahLst/>
              <a:cxnLst>
                <a:cxn ang="0">
                  <a:pos x="T0" y="T1"/>
                </a:cxn>
                <a:cxn ang="0">
                  <a:pos x="T2" y="T3"/>
                </a:cxn>
                <a:cxn ang="0">
                  <a:pos x="T4" y="T5"/>
                </a:cxn>
              </a:cxnLst>
              <a:rect l="0" t="0" r="r" b="b"/>
              <a:pathLst>
                <a:path w="28" h="52">
                  <a:moveTo>
                    <a:pt x="2" y="0"/>
                  </a:moveTo>
                  <a:cubicBezTo>
                    <a:pt x="1" y="11"/>
                    <a:pt x="0" y="22"/>
                    <a:pt x="4" y="33"/>
                  </a:cubicBezTo>
                  <a:cubicBezTo>
                    <a:pt x="7" y="43"/>
                    <a:pt x="17" y="52"/>
                    <a:pt x="28" y="51"/>
                  </a:cubicBezTo>
                </a:path>
              </a:pathLst>
            </a:custGeom>
            <a:noFill/>
            <a:ln w="31750" cap="rnd">
              <a:solidFill>
                <a:schemeClr val="tx1">
                  <a:lumMod val="85000"/>
                  <a:lumOff val="15000"/>
                </a:schemeClr>
              </a:solidFill>
              <a:prstDash val="solid"/>
              <a:round/>
            </a:ln>
          </p:spPr>
          <p:txBody>
            <a:bodyPr vert="horz" wrap="square" lIns="91440" tIns="45720" rIns="91440" bIns="45720" numCol="1" anchor="t" anchorCtr="0" compatLnSpc="1"/>
            <a:lstStyle/>
            <a:p>
              <a:endParaRPr lang="zh-CN" altLang="en-US"/>
            </a:p>
          </p:txBody>
        </p:sp>
      </p:grpSp>
      <p:sp>
        <p:nvSpPr>
          <p:cNvPr id="22" name="文本框 21"/>
          <p:cNvSpPr txBox="1"/>
          <p:nvPr/>
        </p:nvSpPr>
        <p:spPr>
          <a:xfrm>
            <a:off x="7659898" y="2382296"/>
            <a:ext cx="3022910" cy="1772285"/>
          </a:xfrm>
          <a:prstGeom prst="rect">
            <a:avLst/>
          </a:prstGeom>
          <a:noFill/>
        </p:spPr>
        <p:txBody>
          <a:bodyPr wrap="square" rtlCol="0">
            <a:spAutoFit/>
            <a:scene3d>
              <a:camera prst="orthographicFront"/>
              <a:lightRig rig="threePt" dir="t"/>
            </a:scene3d>
            <a:sp3d contourW="12700"/>
          </a:bodyPr>
          <a:lstStyle/>
          <a:p>
            <a:pPr marL="285750" indent="-285750">
              <a:lnSpc>
                <a:spcPct val="114000"/>
              </a:lnSpc>
              <a:buFont typeface="Wingdings" panose="05000000000000000000" charset="0"/>
              <a:buChar char="v"/>
            </a:pPr>
            <a:r>
              <a:rPr lang="en-US" altLang="zh-CN" sz="1600" dirty="0">
                <a:latin typeface="Times New Roman" panose="02020603050405020304" pitchFamily="18" charset="0"/>
                <a:ea typeface="+mj-ea"/>
                <a:cs typeface="Times New Roman" panose="02020603050405020304" pitchFamily="18" charset="0"/>
              </a:rPr>
              <a:t>Reflection API của Java chủ yếu được sử dụng trong:</a:t>
            </a:r>
          </a:p>
          <a:p>
            <a:pPr marL="285750" indent="-285750">
              <a:lnSpc>
                <a:spcPct val="114000"/>
              </a:lnSpc>
              <a:buFont typeface="Arial" panose="020B0604020202020204" pitchFamily="34" charset="0"/>
              <a:buChar char="•"/>
            </a:pPr>
            <a:r>
              <a:rPr lang="en-US" altLang="zh-CN" sz="1600" dirty="0">
                <a:latin typeface="Times New Roman" panose="02020603050405020304" pitchFamily="18" charset="0"/>
                <a:ea typeface="+mj-ea"/>
                <a:cs typeface="Times New Roman" panose="02020603050405020304" pitchFamily="18" charset="0"/>
              </a:rPr>
              <a:t>IDE như Eclipse, MyEclipse, NetBean,....</a:t>
            </a:r>
          </a:p>
          <a:p>
            <a:pPr marL="285750" indent="-285750">
              <a:lnSpc>
                <a:spcPct val="114000"/>
              </a:lnSpc>
              <a:buFont typeface="Arial" panose="020B0604020202020204" pitchFamily="34" charset="0"/>
              <a:buChar char="•"/>
            </a:pPr>
            <a:r>
              <a:rPr lang="en-US" altLang="zh-CN" sz="1600" dirty="0">
                <a:latin typeface="Times New Roman" panose="02020603050405020304" pitchFamily="18" charset="0"/>
                <a:ea typeface="+mj-ea"/>
                <a:cs typeface="Times New Roman" panose="02020603050405020304" pitchFamily="18" charset="0"/>
              </a:rPr>
              <a:t>Trình </a:t>
            </a:r>
            <a:r>
              <a:rPr lang="en-US" altLang="zh-CN" sz="1600" dirty="0" err="1">
                <a:latin typeface="Times New Roman" panose="02020603050405020304" pitchFamily="18" charset="0"/>
                <a:ea typeface="+mj-ea"/>
                <a:cs typeface="Times New Roman" panose="02020603050405020304" pitchFamily="18" charset="0"/>
              </a:rPr>
              <a:t>gỡ</a:t>
            </a:r>
            <a:r>
              <a:rPr lang="en-US" altLang="zh-CN" sz="1600" dirty="0">
                <a:latin typeface="Times New Roman" panose="02020603050405020304" pitchFamily="18" charset="0"/>
                <a:ea typeface="+mj-ea"/>
                <a:cs typeface="Times New Roman" panose="02020603050405020304" pitchFamily="18" charset="0"/>
              </a:rPr>
              <a:t> </a:t>
            </a:r>
            <a:r>
              <a:rPr lang="en-US" altLang="zh-CN" sz="1600" dirty="0" err="1">
                <a:latin typeface="Times New Roman" panose="02020603050405020304" pitchFamily="18" charset="0"/>
                <a:ea typeface="+mj-ea"/>
                <a:cs typeface="Times New Roman" panose="02020603050405020304" pitchFamily="18" charset="0"/>
              </a:rPr>
              <a:t>lỗi</a:t>
            </a:r>
            <a:r>
              <a:rPr lang="en-US" altLang="zh-CN" sz="1600" dirty="0">
                <a:latin typeface="Times New Roman" panose="02020603050405020304" pitchFamily="18" charset="0"/>
                <a:ea typeface="+mj-ea"/>
                <a:cs typeface="Times New Roman" panose="02020603050405020304" pitchFamily="18" charset="0"/>
              </a:rPr>
              <a:t>.</a:t>
            </a:r>
          </a:p>
          <a:p>
            <a:pPr marL="285750" indent="-285750">
              <a:lnSpc>
                <a:spcPct val="114000"/>
              </a:lnSpc>
              <a:buFont typeface="Arial" panose="020B0604020202020204" pitchFamily="34" charset="0"/>
              <a:buChar char="•"/>
            </a:pPr>
            <a:r>
              <a:rPr lang="en-US" altLang="zh-CN" sz="1600" dirty="0">
                <a:latin typeface="Times New Roman" panose="02020603050405020304" pitchFamily="18" charset="0"/>
                <a:ea typeface="+mj-ea"/>
                <a:cs typeface="Times New Roman" panose="02020603050405020304" pitchFamily="18" charset="0"/>
              </a:rPr>
              <a:t>Công cụ </a:t>
            </a:r>
            <a:r>
              <a:rPr lang="en-US" altLang="zh-CN" sz="1600" dirty="0" err="1">
                <a:latin typeface="Times New Roman" panose="02020603050405020304" pitchFamily="18" charset="0"/>
                <a:ea typeface="+mj-ea"/>
                <a:cs typeface="Times New Roman" panose="02020603050405020304" pitchFamily="18" charset="0"/>
              </a:rPr>
              <a:t>kiểm</a:t>
            </a:r>
            <a:r>
              <a:rPr lang="en-US" altLang="zh-CN" sz="1600" dirty="0">
                <a:latin typeface="Times New Roman" panose="02020603050405020304" pitchFamily="18" charset="0"/>
                <a:ea typeface="+mj-ea"/>
                <a:cs typeface="Times New Roman" panose="02020603050405020304" pitchFamily="18" charset="0"/>
              </a:rPr>
              <a:t> </a:t>
            </a:r>
            <a:r>
              <a:rPr lang="en-US" altLang="zh-CN" sz="1600" dirty="0" err="1">
                <a:latin typeface="Times New Roman" panose="02020603050405020304" pitchFamily="18" charset="0"/>
                <a:ea typeface="+mj-ea"/>
                <a:cs typeface="Times New Roman" panose="02020603050405020304" pitchFamily="18" charset="0"/>
              </a:rPr>
              <a:t>tra</a:t>
            </a:r>
            <a:r>
              <a:rPr lang="en-US" altLang="zh-CN" sz="1600" dirty="0">
                <a:latin typeface="Times New Roman" panose="02020603050405020304" pitchFamily="18" charset="0"/>
                <a:ea typeface="+mj-ea"/>
                <a:cs typeface="Times New Roman" panose="02020603050405020304" pitchFamily="18" charset="0"/>
              </a:rPr>
              <a:t>.</a:t>
            </a:r>
          </a:p>
        </p:txBody>
      </p:sp>
      <p:sp>
        <p:nvSpPr>
          <p:cNvPr id="25" name="文本框 24"/>
          <p:cNvSpPr txBox="1"/>
          <p:nvPr/>
        </p:nvSpPr>
        <p:spPr>
          <a:xfrm>
            <a:off x="3366317" y="154004"/>
            <a:ext cx="5678541" cy="829945"/>
          </a:xfrm>
          <a:prstGeom prst="rect">
            <a:avLst/>
          </a:prstGeom>
          <a:noFill/>
        </p:spPr>
        <p:txBody>
          <a:bodyPr wrap="square" rtlCol="0">
            <a:spAutoFit/>
          </a:bodyPr>
          <a:lstStyle/>
          <a:p>
            <a:pPr algn="ctr"/>
            <a:r>
              <a:rPr lang="en-US" altLang="zh-CN" sz="4800" b="1" dirty="0">
                <a:latin typeface="Arial" panose="020B0604020202020204" pitchFamily="34" charset="0"/>
                <a:ea typeface="本墨绪圆-常规" panose="02000000000000000000" pitchFamily="2" charset="-122"/>
                <a:cs typeface="Arial" panose="020B0604020202020204" pitchFamily="34" charset="0"/>
              </a:rPr>
              <a:t>2.Ví dụ </a:t>
            </a:r>
            <a:r>
              <a:rPr lang="en-US" altLang="zh-CN" sz="4800" b="1" dirty="0">
                <a:solidFill>
                  <a:srgbClr val="9DECD0"/>
                </a:solidFill>
                <a:latin typeface="Calibri" panose="020F0502020204030204" pitchFamily="34" charset="0"/>
                <a:ea typeface="本墨绪圆-常规" panose="02000000000000000000" pitchFamily="2" charset="-122"/>
              </a:rPr>
              <a:t> </a:t>
            </a:r>
            <a:endParaRPr lang="zh-CN" altLang="en-US" sz="4800" b="1" dirty="0">
              <a:solidFill>
                <a:srgbClr val="9DECD0"/>
              </a:solidFill>
              <a:latin typeface="Calibri" panose="020F0502020204030204" pitchFamily="34" charset="0"/>
              <a:ea typeface="本墨绪圆-常规" panose="02000000000000000000" pitchFamily="2" charset="-122"/>
            </a:endParaRPr>
          </a:p>
        </p:txBody>
      </p:sp>
      <p:pic>
        <p:nvPicPr>
          <p:cNvPr id="100" name="Picture 99"/>
          <p:cNvPicPr/>
          <p:nvPr/>
        </p:nvPicPr>
        <p:blipFill>
          <a:blip r:embed="rId10"/>
          <a:stretch>
            <a:fillRect/>
          </a:stretch>
        </p:blipFill>
        <p:spPr>
          <a:xfrm>
            <a:off x="342265" y="2783205"/>
            <a:ext cx="1657350" cy="1615440"/>
          </a:xfrm>
          <a:prstGeom prst="rect">
            <a:avLst/>
          </a:prstGeom>
          <a:noFill/>
          <a:ln w="9525">
            <a:noFill/>
          </a:ln>
        </p:spPr>
      </p:pic>
      <p:pic>
        <p:nvPicPr>
          <p:cNvPr id="102" name="Picture 101"/>
          <p:cNvPicPr/>
          <p:nvPr/>
        </p:nvPicPr>
        <p:blipFill>
          <a:blip r:embed="rId11"/>
          <a:stretch>
            <a:fillRect/>
          </a:stretch>
        </p:blipFill>
        <p:spPr>
          <a:xfrm>
            <a:off x="2181860" y="2809240"/>
            <a:ext cx="2199640" cy="1619885"/>
          </a:xfrm>
          <a:prstGeom prst="rect">
            <a:avLst/>
          </a:prstGeom>
          <a:noFill/>
          <a:ln w="9525">
            <a:noFill/>
          </a:ln>
        </p:spPr>
      </p:pic>
      <p:pic>
        <p:nvPicPr>
          <p:cNvPr id="103" name="Picture 102"/>
          <p:cNvPicPr/>
          <p:nvPr/>
        </p:nvPicPr>
        <p:blipFill>
          <a:blip r:embed="rId12"/>
          <a:stretch>
            <a:fillRect/>
          </a:stretch>
        </p:blipFill>
        <p:spPr>
          <a:xfrm>
            <a:off x="4563110" y="2778125"/>
            <a:ext cx="2022475" cy="1681480"/>
          </a:xfrm>
          <a:prstGeom prst="rect">
            <a:avLst/>
          </a:prstGeom>
          <a:noFill/>
          <a:ln w="9525">
            <a:noFill/>
          </a:ln>
        </p:spPr>
      </p:pic>
      <p:pic>
        <p:nvPicPr>
          <p:cNvPr id="31" name="图片 30"/>
          <p:cNvPicPr>
            <a:picLocks noChangeAspect="1"/>
          </p:cNvPicPr>
          <p:nvPr/>
        </p:nvPicPr>
        <p:blipFill>
          <a:blip r:embed="rId13"/>
          <a:stretch>
            <a:fillRect/>
          </a:stretch>
        </p:blipFill>
        <p:spPr>
          <a:xfrm flipH="1">
            <a:off x="4868545" y="1385570"/>
            <a:ext cx="1651635" cy="1219835"/>
          </a:xfrm>
          <a:prstGeom prst="rect">
            <a:avLst/>
          </a:prstGeom>
        </p:spPr>
      </p:pic>
      <p:sp>
        <p:nvSpPr>
          <p:cNvPr id="4" name="Text Box 3"/>
          <p:cNvSpPr txBox="1"/>
          <p:nvPr/>
        </p:nvSpPr>
        <p:spPr>
          <a:xfrm>
            <a:off x="582930" y="5031740"/>
            <a:ext cx="1176020" cy="368300"/>
          </a:xfrm>
          <a:prstGeom prst="rect">
            <a:avLst/>
          </a:prstGeom>
          <a:noFill/>
        </p:spPr>
        <p:txBody>
          <a:bodyPr wrap="square" rtlCol="0">
            <a:spAutoFit/>
          </a:bodyPr>
          <a:lstStyle/>
          <a:p>
            <a:r>
              <a:rPr lang="en-US" dirty="0">
                <a:solidFill>
                  <a:schemeClr val="tx1"/>
                </a:solidFill>
                <a:latin typeface="Times New Roman" panose="02020603050405020304" pitchFamily="18" charset="0"/>
                <a:cs typeface="Times New Roman" panose="02020603050405020304" pitchFamily="18" charset="0"/>
              </a:rPr>
              <a:t>MyEclipse</a:t>
            </a:r>
          </a:p>
        </p:txBody>
      </p:sp>
      <p:sp>
        <p:nvSpPr>
          <p:cNvPr id="23" name="Text Box 22"/>
          <p:cNvSpPr txBox="1"/>
          <p:nvPr/>
        </p:nvSpPr>
        <p:spPr>
          <a:xfrm>
            <a:off x="2849245" y="5031740"/>
            <a:ext cx="1036320" cy="368300"/>
          </a:xfrm>
          <a:prstGeom prst="rect">
            <a:avLst/>
          </a:prstGeom>
          <a:noFill/>
        </p:spPr>
        <p:txBody>
          <a:bodyPr wrap="square" rtlCol="0">
            <a:spAutoFit/>
          </a:bodyPr>
          <a:lstStyle/>
          <a:p>
            <a:r>
              <a:rPr lang="en-US" dirty="0">
                <a:solidFill>
                  <a:schemeClr val="tx1"/>
                </a:solidFill>
                <a:latin typeface="Times New Roman" panose="02020603050405020304" pitchFamily="18" charset="0"/>
                <a:cs typeface="Times New Roman" panose="02020603050405020304" pitchFamily="18" charset="0"/>
              </a:rPr>
              <a:t>Eclipse</a:t>
            </a:r>
          </a:p>
        </p:txBody>
      </p:sp>
      <p:sp>
        <p:nvSpPr>
          <p:cNvPr id="26" name="Up Arrow 25"/>
          <p:cNvSpPr/>
          <p:nvPr/>
        </p:nvSpPr>
        <p:spPr>
          <a:xfrm>
            <a:off x="719455" y="4398010"/>
            <a:ext cx="973455" cy="63373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Up Arrow 27"/>
          <p:cNvSpPr/>
          <p:nvPr/>
        </p:nvSpPr>
        <p:spPr>
          <a:xfrm>
            <a:off x="2849245" y="4362450"/>
            <a:ext cx="974090" cy="66929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 Box 28"/>
          <p:cNvSpPr txBox="1"/>
          <p:nvPr/>
        </p:nvSpPr>
        <p:spPr>
          <a:xfrm>
            <a:off x="4975860" y="5092700"/>
            <a:ext cx="1106170" cy="368300"/>
          </a:xfrm>
          <a:prstGeom prst="rect">
            <a:avLst/>
          </a:prstGeom>
          <a:noFill/>
        </p:spPr>
        <p:txBody>
          <a:bodyPr wrap="square" rtlCol="0">
            <a:spAutoFit/>
          </a:bodyPr>
          <a:lstStyle/>
          <a:p>
            <a:r>
              <a:rPr lang="en-US" dirty="0" err="1">
                <a:solidFill>
                  <a:schemeClr val="tx1"/>
                </a:solidFill>
                <a:latin typeface="Times New Roman" panose="02020603050405020304" pitchFamily="18" charset="0"/>
                <a:cs typeface="Times New Roman" panose="02020603050405020304" pitchFamily="18" charset="0"/>
              </a:rPr>
              <a:t>NetBean</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30" name="Up Arrow 29"/>
          <p:cNvSpPr/>
          <p:nvPr/>
        </p:nvSpPr>
        <p:spPr>
          <a:xfrm>
            <a:off x="5041900" y="4520565"/>
            <a:ext cx="821055" cy="61912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5">
                                            <p:txEl>
                                              <p:pRg st="0" end="0"/>
                                            </p:txEl>
                                          </p:spTgt>
                                        </p:tgtEl>
                                        <p:attrNameLst>
                                          <p:attrName>style.visibility</p:attrName>
                                        </p:attrNameLst>
                                      </p:cBhvr>
                                      <p:to>
                                        <p:strVal val="visible"/>
                                      </p:to>
                                    </p:set>
                                    <p:anim calcmode="lin" valueType="num">
                                      <p:cBhvr>
                                        <p:cTn id="7" dur="750" fill="hold"/>
                                        <p:tgtEl>
                                          <p:spTgt spid="25">
                                            <p:txEl>
                                              <p:pRg st="0" end="0"/>
                                            </p:txEl>
                                          </p:spTgt>
                                        </p:tgtEl>
                                        <p:attrNameLst>
                                          <p:attrName>ppt_w</p:attrName>
                                        </p:attrNameLst>
                                      </p:cBhvr>
                                      <p:tavLst>
                                        <p:tav tm="0">
                                          <p:val>
                                            <p:fltVal val="0"/>
                                          </p:val>
                                        </p:tav>
                                        <p:tav tm="100000">
                                          <p:val>
                                            <p:strVal val="#ppt_w"/>
                                          </p:val>
                                        </p:tav>
                                      </p:tavLst>
                                    </p:anim>
                                    <p:anim calcmode="lin" valueType="num">
                                      <p:cBhvr>
                                        <p:cTn id="8" dur="750" fill="hold"/>
                                        <p:tgtEl>
                                          <p:spTgt spid="25">
                                            <p:txEl>
                                              <p:pRg st="0" end="0"/>
                                            </p:txEl>
                                          </p:spTgt>
                                        </p:tgtEl>
                                        <p:attrNameLst>
                                          <p:attrName>ppt_h</p:attrName>
                                        </p:attrNameLst>
                                      </p:cBhvr>
                                      <p:tavLst>
                                        <p:tav tm="0">
                                          <p:val>
                                            <p:fltVal val="0"/>
                                          </p:val>
                                        </p:tav>
                                        <p:tav tm="100000">
                                          <p:val>
                                            <p:strVal val="#ppt_h"/>
                                          </p:val>
                                        </p:tav>
                                      </p:tavLst>
                                    </p:anim>
                                    <p:animEffect transition="in" filter="fade">
                                      <p:cBhvr>
                                        <p:cTn id="9" dur="750"/>
                                        <p:tgtEl>
                                          <p:spTgt spid="25">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xEl>
                                              <p:pRg st="0" end="0"/>
                                            </p:txEl>
                                          </p:spTgt>
                                        </p:tgtEl>
                                        <p:attrNameLst>
                                          <p:attrName>style.visibility</p:attrName>
                                        </p:attrNameLst>
                                      </p:cBhvr>
                                      <p:to>
                                        <p:strVal val="visible"/>
                                      </p:to>
                                    </p:set>
                                    <p:animEffect transition="in" filter="fade">
                                      <p:cBhvr>
                                        <p:cTn id="14" dur="1000"/>
                                        <p:tgtEl>
                                          <p:spTgt spid="4">
                                            <p:txEl>
                                              <p:pRg st="0" end="0"/>
                                            </p:txEl>
                                          </p:spTgt>
                                        </p:tgtEl>
                                      </p:cBhvr>
                                    </p:animEffect>
                                    <p:anim calcmode="lin" valueType="num">
                                      <p:cBhvr>
                                        <p:cTn id="15"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3">
                                            <p:txEl>
                                              <p:pRg st="0" end="0"/>
                                            </p:txEl>
                                          </p:spTgt>
                                        </p:tgtEl>
                                        <p:attrNameLst>
                                          <p:attrName>style.visibility</p:attrName>
                                        </p:attrNameLst>
                                      </p:cBhvr>
                                      <p:to>
                                        <p:strVal val="visible"/>
                                      </p:to>
                                    </p:set>
                                    <p:animEffect transition="in" filter="fade">
                                      <p:cBhvr>
                                        <p:cTn id="21" dur="1000"/>
                                        <p:tgtEl>
                                          <p:spTgt spid="23">
                                            <p:txEl>
                                              <p:pRg st="0" end="0"/>
                                            </p:txEl>
                                          </p:spTgt>
                                        </p:tgtEl>
                                      </p:cBhvr>
                                    </p:animEffect>
                                    <p:anim calcmode="lin" valueType="num">
                                      <p:cBhvr>
                                        <p:cTn id="22" dur="1000" fill="hold"/>
                                        <p:tgtEl>
                                          <p:spTgt spid="23">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2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9"/>
                                        </p:tgtEl>
                                        <p:attrNameLst>
                                          <p:attrName>style.visibility</p:attrName>
                                        </p:attrNameLst>
                                      </p:cBhvr>
                                      <p:to>
                                        <p:strVal val="visible"/>
                                      </p:to>
                                    </p:set>
                                    <p:animEffect transition="in" filter="fade">
                                      <p:cBhvr>
                                        <p:cTn id="28" dur="1000"/>
                                        <p:tgtEl>
                                          <p:spTgt spid="29"/>
                                        </p:tgtEl>
                                      </p:cBhvr>
                                    </p:animEffect>
                                    <p:anim calcmode="lin" valueType="num">
                                      <p:cBhvr>
                                        <p:cTn id="29" dur="1000" fill="hold"/>
                                        <p:tgtEl>
                                          <p:spTgt spid="29"/>
                                        </p:tgtEl>
                                        <p:attrNameLst>
                                          <p:attrName>ppt_x</p:attrName>
                                        </p:attrNameLst>
                                      </p:cBhvr>
                                      <p:tavLst>
                                        <p:tav tm="0">
                                          <p:val>
                                            <p:strVal val="#ppt_x"/>
                                          </p:val>
                                        </p:tav>
                                        <p:tav tm="100000">
                                          <p:val>
                                            <p:strVal val="#ppt_x"/>
                                          </p:val>
                                        </p:tav>
                                      </p:tavLst>
                                    </p:anim>
                                    <p:anim calcmode="lin" valueType="num">
                                      <p:cBhvr>
                                        <p:cTn id="30" dur="1000" fill="hold"/>
                                        <p:tgtEl>
                                          <p:spTgt spid="29"/>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22">
                                            <p:txEl>
                                              <p:pRg st="0" end="0"/>
                                            </p:txEl>
                                          </p:spTgt>
                                        </p:tgtEl>
                                        <p:attrNameLst>
                                          <p:attrName>style.visibility</p:attrName>
                                        </p:attrNameLst>
                                      </p:cBhvr>
                                      <p:to>
                                        <p:strVal val="visible"/>
                                      </p:to>
                                    </p:set>
                                    <p:animEffect transition="in" filter="fade">
                                      <p:cBhvr>
                                        <p:cTn id="35" dur="1250"/>
                                        <p:tgtEl>
                                          <p:spTgt spid="22">
                                            <p:txEl>
                                              <p:pRg st="0" end="0"/>
                                            </p:txEl>
                                          </p:spTgt>
                                        </p:tgtEl>
                                      </p:cBhvr>
                                    </p:animEffect>
                                    <p:anim calcmode="lin" valueType="num">
                                      <p:cBhvr>
                                        <p:cTn id="36" dur="1250" fill="hold"/>
                                        <p:tgtEl>
                                          <p:spTgt spid="22">
                                            <p:txEl>
                                              <p:pRg st="0" end="0"/>
                                            </p:txEl>
                                          </p:spTgt>
                                        </p:tgtEl>
                                        <p:attrNameLst>
                                          <p:attrName>ppt_x</p:attrName>
                                        </p:attrNameLst>
                                      </p:cBhvr>
                                      <p:tavLst>
                                        <p:tav tm="0">
                                          <p:val>
                                            <p:strVal val="#ppt_x"/>
                                          </p:val>
                                        </p:tav>
                                        <p:tav tm="100000">
                                          <p:val>
                                            <p:strVal val="#ppt_x"/>
                                          </p:val>
                                        </p:tav>
                                      </p:tavLst>
                                    </p:anim>
                                    <p:anim calcmode="lin" valueType="num">
                                      <p:cBhvr>
                                        <p:cTn id="37" dur="1250" fill="hold"/>
                                        <p:tgtEl>
                                          <p:spTgt spid="2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22">
                                            <p:txEl>
                                              <p:pRg st="1" end="1"/>
                                            </p:txEl>
                                          </p:spTgt>
                                        </p:tgtEl>
                                        <p:attrNameLst>
                                          <p:attrName>style.visibility</p:attrName>
                                        </p:attrNameLst>
                                      </p:cBhvr>
                                      <p:to>
                                        <p:strVal val="visible"/>
                                      </p:to>
                                    </p:set>
                                    <p:animEffect transition="in" filter="fade">
                                      <p:cBhvr>
                                        <p:cTn id="42" dur="1250"/>
                                        <p:tgtEl>
                                          <p:spTgt spid="22">
                                            <p:txEl>
                                              <p:pRg st="1" end="1"/>
                                            </p:txEl>
                                          </p:spTgt>
                                        </p:tgtEl>
                                      </p:cBhvr>
                                    </p:animEffect>
                                    <p:anim calcmode="lin" valueType="num">
                                      <p:cBhvr>
                                        <p:cTn id="43" dur="1250" fill="hold"/>
                                        <p:tgtEl>
                                          <p:spTgt spid="22">
                                            <p:txEl>
                                              <p:pRg st="1" end="1"/>
                                            </p:txEl>
                                          </p:spTgt>
                                        </p:tgtEl>
                                        <p:attrNameLst>
                                          <p:attrName>ppt_x</p:attrName>
                                        </p:attrNameLst>
                                      </p:cBhvr>
                                      <p:tavLst>
                                        <p:tav tm="0">
                                          <p:val>
                                            <p:strVal val="#ppt_x"/>
                                          </p:val>
                                        </p:tav>
                                        <p:tav tm="100000">
                                          <p:val>
                                            <p:strVal val="#ppt_x"/>
                                          </p:val>
                                        </p:tav>
                                      </p:tavLst>
                                    </p:anim>
                                    <p:anim calcmode="lin" valueType="num">
                                      <p:cBhvr>
                                        <p:cTn id="44" dur="1250" fill="hold"/>
                                        <p:tgtEl>
                                          <p:spTgt spid="22">
                                            <p:txEl>
                                              <p:pRg st="1" end="1"/>
                                            </p:txEl>
                                          </p:spTgt>
                                        </p:tgtEl>
                                        <p:attrNameLst>
                                          <p:attrName>ppt_y</p:attrName>
                                        </p:attrNameLst>
                                      </p:cBhvr>
                                      <p:tavLst>
                                        <p:tav tm="0">
                                          <p:val>
                                            <p:strVal val="#ppt_y+.1"/>
                                          </p:val>
                                        </p:tav>
                                        <p:tav tm="100000">
                                          <p:val>
                                            <p:strVal val="#ppt_y"/>
                                          </p:val>
                                        </p:tav>
                                      </p:tavLst>
                                    </p:anim>
                                  </p:childTnLst>
                                </p:cTn>
                              </p:par>
                              <p:par>
                                <p:cTn id="45" presetID="42" presetClass="entr" presetSubtype="0" fill="hold" nodeType="withEffect">
                                  <p:stCondLst>
                                    <p:cond delay="0"/>
                                  </p:stCondLst>
                                  <p:childTnLst>
                                    <p:set>
                                      <p:cBhvr>
                                        <p:cTn id="46" dur="1" fill="hold">
                                          <p:stCondLst>
                                            <p:cond delay="0"/>
                                          </p:stCondLst>
                                        </p:cTn>
                                        <p:tgtEl>
                                          <p:spTgt spid="22">
                                            <p:txEl>
                                              <p:pRg st="2" end="2"/>
                                            </p:txEl>
                                          </p:spTgt>
                                        </p:tgtEl>
                                        <p:attrNameLst>
                                          <p:attrName>style.visibility</p:attrName>
                                        </p:attrNameLst>
                                      </p:cBhvr>
                                      <p:to>
                                        <p:strVal val="visible"/>
                                      </p:to>
                                    </p:set>
                                    <p:animEffect transition="in" filter="fade">
                                      <p:cBhvr>
                                        <p:cTn id="47" dur="1250"/>
                                        <p:tgtEl>
                                          <p:spTgt spid="22">
                                            <p:txEl>
                                              <p:pRg st="2" end="2"/>
                                            </p:txEl>
                                          </p:spTgt>
                                        </p:tgtEl>
                                      </p:cBhvr>
                                    </p:animEffect>
                                    <p:anim calcmode="lin" valueType="num">
                                      <p:cBhvr>
                                        <p:cTn id="48" dur="1250" fill="hold"/>
                                        <p:tgtEl>
                                          <p:spTgt spid="22">
                                            <p:txEl>
                                              <p:pRg st="2" end="2"/>
                                            </p:txEl>
                                          </p:spTgt>
                                        </p:tgtEl>
                                        <p:attrNameLst>
                                          <p:attrName>ppt_x</p:attrName>
                                        </p:attrNameLst>
                                      </p:cBhvr>
                                      <p:tavLst>
                                        <p:tav tm="0">
                                          <p:val>
                                            <p:strVal val="#ppt_x"/>
                                          </p:val>
                                        </p:tav>
                                        <p:tav tm="100000">
                                          <p:val>
                                            <p:strVal val="#ppt_x"/>
                                          </p:val>
                                        </p:tav>
                                      </p:tavLst>
                                    </p:anim>
                                    <p:anim calcmode="lin" valueType="num">
                                      <p:cBhvr>
                                        <p:cTn id="49" dur="1250" fill="hold"/>
                                        <p:tgtEl>
                                          <p:spTgt spid="22">
                                            <p:txEl>
                                              <p:pRg st="2" end="2"/>
                                            </p:txEl>
                                          </p:spTgt>
                                        </p:tgtEl>
                                        <p:attrNameLst>
                                          <p:attrName>ppt_y</p:attrName>
                                        </p:attrNameLst>
                                      </p:cBhvr>
                                      <p:tavLst>
                                        <p:tav tm="0">
                                          <p:val>
                                            <p:strVal val="#ppt_y+.1"/>
                                          </p:val>
                                        </p:tav>
                                        <p:tav tm="100000">
                                          <p:val>
                                            <p:strVal val="#ppt_y"/>
                                          </p:val>
                                        </p:tav>
                                      </p:tavLst>
                                    </p:anim>
                                  </p:childTnLst>
                                </p:cTn>
                              </p:par>
                              <p:par>
                                <p:cTn id="50" presetID="42" presetClass="entr" presetSubtype="0" fill="hold" nodeType="withEffect">
                                  <p:stCondLst>
                                    <p:cond delay="0"/>
                                  </p:stCondLst>
                                  <p:childTnLst>
                                    <p:set>
                                      <p:cBhvr>
                                        <p:cTn id="51" dur="1" fill="hold">
                                          <p:stCondLst>
                                            <p:cond delay="0"/>
                                          </p:stCondLst>
                                        </p:cTn>
                                        <p:tgtEl>
                                          <p:spTgt spid="22">
                                            <p:txEl>
                                              <p:pRg st="3" end="3"/>
                                            </p:txEl>
                                          </p:spTgt>
                                        </p:tgtEl>
                                        <p:attrNameLst>
                                          <p:attrName>style.visibility</p:attrName>
                                        </p:attrNameLst>
                                      </p:cBhvr>
                                      <p:to>
                                        <p:strVal val="visible"/>
                                      </p:to>
                                    </p:set>
                                    <p:animEffect transition="in" filter="fade">
                                      <p:cBhvr>
                                        <p:cTn id="52" dur="1250"/>
                                        <p:tgtEl>
                                          <p:spTgt spid="22">
                                            <p:txEl>
                                              <p:pRg st="3" end="3"/>
                                            </p:txEl>
                                          </p:spTgt>
                                        </p:tgtEl>
                                      </p:cBhvr>
                                    </p:animEffect>
                                    <p:anim calcmode="lin" valueType="num">
                                      <p:cBhvr>
                                        <p:cTn id="53" dur="1250" fill="hold"/>
                                        <p:tgtEl>
                                          <p:spTgt spid="22">
                                            <p:txEl>
                                              <p:pRg st="3" end="3"/>
                                            </p:txEl>
                                          </p:spTgt>
                                        </p:tgtEl>
                                        <p:attrNameLst>
                                          <p:attrName>ppt_x</p:attrName>
                                        </p:attrNameLst>
                                      </p:cBhvr>
                                      <p:tavLst>
                                        <p:tav tm="0">
                                          <p:val>
                                            <p:strVal val="#ppt_x"/>
                                          </p:val>
                                        </p:tav>
                                        <p:tav tm="100000">
                                          <p:val>
                                            <p:strVal val="#ppt_x"/>
                                          </p:val>
                                        </p:tav>
                                      </p:tavLst>
                                    </p:anim>
                                    <p:anim calcmode="lin" valueType="num">
                                      <p:cBhvr>
                                        <p:cTn id="54" dur="1250" fill="hold"/>
                                        <p:tgtEl>
                                          <p:spTgt spid="22">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stretch>
            <a:fillRect/>
          </a:stretch>
        </p:blipFill>
        <p:spPr>
          <a:xfrm>
            <a:off x="1560319" y="1021520"/>
            <a:ext cx="1500695" cy="932036"/>
          </a:xfrm>
          <a:prstGeom prst="rect">
            <a:avLst/>
          </a:prstGeom>
        </p:spPr>
      </p:pic>
      <p:pic>
        <p:nvPicPr>
          <p:cNvPr id="6" name="图片 5"/>
          <p:cNvPicPr>
            <a:picLocks noChangeAspect="1"/>
          </p:cNvPicPr>
          <p:nvPr/>
        </p:nvPicPr>
        <p:blipFill>
          <a:blip r:embed="rId3"/>
          <a:stretch>
            <a:fillRect/>
          </a:stretch>
        </p:blipFill>
        <p:spPr>
          <a:xfrm>
            <a:off x="118238" y="754490"/>
            <a:ext cx="1295338" cy="774064"/>
          </a:xfrm>
          <a:prstGeom prst="rect">
            <a:avLst/>
          </a:prstGeom>
        </p:spPr>
      </p:pic>
      <p:pic>
        <p:nvPicPr>
          <p:cNvPr id="7" name="图片 6"/>
          <p:cNvPicPr>
            <a:picLocks noChangeAspect="1"/>
          </p:cNvPicPr>
          <p:nvPr/>
        </p:nvPicPr>
        <p:blipFill>
          <a:blip r:embed="rId4"/>
          <a:stretch>
            <a:fillRect/>
          </a:stretch>
        </p:blipFill>
        <p:spPr>
          <a:xfrm>
            <a:off x="11137723" y="2024100"/>
            <a:ext cx="932011" cy="821457"/>
          </a:xfrm>
          <a:prstGeom prst="rect">
            <a:avLst/>
          </a:prstGeom>
        </p:spPr>
      </p:pic>
      <p:pic>
        <p:nvPicPr>
          <p:cNvPr id="8" name="图片 7"/>
          <p:cNvPicPr>
            <a:picLocks noChangeAspect="1"/>
          </p:cNvPicPr>
          <p:nvPr/>
        </p:nvPicPr>
        <p:blipFill>
          <a:blip r:embed="rId5"/>
          <a:stretch>
            <a:fillRect/>
          </a:stretch>
        </p:blipFill>
        <p:spPr>
          <a:xfrm>
            <a:off x="10910806" y="1780887"/>
            <a:ext cx="379123" cy="347539"/>
          </a:xfrm>
          <a:prstGeom prst="rect">
            <a:avLst/>
          </a:prstGeom>
        </p:spPr>
      </p:pic>
      <p:pic>
        <p:nvPicPr>
          <p:cNvPr id="9" name="图片 8"/>
          <p:cNvPicPr>
            <a:picLocks noChangeAspect="1"/>
          </p:cNvPicPr>
          <p:nvPr/>
        </p:nvPicPr>
        <p:blipFill>
          <a:blip r:embed="rId6"/>
          <a:stretch>
            <a:fillRect/>
          </a:stretch>
        </p:blipFill>
        <p:spPr>
          <a:xfrm>
            <a:off x="2557321" y="154552"/>
            <a:ext cx="1309282" cy="826937"/>
          </a:xfrm>
          <a:prstGeom prst="rect">
            <a:avLst/>
          </a:prstGeom>
        </p:spPr>
      </p:pic>
      <p:pic>
        <p:nvPicPr>
          <p:cNvPr id="10" name="图片 9"/>
          <p:cNvPicPr>
            <a:picLocks noChangeAspect="1"/>
          </p:cNvPicPr>
          <p:nvPr/>
        </p:nvPicPr>
        <p:blipFill>
          <a:blip r:embed="rId7"/>
          <a:stretch>
            <a:fillRect/>
          </a:stretch>
        </p:blipFill>
        <p:spPr>
          <a:xfrm>
            <a:off x="10360372" y="-234"/>
            <a:ext cx="1642867" cy="1595520"/>
          </a:xfrm>
          <a:prstGeom prst="rect">
            <a:avLst/>
          </a:prstGeom>
        </p:spPr>
      </p:pic>
      <p:pic>
        <p:nvPicPr>
          <p:cNvPr id="11" name="图片 10"/>
          <p:cNvPicPr>
            <a:picLocks noChangeAspect="1"/>
          </p:cNvPicPr>
          <p:nvPr/>
        </p:nvPicPr>
        <p:blipFill>
          <a:blip r:embed="rId8"/>
          <a:stretch>
            <a:fillRect/>
          </a:stretch>
        </p:blipFill>
        <p:spPr>
          <a:xfrm>
            <a:off x="1020144" y="0"/>
            <a:ext cx="979402" cy="821456"/>
          </a:xfrm>
          <a:prstGeom prst="rect">
            <a:avLst/>
          </a:prstGeom>
        </p:spPr>
      </p:pic>
      <p:pic>
        <p:nvPicPr>
          <p:cNvPr id="12" name="图片 11"/>
          <p:cNvPicPr>
            <a:picLocks noChangeAspect="1"/>
          </p:cNvPicPr>
          <p:nvPr/>
        </p:nvPicPr>
        <p:blipFill>
          <a:blip r:embed="rId9"/>
          <a:stretch>
            <a:fillRect/>
          </a:stretch>
        </p:blipFill>
        <p:spPr>
          <a:xfrm>
            <a:off x="8413210" y="-215"/>
            <a:ext cx="1561717" cy="1287165"/>
          </a:xfrm>
          <a:prstGeom prst="rect">
            <a:avLst/>
          </a:prstGeom>
        </p:spPr>
      </p:pic>
      <p:sp>
        <p:nvSpPr>
          <p:cNvPr id="13" name="椭圆 12"/>
          <p:cNvSpPr/>
          <p:nvPr/>
        </p:nvSpPr>
        <p:spPr>
          <a:xfrm>
            <a:off x="3349937" y="-1735877"/>
            <a:ext cx="1206396" cy="1206397"/>
          </a:xfrm>
          <a:prstGeom prst="ellipse">
            <a:avLst/>
          </a:prstGeom>
          <a:solidFill>
            <a:srgbClr val="9DECD0"/>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4556333" y="-1735877"/>
            <a:ext cx="1206396" cy="1206397"/>
          </a:xfrm>
          <a:prstGeom prst="ellipse">
            <a:avLst/>
          </a:prstGeom>
          <a:solidFill>
            <a:srgbClr val="C6D7E4"/>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Freeform 33"/>
          <p:cNvSpPr/>
          <p:nvPr/>
        </p:nvSpPr>
        <p:spPr bwMode="auto">
          <a:xfrm rot="240000">
            <a:off x="6578600" y="958215"/>
            <a:ext cx="5424805" cy="4941570"/>
          </a:xfrm>
          <a:custGeom>
            <a:avLst/>
            <a:gdLst>
              <a:gd name="T0" fmla="*/ 332 w 514"/>
              <a:gd name="T1" fmla="*/ 54 h 465"/>
              <a:gd name="T2" fmla="*/ 35 w 514"/>
              <a:gd name="T3" fmla="*/ 135 h 465"/>
              <a:gd name="T4" fmla="*/ 99 w 514"/>
              <a:gd name="T5" fmla="*/ 364 h 465"/>
              <a:gd name="T6" fmla="*/ 89 w 514"/>
              <a:gd name="T7" fmla="*/ 387 h 465"/>
              <a:gd name="T8" fmla="*/ 49 w 514"/>
              <a:gd name="T9" fmla="*/ 435 h 465"/>
              <a:gd name="T10" fmla="*/ 119 w 514"/>
              <a:gd name="T11" fmla="*/ 429 h 465"/>
              <a:gd name="T12" fmla="*/ 173 w 514"/>
              <a:gd name="T13" fmla="*/ 412 h 465"/>
              <a:gd name="T14" fmla="*/ 469 w 514"/>
              <a:gd name="T15" fmla="*/ 330 h 465"/>
              <a:gd name="T16" fmla="*/ 332 w 514"/>
              <a:gd name="T17" fmla="*/ 54 h 4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4" h="465">
                <a:moveTo>
                  <a:pt x="332" y="54"/>
                </a:moveTo>
                <a:cubicBezTo>
                  <a:pt x="212" y="0"/>
                  <a:pt x="79" y="36"/>
                  <a:pt x="35" y="135"/>
                </a:cubicBezTo>
                <a:cubicBezTo>
                  <a:pt x="0" y="211"/>
                  <a:pt x="29" y="302"/>
                  <a:pt x="99" y="364"/>
                </a:cubicBezTo>
                <a:cubicBezTo>
                  <a:pt x="96" y="371"/>
                  <a:pt x="93" y="379"/>
                  <a:pt x="89" y="387"/>
                </a:cubicBezTo>
                <a:cubicBezTo>
                  <a:pt x="76" y="411"/>
                  <a:pt x="59" y="426"/>
                  <a:pt x="49" y="435"/>
                </a:cubicBezTo>
                <a:cubicBezTo>
                  <a:pt x="67" y="435"/>
                  <a:pt x="91" y="435"/>
                  <a:pt x="119" y="429"/>
                </a:cubicBezTo>
                <a:cubicBezTo>
                  <a:pt x="140" y="425"/>
                  <a:pt x="158" y="419"/>
                  <a:pt x="173" y="412"/>
                </a:cubicBezTo>
                <a:cubicBezTo>
                  <a:pt x="293" y="465"/>
                  <a:pt x="425" y="429"/>
                  <a:pt x="469" y="330"/>
                </a:cubicBezTo>
                <a:cubicBezTo>
                  <a:pt x="514" y="231"/>
                  <a:pt x="452" y="107"/>
                  <a:pt x="332" y="54"/>
                </a:cubicBezTo>
                <a:close/>
              </a:path>
            </a:pathLst>
          </a:custGeom>
          <a:noFill/>
          <a:ln w="31750">
            <a:solidFill>
              <a:schemeClr val="tx1">
                <a:lumMod val="85000"/>
                <a:lumOff val="15000"/>
              </a:schemeClr>
            </a:solidFill>
          </a:ln>
        </p:spPr>
        <p:txBody>
          <a:bodyPr vert="horz" wrap="square" lIns="91440" tIns="45720" rIns="91440" bIns="45720" numCol="1" anchor="t" anchorCtr="0" compatLnSpc="1"/>
          <a:lstStyle/>
          <a:p>
            <a:endParaRPr lang="zh-CN" altLang="en-US"/>
          </a:p>
        </p:txBody>
      </p:sp>
      <p:sp>
        <p:nvSpPr>
          <p:cNvPr id="17" name="文本框 16"/>
          <p:cNvSpPr txBox="1"/>
          <p:nvPr/>
        </p:nvSpPr>
        <p:spPr>
          <a:xfrm>
            <a:off x="7215178" y="1914514"/>
            <a:ext cx="3779870" cy="2614930"/>
          </a:xfrm>
          <a:prstGeom prst="rect">
            <a:avLst/>
          </a:prstGeom>
          <a:noFill/>
        </p:spPr>
        <p:txBody>
          <a:bodyPr wrap="square" rtlCol="0">
            <a:spAutoFit/>
            <a:scene3d>
              <a:camera prst="orthographicFront"/>
              <a:lightRig rig="threePt" dir="t"/>
            </a:scene3d>
            <a:sp3d contourW="12700"/>
          </a:bodyPr>
          <a:lstStyle/>
          <a:p>
            <a:pPr marL="285750" indent="-285750" algn="ctr">
              <a:lnSpc>
                <a:spcPct val="114000"/>
              </a:lnSpc>
              <a:buFont typeface="Wingdings" panose="05000000000000000000" charset="0"/>
              <a:buChar char="v"/>
            </a:pPr>
            <a:r>
              <a:rPr lang="en-US" altLang="zh-CN" dirty="0">
                <a:solidFill>
                  <a:schemeClr val="tx1">
                    <a:lumMod val="65000"/>
                    <a:lumOff val="35000"/>
                  </a:schemeClr>
                </a:solidFill>
                <a:latin typeface="Calibri" panose="020F0502020204030204" pitchFamily="34" charset="0"/>
                <a:ea typeface="+mj-ea"/>
              </a:rPr>
              <a:t> </a:t>
            </a:r>
            <a:r>
              <a:rPr lang="en-US" altLang="zh-CN" dirty="0">
                <a:solidFill>
                  <a:schemeClr val="tx1"/>
                </a:solidFill>
                <a:latin typeface="Times New Roman" panose="02020603050405020304" pitchFamily="18" charset="0"/>
                <a:ea typeface="+mj-ea"/>
                <a:cs typeface="Times New Roman" panose="02020603050405020304" pitchFamily="18" charset="0"/>
              </a:rPr>
              <a:t>Lớp  java.lang.Class thực hiện hai nhiệm vụ như sau:</a:t>
            </a:r>
          </a:p>
          <a:p>
            <a:pPr marL="285750" indent="-285750" algn="ctr">
              <a:lnSpc>
                <a:spcPct val="114000"/>
              </a:lnSpc>
              <a:buFont typeface="Wingdings" panose="05000000000000000000" charset="0"/>
              <a:buChar char="Ø"/>
            </a:pPr>
            <a:r>
              <a:rPr lang="en-US" altLang="zh-CN" dirty="0" err="1">
                <a:solidFill>
                  <a:schemeClr val="tx1"/>
                </a:solidFill>
                <a:latin typeface="Times New Roman" panose="02020603050405020304" pitchFamily="18" charset="0"/>
                <a:ea typeface="+mj-ea"/>
                <a:cs typeface="Times New Roman" panose="02020603050405020304" pitchFamily="18" charset="0"/>
              </a:rPr>
              <a:t>Nó</a:t>
            </a:r>
            <a:r>
              <a:rPr lang="en-US" altLang="zh-CN" dirty="0">
                <a:solidFill>
                  <a:schemeClr val="tx1"/>
                </a:solidFill>
                <a:latin typeface="Times New Roman" panose="02020603050405020304" pitchFamily="18" charset="0"/>
                <a:ea typeface="+mj-ea"/>
                <a:cs typeface="Times New Roman" panose="02020603050405020304" pitchFamily="18" charset="0"/>
              </a:rPr>
              <a:t> cung cấp các phương thức để lấy các siêu dữ liệu của một lớp tại thời </a:t>
            </a:r>
            <a:r>
              <a:rPr lang="en-US" altLang="zh-CN" dirty="0" err="1">
                <a:solidFill>
                  <a:schemeClr val="tx1"/>
                </a:solidFill>
                <a:latin typeface="Times New Roman" panose="02020603050405020304" pitchFamily="18" charset="0"/>
                <a:ea typeface="+mj-ea"/>
                <a:cs typeface="Times New Roman" panose="02020603050405020304" pitchFamily="18" charset="0"/>
              </a:rPr>
              <a:t>gian</a:t>
            </a:r>
            <a:r>
              <a:rPr lang="en-US" altLang="zh-CN" dirty="0">
                <a:solidFill>
                  <a:schemeClr val="tx1"/>
                </a:solidFill>
                <a:latin typeface="Times New Roman" panose="02020603050405020304" pitchFamily="18" charset="0"/>
                <a:ea typeface="+mj-ea"/>
                <a:cs typeface="Times New Roman" panose="02020603050405020304" pitchFamily="18" charset="0"/>
              </a:rPr>
              <a:t> </a:t>
            </a:r>
            <a:r>
              <a:rPr lang="en-US" altLang="zh-CN" dirty="0" err="1">
                <a:solidFill>
                  <a:schemeClr val="tx1"/>
                </a:solidFill>
                <a:latin typeface="Times New Roman" panose="02020603050405020304" pitchFamily="18" charset="0"/>
                <a:ea typeface="+mj-ea"/>
                <a:cs typeface="Times New Roman" panose="02020603050405020304" pitchFamily="18" charset="0"/>
              </a:rPr>
              <a:t>chạy</a:t>
            </a:r>
            <a:r>
              <a:rPr lang="en-US" altLang="zh-CN" dirty="0">
                <a:solidFill>
                  <a:schemeClr val="tx1"/>
                </a:solidFill>
                <a:latin typeface="Times New Roman" panose="02020603050405020304" pitchFamily="18" charset="0"/>
                <a:ea typeface="+mj-ea"/>
                <a:cs typeface="Times New Roman" panose="02020603050405020304" pitchFamily="18" charset="0"/>
              </a:rPr>
              <a:t>.</a:t>
            </a:r>
          </a:p>
          <a:p>
            <a:pPr marL="285750" indent="-285750" algn="ctr">
              <a:lnSpc>
                <a:spcPct val="114000"/>
              </a:lnSpc>
              <a:buFont typeface="Wingdings" panose="05000000000000000000" charset="0"/>
              <a:buChar char="Ø"/>
            </a:pPr>
            <a:r>
              <a:rPr lang="en-US" altLang="zh-CN" dirty="0" err="1">
                <a:solidFill>
                  <a:schemeClr val="tx1"/>
                </a:solidFill>
                <a:latin typeface="Times New Roman" panose="02020603050405020304" pitchFamily="18" charset="0"/>
                <a:ea typeface="+mj-ea"/>
                <a:cs typeface="Times New Roman" panose="02020603050405020304" pitchFamily="18" charset="0"/>
              </a:rPr>
              <a:t>Nó</a:t>
            </a:r>
            <a:r>
              <a:rPr lang="en-US" altLang="zh-CN" dirty="0">
                <a:solidFill>
                  <a:schemeClr val="tx1"/>
                </a:solidFill>
                <a:latin typeface="Times New Roman" panose="02020603050405020304" pitchFamily="18" charset="0"/>
                <a:ea typeface="+mj-ea"/>
                <a:cs typeface="Times New Roman" panose="02020603050405020304" pitchFamily="18" charset="0"/>
              </a:rPr>
              <a:t> cung cấp các phương thức để kiểm tra và thay đổi hành vi của lớp tại thời </a:t>
            </a:r>
            <a:r>
              <a:rPr lang="en-US" altLang="zh-CN" dirty="0" err="1">
                <a:solidFill>
                  <a:schemeClr val="tx1"/>
                </a:solidFill>
                <a:latin typeface="Times New Roman" panose="02020603050405020304" pitchFamily="18" charset="0"/>
                <a:ea typeface="+mj-ea"/>
                <a:cs typeface="Times New Roman" panose="02020603050405020304" pitchFamily="18" charset="0"/>
              </a:rPr>
              <a:t>gian</a:t>
            </a:r>
            <a:r>
              <a:rPr lang="en-US" altLang="zh-CN" dirty="0">
                <a:solidFill>
                  <a:schemeClr val="tx1"/>
                </a:solidFill>
                <a:latin typeface="Times New Roman" panose="02020603050405020304" pitchFamily="18" charset="0"/>
                <a:ea typeface="+mj-ea"/>
                <a:cs typeface="Times New Roman" panose="02020603050405020304" pitchFamily="18" charset="0"/>
              </a:rPr>
              <a:t> </a:t>
            </a:r>
            <a:r>
              <a:rPr lang="en-US" altLang="zh-CN" dirty="0" err="1">
                <a:solidFill>
                  <a:schemeClr val="tx1"/>
                </a:solidFill>
                <a:latin typeface="Times New Roman" panose="02020603050405020304" pitchFamily="18" charset="0"/>
                <a:ea typeface="+mj-ea"/>
                <a:cs typeface="Times New Roman" panose="02020603050405020304" pitchFamily="18" charset="0"/>
              </a:rPr>
              <a:t>chạy</a:t>
            </a:r>
            <a:r>
              <a:rPr lang="en-US" altLang="zh-CN" dirty="0">
                <a:solidFill>
                  <a:schemeClr val="tx1"/>
                </a:solidFill>
                <a:latin typeface="Times New Roman" panose="02020603050405020304" pitchFamily="18" charset="0"/>
                <a:ea typeface="+mj-ea"/>
                <a:cs typeface="Times New Roman" panose="02020603050405020304" pitchFamily="18" charset="0"/>
              </a:rPr>
              <a:t>.</a:t>
            </a:r>
          </a:p>
        </p:txBody>
      </p:sp>
      <p:sp>
        <p:nvSpPr>
          <p:cNvPr id="18" name="文本框 17"/>
          <p:cNvSpPr txBox="1"/>
          <p:nvPr/>
        </p:nvSpPr>
        <p:spPr>
          <a:xfrm>
            <a:off x="3340917" y="381969"/>
            <a:ext cx="5678541" cy="829945"/>
          </a:xfrm>
          <a:prstGeom prst="rect">
            <a:avLst/>
          </a:prstGeom>
          <a:noFill/>
        </p:spPr>
        <p:txBody>
          <a:bodyPr wrap="square" rtlCol="0">
            <a:spAutoFit/>
          </a:bodyPr>
          <a:lstStyle/>
          <a:p>
            <a:pPr algn="ctr"/>
            <a:r>
              <a:rPr lang="en-US" altLang="zh-CN" sz="4800" b="1" dirty="0">
                <a:solidFill>
                  <a:srgbClr val="9DECD0"/>
                </a:solidFill>
                <a:latin typeface="Calibri" panose="020F0502020204030204" pitchFamily="34" charset="0"/>
                <a:ea typeface="本墨绪圆-常规" panose="02000000000000000000" pitchFamily="2" charset="-122"/>
              </a:rPr>
              <a:t>Cú pháp </a:t>
            </a:r>
            <a:endParaRPr lang="zh-CN" altLang="en-US" sz="4800" b="1" dirty="0">
              <a:solidFill>
                <a:srgbClr val="9DECD0"/>
              </a:solidFill>
              <a:latin typeface="Calibri" panose="020F0502020204030204" pitchFamily="34" charset="0"/>
              <a:ea typeface="本墨绪圆-常规" panose="02000000000000000000" pitchFamily="2" charset="-122"/>
            </a:endParaRPr>
          </a:p>
        </p:txBody>
      </p:sp>
      <p:pic>
        <p:nvPicPr>
          <p:cNvPr id="3" name="图片 9"/>
          <p:cNvPicPr>
            <a:picLocks noChangeAspect="1"/>
          </p:cNvPicPr>
          <p:nvPr/>
        </p:nvPicPr>
        <p:blipFill>
          <a:blip r:embed="rId10"/>
          <a:stretch>
            <a:fillRect/>
          </a:stretch>
        </p:blipFill>
        <p:spPr>
          <a:xfrm>
            <a:off x="6017260" y="4635500"/>
            <a:ext cx="2395855" cy="2063750"/>
          </a:xfrm>
          <a:prstGeom prst="rect">
            <a:avLst/>
          </a:prstGeom>
        </p:spPr>
      </p:pic>
      <p:sp>
        <p:nvSpPr>
          <p:cNvPr id="27" name="Freeform 16"/>
          <p:cNvSpPr/>
          <p:nvPr/>
        </p:nvSpPr>
        <p:spPr bwMode="auto">
          <a:xfrm rot="16800000">
            <a:off x="5466080" y="1737360"/>
            <a:ext cx="814705" cy="765175"/>
          </a:xfrm>
          <a:custGeom>
            <a:avLst/>
            <a:gdLst>
              <a:gd name="T0" fmla="*/ 0 w 59"/>
              <a:gd name="T1" fmla="*/ 74 h 74"/>
              <a:gd name="T2" fmla="*/ 27 w 59"/>
              <a:gd name="T3" fmla="*/ 66 h 74"/>
              <a:gd name="T4" fmla="*/ 49 w 59"/>
              <a:gd name="T5" fmla="*/ 50 h 74"/>
              <a:gd name="T6" fmla="*/ 57 w 59"/>
              <a:gd name="T7" fmla="*/ 0 h 74"/>
            </a:gdLst>
            <a:ahLst/>
            <a:cxnLst>
              <a:cxn ang="0">
                <a:pos x="T0" y="T1"/>
              </a:cxn>
              <a:cxn ang="0">
                <a:pos x="T2" y="T3"/>
              </a:cxn>
              <a:cxn ang="0">
                <a:pos x="T4" y="T5"/>
              </a:cxn>
              <a:cxn ang="0">
                <a:pos x="T6" y="T7"/>
              </a:cxn>
            </a:cxnLst>
            <a:rect l="0" t="0" r="r" b="b"/>
            <a:pathLst>
              <a:path w="59" h="74">
                <a:moveTo>
                  <a:pt x="0" y="74"/>
                </a:moveTo>
                <a:cubicBezTo>
                  <a:pt x="9" y="72"/>
                  <a:pt x="18" y="70"/>
                  <a:pt x="27" y="66"/>
                </a:cubicBezTo>
                <a:cubicBezTo>
                  <a:pt x="36" y="63"/>
                  <a:pt x="44" y="58"/>
                  <a:pt x="49" y="50"/>
                </a:cubicBezTo>
                <a:cubicBezTo>
                  <a:pt x="59" y="36"/>
                  <a:pt x="58" y="17"/>
                  <a:pt x="57" y="0"/>
                </a:cubicBezTo>
              </a:path>
            </a:pathLst>
          </a:custGeom>
          <a:noFill/>
          <a:ln w="31750" cap="rnd">
            <a:solidFill>
              <a:schemeClr val="tx1">
                <a:lumMod val="95000"/>
                <a:lumOff val="5000"/>
              </a:schemeClr>
            </a:solidFill>
            <a:prstDash val="solid"/>
            <a:round/>
          </a:ln>
        </p:spPr>
        <p:txBody>
          <a:bodyPr vert="horz" wrap="square" lIns="91440" tIns="45720" rIns="91440" bIns="45720" numCol="1" anchor="t" anchorCtr="0" compatLnSpc="1"/>
          <a:lstStyle/>
          <a:p>
            <a:endParaRPr lang="zh-CN" altLang="en-US"/>
          </a:p>
        </p:txBody>
      </p:sp>
      <p:sp>
        <p:nvSpPr>
          <p:cNvPr id="29" name="Freeform 131"/>
          <p:cNvSpPr/>
          <p:nvPr/>
        </p:nvSpPr>
        <p:spPr bwMode="auto">
          <a:xfrm rot="9840000">
            <a:off x="5798820" y="1524000"/>
            <a:ext cx="335915" cy="307975"/>
          </a:xfrm>
          <a:custGeom>
            <a:avLst/>
            <a:gdLst>
              <a:gd name="T0" fmla="*/ 0 w 31"/>
              <a:gd name="T1" fmla="*/ 0 h 28"/>
              <a:gd name="T2" fmla="*/ 31 w 31"/>
              <a:gd name="T3" fmla="*/ 28 h 28"/>
            </a:gdLst>
            <a:ahLst/>
            <a:cxnLst>
              <a:cxn ang="0">
                <a:pos x="T0" y="T1"/>
              </a:cxn>
              <a:cxn ang="0">
                <a:pos x="T2" y="T3"/>
              </a:cxn>
            </a:cxnLst>
            <a:rect l="0" t="0" r="r" b="b"/>
            <a:pathLst>
              <a:path w="31" h="28">
                <a:moveTo>
                  <a:pt x="0" y="0"/>
                </a:moveTo>
                <a:cubicBezTo>
                  <a:pt x="6" y="13"/>
                  <a:pt x="17" y="23"/>
                  <a:pt x="31" y="28"/>
                </a:cubicBezTo>
              </a:path>
            </a:pathLst>
          </a:custGeom>
          <a:noFill/>
          <a:ln w="34925" cap="rnd">
            <a:solidFill>
              <a:schemeClr val="tx1">
                <a:lumMod val="95000"/>
                <a:lumOff val="5000"/>
              </a:schemeClr>
            </a:solidFill>
            <a:prstDash val="solid"/>
            <a:round/>
          </a:ln>
        </p:spPr>
        <p:txBody>
          <a:bodyPr vert="horz" wrap="square" lIns="91440" tIns="45720" rIns="91440" bIns="45720" numCol="1" anchor="t" anchorCtr="0" compatLnSpc="1"/>
          <a:lstStyle/>
          <a:p>
            <a:endParaRPr lang="zh-CN" altLang="en-US"/>
          </a:p>
        </p:txBody>
      </p:sp>
      <p:sp>
        <p:nvSpPr>
          <p:cNvPr id="19" name="Freeform 131"/>
          <p:cNvSpPr/>
          <p:nvPr/>
        </p:nvSpPr>
        <p:spPr bwMode="auto">
          <a:xfrm rot="18780000">
            <a:off x="536575" y="6475730"/>
            <a:ext cx="335915" cy="307975"/>
          </a:xfrm>
          <a:custGeom>
            <a:avLst/>
            <a:gdLst>
              <a:gd name="T0" fmla="*/ 0 w 31"/>
              <a:gd name="T1" fmla="*/ 0 h 28"/>
              <a:gd name="T2" fmla="*/ 31 w 31"/>
              <a:gd name="T3" fmla="*/ 28 h 28"/>
            </a:gdLst>
            <a:ahLst/>
            <a:cxnLst>
              <a:cxn ang="0">
                <a:pos x="T0" y="T1"/>
              </a:cxn>
              <a:cxn ang="0">
                <a:pos x="T2" y="T3"/>
              </a:cxn>
            </a:cxnLst>
            <a:rect l="0" t="0" r="r" b="b"/>
            <a:pathLst>
              <a:path w="31" h="28">
                <a:moveTo>
                  <a:pt x="0" y="0"/>
                </a:moveTo>
                <a:cubicBezTo>
                  <a:pt x="6" y="13"/>
                  <a:pt x="17" y="23"/>
                  <a:pt x="31" y="28"/>
                </a:cubicBezTo>
              </a:path>
            </a:pathLst>
          </a:custGeom>
          <a:noFill/>
          <a:ln w="34925" cap="rnd">
            <a:solidFill>
              <a:schemeClr val="tx1">
                <a:lumMod val="95000"/>
                <a:lumOff val="5000"/>
              </a:schemeClr>
            </a:solidFill>
            <a:prstDash val="solid"/>
            <a:round/>
          </a:ln>
        </p:spPr>
        <p:txBody>
          <a:bodyPr vert="horz" wrap="square" lIns="91440" tIns="45720" rIns="91440" bIns="45720" numCol="1" anchor="t" anchorCtr="0" compatLnSpc="1"/>
          <a:lstStyle/>
          <a:p>
            <a:endParaRPr lang="zh-CN" altLang="en-US"/>
          </a:p>
        </p:txBody>
      </p:sp>
      <p:pic>
        <p:nvPicPr>
          <p:cNvPr id="15" name="Picture 3" descr="Graphical user interface, text, email&#10;&#10;Description automatically generated"/>
          <p:cNvPicPr>
            <a:picLocks noChangeAspect="1"/>
          </p:cNvPicPr>
          <p:nvPr/>
        </p:nvPicPr>
        <p:blipFill>
          <a:blip r:embed="rId11"/>
          <a:stretch>
            <a:fillRect/>
          </a:stretch>
        </p:blipFill>
        <p:spPr>
          <a:xfrm>
            <a:off x="0" y="1993900"/>
            <a:ext cx="5913120" cy="4408170"/>
          </a:xfrm>
          <a:prstGeom prst="rect">
            <a:avLst/>
          </a:prstGeom>
        </p:spPr>
      </p:pic>
      <p:sp>
        <p:nvSpPr>
          <p:cNvPr id="4" name="Freeform 16"/>
          <p:cNvSpPr/>
          <p:nvPr/>
        </p:nvSpPr>
        <p:spPr bwMode="auto">
          <a:xfrm rot="5400000">
            <a:off x="10160" y="5784850"/>
            <a:ext cx="814705" cy="765175"/>
          </a:xfrm>
          <a:custGeom>
            <a:avLst/>
            <a:gdLst>
              <a:gd name="T0" fmla="*/ 0 w 59"/>
              <a:gd name="T1" fmla="*/ 74 h 74"/>
              <a:gd name="T2" fmla="*/ 27 w 59"/>
              <a:gd name="T3" fmla="*/ 66 h 74"/>
              <a:gd name="T4" fmla="*/ 49 w 59"/>
              <a:gd name="T5" fmla="*/ 50 h 74"/>
              <a:gd name="T6" fmla="*/ 57 w 59"/>
              <a:gd name="T7" fmla="*/ 0 h 74"/>
            </a:gdLst>
            <a:ahLst/>
            <a:cxnLst>
              <a:cxn ang="0">
                <a:pos x="T0" y="T1"/>
              </a:cxn>
              <a:cxn ang="0">
                <a:pos x="T2" y="T3"/>
              </a:cxn>
              <a:cxn ang="0">
                <a:pos x="T4" y="T5"/>
              </a:cxn>
              <a:cxn ang="0">
                <a:pos x="T6" y="T7"/>
              </a:cxn>
            </a:cxnLst>
            <a:rect l="0" t="0" r="r" b="b"/>
            <a:pathLst>
              <a:path w="59" h="74">
                <a:moveTo>
                  <a:pt x="0" y="74"/>
                </a:moveTo>
                <a:cubicBezTo>
                  <a:pt x="9" y="72"/>
                  <a:pt x="18" y="70"/>
                  <a:pt x="27" y="66"/>
                </a:cubicBezTo>
                <a:cubicBezTo>
                  <a:pt x="36" y="63"/>
                  <a:pt x="44" y="58"/>
                  <a:pt x="49" y="50"/>
                </a:cubicBezTo>
                <a:cubicBezTo>
                  <a:pt x="59" y="36"/>
                  <a:pt x="58" y="17"/>
                  <a:pt x="57" y="0"/>
                </a:cubicBezTo>
              </a:path>
            </a:pathLst>
          </a:custGeom>
          <a:noFill/>
          <a:ln w="31750" cap="rnd">
            <a:solidFill>
              <a:schemeClr val="tx1">
                <a:lumMod val="95000"/>
                <a:lumOff val="5000"/>
              </a:schemeClr>
            </a:solidFill>
            <a:prstDash val="solid"/>
            <a:round/>
          </a:ln>
        </p:spPr>
        <p:txBody>
          <a:bodyPr vert="horz" wrap="square" lIns="91440" tIns="45720" rIns="91440" bIns="45720" numCol="1" anchor="t" anchorCtr="0" compatLnSpc="1"/>
          <a:lstStyle/>
          <a:p>
            <a:endParaRPr lang="zh-CN" altLang="en-US"/>
          </a:p>
        </p:txBody>
      </p:sp>
      <p:sp>
        <p:nvSpPr>
          <p:cNvPr id="20" name="Freeform 131"/>
          <p:cNvSpPr/>
          <p:nvPr/>
        </p:nvSpPr>
        <p:spPr bwMode="auto">
          <a:xfrm rot="5100000">
            <a:off x="177165" y="1889125"/>
            <a:ext cx="372110" cy="461010"/>
          </a:xfrm>
          <a:custGeom>
            <a:avLst/>
            <a:gdLst>
              <a:gd name="T0" fmla="*/ 0 w 31"/>
              <a:gd name="T1" fmla="*/ 0 h 28"/>
              <a:gd name="T2" fmla="*/ 31 w 31"/>
              <a:gd name="T3" fmla="*/ 28 h 28"/>
            </a:gdLst>
            <a:ahLst/>
            <a:cxnLst>
              <a:cxn ang="0">
                <a:pos x="T0" y="T1"/>
              </a:cxn>
              <a:cxn ang="0">
                <a:pos x="T2" y="T3"/>
              </a:cxn>
            </a:cxnLst>
            <a:rect l="0" t="0" r="r" b="b"/>
            <a:pathLst>
              <a:path w="31" h="28">
                <a:moveTo>
                  <a:pt x="0" y="0"/>
                </a:moveTo>
                <a:cubicBezTo>
                  <a:pt x="6" y="13"/>
                  <a:pt x="17" y="23"/>
                  <a:pt x="31" y="28"/>
                </a:cubicBezTo>
              </a:path>
            </a:pathLst>
          </a:custGeom>
          <a:noFill/>
          <a:ln w="34925" cap="rnd">
            <a:solidFill>
              <a:schemeClr val="tx1">
                <a:lumMod val="95000"/>
                <a:lumOff val="5000"/>
              </a:schemeClr>
            </a:solidFill>
            <a:prstDash val="solid"/>
            <a:round/>
          </a:ln>
        </p:spPr>
        <p:txBody>
          <a:bodyPr vert="horz" wrap="square" lIns="91440" tIns="45720" rIns="91440" bIns="45720" numCol="1" anchor="t" anchorCtr="0" compatLnSpc="1"/>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Effect transition="in" filter="fade">
                                      <p:cBhvr>
                                        <p:cTn id="7" dur="1000"/>
                                        <p:tgtEl>
                                          <p:spTgt spid="18">
                                            <p:txEl>
                                              <p:pRg st="0" end="0"/>
                                            </p:txEl>
                                          </p:spTgt>
                                        </p:tgtEl>
                                      </p:cBhvr>
                                    </p:animEffect>
                                    <p:anim calcmode="lin" valueType="num">
                                      <p:cBhvr>
                                        <p:cTn id="8" dur="1000" fill="hold"/>
                                        <p:tgtEl>
                                          <p:spTgt spid="18">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nodeType="clickEffect">
                                  <p:stCondLst>
                                    <p:cond delay="0"/>
                                  </p:stCondLst>
                                  <p:childTnLst>
                                    <p:set>
                                      <p:cBhvr>
                                        <p:cTn id="13" dur="1" fill="hold">
                                          <p:stCondLst>
                                            <p:cond delay="0"/>
                                          </p:stCondLst>
                                        </p:cTn>
                                        <p:tgtEl>
                                          <p:spTgt spid="15"/>
                                        </p:tgtEl>
                                        <p:attrNameLst>
                                          <p:attrName>style.visibility</p:attrName>
                                        </p:attrNameLst>
                                      </p:cBhvr>
                                      <p:to>
                                        <p:strVal val="visible"/>
                                      </p:to>
                                    </p:set>
                                    <p:animEffect transition="in" filter="circle(in)">
                                      <p:cBhvr>
                                        <p:cTn id="14" dur="2000"/>
                                        <p:tgtEl>
                                          <p:spTgt spid="15"/>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nodeType="clickEffect">
                                  <p:stCondLst>
                                    <p:cond delay="0"/>
                                  </p:stCondLst>
                                  <p:childTnLst>
                                    <p:set>
                                      <p:cBhvr>
                                        <p:cTn id="18" dur="1" fill="hold">
                                          <p:stCondLst>
                                            <p:cond delay="0"/>
                                          </p:stCondLst>
                                        </p:cTn>
                                        <p:tgtEl>
                                          <p:spTgt spid="17">
                                            <p:txEl>
                                              <p:pRg st="0" end="0"/>
                                            </p:txEl>
                                          </p:spTgt>
                                        </p:tgtEl>
                                        <p:attrNameLst>
                                          <p:attrName>style.visibility</p:attrName>
                                        </p:attrNameLst>
                                      </p:cBhvr>
                                      <p:to>
                                        <p:strVal val="visible"/>
                                      </p:to>
                                    </p:set>
                                    <p:animEffect transition="in" filter="wipe(down)">
                                      <p:cBhvr>
                                        <p:cTn id="19" dur="1000"/>
                                        <p:tgtEl>
                                          <p:spTgt spid="17">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17">
                                            <p:txEl>
                                              <p:pRg st="1" end="1"/>
                                            </p:txEl>
                                          </p:spTgt>
                                        </p:tgtEl>
                                        <p:attrNameLst>
                                          <p:attrName>style.visibility</p:attrName>
                                        </p:attrNameLst>
                                      </p:cBhvr>
                                      <p:to>
                                        <p:strVal val="visible"/>
                                      </p:to>
                                    </p:set>
                                    <p:animEffect transition="in" filter="fade">
                                      <p:cBhvr>
                                        <p:cTn id="24" dur="1250"/>
                                        <p:tgtEl>
                                          <p:spTgt spid="17">
                                            <p:txEl>
                                              <p:pRg st="1" end="1"/>
                                            </p:txEl>
                                          </p:spTgt>
                                        </p:tgtEl>
                                      </p:cBhvr>
                                    </p:animEffect>
                                    <p:anim calcmode="lin" valueType="num">
                                      <p:cBhvr>
                                        <p:cTn id="25" dur="1250" fill="hold"/>
                                        <p:tgtEl>
                                          <p:spTgt spid="17">
                                            <p:txEl>
                                              <p:pRg st="1" end="1"/>
                                            </p:txEl>
                                          </p:spTgt>
                                        </p:tgtEl>
                                        <p:attrNameLst>
                                          <p:attrName>ppt_x</p:attrName>
                                        </p:attrNameLst>
                                      </p:cBhvr>
                                      <p:tavLst>
                                        <p:tav tm="0">
                                          <p:val>
                                            <p:strVal val="#ppt_x"/>
                                          </p:val>
                                        </p:tav>
                                        <p:tav tm="100000">
                                          <p:val>
                                            <p:strVal val="#ppt_x"/>
                                          </p:val>
                                        </p:tav>
                                      </p:tavLst>
                                    </p:anim>
                                    <p:anim calcmode="lin" valueType="num">
                                      <p:cBhvr>
                                        <p:cTn id="26" dur="1250" fill="hold"/>
                                        <p:tgtEl>
                                          <p:spTgt spid="1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17">
                                            <p:txEl>
                                              <p:pRg st="2" end="2"/>
                                            </p:txEl>
                                          </p:spTgt>
                                        </p:tgtEl>
                                        <p:attrNameLst>
                                          <p:attrName>style.visibility</p:attrName>
                                        </p:attrNameLst>
                                      </p:cBhvr>
                                      <p:to>
                                        <p:strVal val="visible"/>
                                      </p:to>
                                    </p:set>
                                    <p:animEffect transition="in" filter="fade">
                                      <p:cBhvr>
                                        <p:cTn id="31" dur="1250"/>
                                        <p:tgtEl>
                                          <p:spTgt spid="17">
                                            <p:txEl>
                                              <p:pRg st="2" end="2"/>
                                            </p:txEl>
                                          </p:spTgt>
                                        </p:tgtEl>
                                      </p:cBhvr>
                                    </p:animEffect>
                                    <p:anim calcmode="lin" valueType="num">
                                      <p:cBhvr>
                                        <p:cTn id="32" dur="1250" fill="hold"/>
                                        <p:tgtEl>
                                          <p:spTgt spid="17">
                                            <p:txEl>
                                              <p:pRg st="2" end="2"/>
                                            </p:txEl>
                                          </p:spTgt>
                                        </p:tgtEl>
                                        <p:attrNameLst>
                                          <p:attrName>ppt_x</p:attrName>
                                        </p:attrNameLst>
                                      </p:cBhvr>
                                      <p:tavLst>
                                        <p:tav tm="0">
                                          <p:val>
                                            <p:strVal val="#ppt_x"/>
                                          </p:val>
                                        </p:tav>
                                        <p:tav tm="100000">
                                          <p:val>
                                            <p:strVal val="#ppt_x"/>
                                          </p:val>
                                        </p:tav>
                                      </p:tavLst>
                                    </p:anim>
                                    <p:anim calcmode="lin" valueType="num">
                                      <p:cBhvr>
                                        <p:cTn id="33" dur="1250" fill="hold"/>
                                        <p:tgtEl>
                                          <p:spTgt spid="17">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TotalTime>
  <Words>1020</Words>
  <Application>Microsoft Office PowerPoint</Application>
  <PresentationFormat>Widescreen</PresentationFormat>
  <Paragraphs>74</Paragraphs>
  <Slides>16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等线</vt:lpstr>
      <vt:lpstr>等线 Light</vt:lpstr>
      <vt:lpstr>Arial</vt:lpstr>
      <vt:lpstr>Arial Black</vt:lpstr>
      <vt:lpstr>Calibri</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PC</dc:creator>
  <cp:lastModifiedBy>Duc Tai</cp:lastModifiedBy>
  <cp:revision>55</cp:revision>
  <dcterms:created xsi:type="dcterms:W3CDTF">2019-12-23T03:12:00Z</dcterms:created>
  <dcterms:modified xsi:type="dcterms:W3CDTF">2022-08-04T00:58:03Z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1033-11.2.0.11191</vt:lpwstr>
  </property>
  <property fmtid="{D5CDD505-2E9C-101B-9397-08002B2CF9AE}" pid="3" name="ICV">
    <vt:lpwstr>A1519371C8104404B6108B01CF31CE54</vt:lpwstr>
  </property>
</Properties>
</file>