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2"/>
    <p:sldMasterId id="2147483659" r:id="rId3"/>
  </p:sldMasterIdLst>
  <p:notesMasterIdLst>
    <p:notesMasterId r:id="rId20"/>
  </p:notesMasterIdLst>
  <p:sldIdLst>
    <p:sldId id="290" r:id="rId4"/>
    <p:sldId id="294" r:id="rId5"/>
    <p:sldId id="338" r:id="rId6"/>
    <p:sldId id="291" r:id="rId7"/>
    <p:sldId id="320" r:id="rId8"/>
    <p:sldId id="321" r:id="rId9"/>
    <p:sldId id="337" r:id="rId10"/>
    <p:sldId id="324" r:id="rId11"/>
    <p:sldId id="339" r:id="rId12"/>
    <p:sldId id="295" r:id="rId13"/>
    <p:sldId id="278" r:id="rId14"/>
    <p:sldId id="292" r:id="rId15"/>
    <p:sldId id="330" r:id="rId16"/>
    <p:sldId id="331" r:id="rId17"/>
    <p:sldId id="332" r:id="rId18"/>
    <p:sldId id="319" r:id="rId19"/>
  </p:sldIdLst>
  <p:sldSz cx="12192000" cy="6858000"/>
  <p:notesSz cx="6858000" cy="9144000"/>
  <p:embeddedFontLst>
    <p:embeddedFont>
      <p:font typeface="Arial Rounded MT Bold" panose="020F0704030504030204" pitchFamily="34" charset="0"/>
      <p:regular r:id="rId21"/>
    </p:embeddedFont>
    <p:embeddedFont>
      <p:font typeface="Bahnschrift SemiLight SemiCondensed" panose="020B0502040204020203" pitchFamily="34" charset="0"/>
      <p:regular r:id="rId22"/>
    </p:embeddedFont>
    <p:embeddedFont>
      <p:font typeface="Fz Poppins Black" panose="020B0604020202020204" charset="0"/>
      <p:bold r:id="rId23"/>
    </p:embeddedFont>
    <p:embeddedFont>
      <p:font typeface="Fz Poppins ExtBd" charset="0"/>
      <p:bold r:id="rId24"/>
    </p:embeddedFont>
    <p:embeddedFont>
      <p:font typeface="Fz Poppins Med" panose="020B0604020202020204" charset="0"/>
      <p:regular r:id="rId25"/>
      <p:italic r:id="rId26"/>
    </p:embeddedFont>
    <p:embeddedFont>
      <p:font typeface="Fz Poppins SemBd" charset="0"/>
      <p:bold r:id="rId27"/>
    </p:embeddedFont>
    <p:embeddedFont>
      <p:font typeface="Montserrat Black" panose="00000A00000000000000" pitchFamily="2" charset="0"/>
      <p:bold r:id="rId28"/>
      <p:boldItalic r:id="rId29"/>
    </p:embeddedFont>
    <p:embeddedFont>
      <p:font typeface="SVN-Poppins Black" panose="020B0604020202020204"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2B8"/>
    <a:srgbClr val="FF334E"/>
    <a:srgbClr val="0013C8"/>
    <a:srgbClr val="0017F6"/>
    <a:srgbClr val="172CFF"/>
    <a:srgbClr val="03085D"/>
    <a:srgbClr val="4759FF"/>
    <a:srgbClr val="253AFF"/>
    <a:srgbClr val="0920FF"/>
    <a:srgbClr val="001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61" autoAdjust="0"/>
    <p:restoredTop sz="94660"/>
  </p:normalViewPr>
  <p:slideViewPr>
    <p:cSldViewPr snapToGrid="0">
      <p:cViewPr varScale="1">
        <p:scale>
          <a:sx n="93" d="100"/>
          <a:sy n="93" d="100"/>
        </p:scale>
        <p:origin x="114" y="9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95FA0-B5A1-4165-B0FC-3489903EEB2B}" type="datetimeFigureOut">
              <a:rPr lang="en-US" smtClean="0"/>
              <a:t>1/18/2025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9E51D-E113-4D59-89F5-45B54F17E44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s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40" name="Text Placeholder 13"/>
          <p:cNvSpPr>
            <a:spLocks noGrp="1"/>
          </p:cNvSpPr>
          <p:nvPr>
            <p:ph type="body" sz="quarter" idx="32" hasCustomPrompt="1"/>
          </p:nvPr>
        </p:nvSpPr>
        <p:spPr>
          <a:xfrm>
            <a:off x="4845657"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41" name="Text Placeholder 15"/>
          <p:cNvSpPr>
            <a:spLocks noGrp="1"/>
          </p:cNvSpPr>
          <p:nvPr>
            <p:ph type="body" sz="quarter" idx="33" hasCustomPrompt="1"/>
          </p:nvPr>
        </p:nvSpPr>
        <p:spPr>
          <a:xfrm>
            <a:off x="4845657"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52" name="Text Placeholder 13"/>
          <p:cNvSpPr>
            <a:spLocks noGrp="1"/>
          </p:cNvSpPr>
          <p:nvPr>
            <p:ph type="body" sz="quarter" idx="34" hasCustomPrompt="1"/>
          </p:nvPr>
        </p:nvSpPr>
        <p:spPr>
          <a:xfrm>
            <a:off x="7674582"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3" name="Text Placeholder 15"/>
          <p:cNvSpPr>
            <a:spLocks noGrp="1"/>
          </p:cNvSpPr>
          <p:nvPr>
            <p:ph type="body" sz="quarter" idx="35" hasCustomPrompt="1"/>
          </p:nvPr>
        </p:nvSpPr>
        <p:spPr>
          <a:xfrm>
            <a:off x="7674582"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54" name="Text Placeholder 13"/>
          <p:cNvSpPr>
            <a:spLocks noGrp="1"/>
          </p:cNvSpPr>
          <p:nvPr>
            <p:ph type="body" sz="quarter" idx="36" hasCustomPrompt="1"/>
          </p:nvPr>
        </p:nvSpPr>
        <p:spPr>
          <a:xfrm>
            <a:off x="2016732"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5" name="Text Placeholder 15"/>
          <p:cNvSpPr>
            <a:spLocks noGrp="1"/>
          </p:cNvSpPr>
          <p:nvPr>
            <p:ph type="body" sz="quarter" idx="37" hasCustomPrompt="1"/>
          </p:nvPr>
        </p:nvSpPr>
        <p:spPr>
          <a:xfrm>
            <a:off x="2016732"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56" name="Text Placeholder 13"/>
          <p:cNvSpPr>
            <a:spLocks noGrp="1"/>
          </p:cNvSpPr>
          <p:nvPr>
            <p:ph type="body" sz="quarter" idx="38" hasCustomPrompt="1"/>
          </p:nvPr>
        </p:nvSpPr>
        <p:spPr>
          <a:xfrm>
            <a:off x="4845657"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7" name="Text Placeholder 15"/>
          <p:cNvSpPr>
            <a:spLocks noGrp="1"/>
          </p:cNvSpPr>
          <p:nvPr>
            <p:ph type="body" sz="quarter" idx="39" hasCustomPrompt="1"/>
          </p:nvPr>
        </p:nvSpPr>
        <p:spPr>
          <a:xfrm>
            <a:off x="4845657"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58" name="Text Placeholder 13"/>
          <p:cNvSpPr>
            <a:spLocks noGrp="1"/>
          </p:cNvSpPr>
          <p:nvPr>
            <p:ph type="body" sz="quarter" idx="40" hasCustomPrompt="1"/>
          </p:nvPr>
        </p:nvSpPr>
        <p:spPr>
          <a:xfrm>
            <a:off x="7674582"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9" name="Text Placeholder 15"/>
          <p:cNvSpPr>
            <a:spLocks noGrp="1"/>
          </p:cNvSpPr>
          <p:nvPr>
            <p:ph type="body" sz="quarter" idx="41" hasCustomPrompt="1"/>
          </p:nvPr>
        </p:nvSpPr>
        <p:spPr>
          <a:xfrm>
            <a:off x="7674582"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60" name="Text Placeholder 13"/>
          <p:cNvSpPr>
            <a:spLocks noGrp="1"/>
          </p:cNvSpPr>
          <p:nvPr>
            <p:ph type="body" sz="quarter" idx="42" hasCustomPrompt="1"/>
          </p:nvPr>
        </p:nvSpPr>
        <p:spPr>
          <a:xfrm>
            <a:off x="2016732"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61" name="Text Placeholder 15"/>
          <p:cNvSpPr>
            <a:spLocks noGrp="1"/>
          </p:cNvSpPr>
          <p:nvPr>
            <p:ph type="body" sz="quarter" idx="43" hasCustomPrompt="1"/>
          </p:nvPr>
        </p:nvSpPr>
        <p:spPr>
          <a:xfrm>
            <a:off x="2016732"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16"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5" name="Text Placeholder 4"/>
          <p:cNvSpPr>
            <a:spLocks noGrp="1"/>
          </p:cNvSpPr>
          <p:nvPr>
            <p:ph type="body" sz="quarter" idx="11" hasCustomPrompt="1"/>
          </p:nvPr>
        </p:nvSpPr>
        <p:spPr>
          <a:xfrm>
            <a:off x="838200" y="1497013"/>
            <a:ext cx="10515600" cy="895350"/>
          </a:xfrm>
          <a:prstGeom prst="rect">
            <a:avLst/>
          </a:prstGeom>
        </p:spPr>
        <p:txBody>
          <a:bodyPr lIns="0" tIns="0" rIns="0" bIns="0" anchor="ctr" anchorCtr="0"/>
          <a:lstStyle>
            <a:lvl1pPr marL="0" indent="0" algn="ctr">
              <a:spcBef>
                <a:spcPts val="0"/>
              </a:spcBef>
              <a:buNone/>
              <a:defRPr sz="7200">
                <a:solidFill>
                  <a:schemeClr val="accent4"/>
                </a:solidFill>
                <a:latin typeface="Fz Poppins ExtBd" pitchFamily="2" charset="0"/>
                <a:cs typeface="Fz Poppins ExtBd" pitchFamily="2" charset="0"/>
              </a:defRPr>
            </a:lvl1pPr>
          </a:lstStyle>
          <a:p>
            <a:pPr lvl="0"/>
            <a:r>
              <a:rPr lang="en-US"/>
              <a:t>00</a:t>
            </a:r>
          </a:p>
        </p:txBody>
      </p:sp>
      <p:sp>
        <p:nvSpPr>
          <p:cNvPr id="6" name="Text Placeholder 4"/>
          <p:cNvSpPr>
            <a:spLocks noGrp="1"/>
          </p:cNvSpPr>
          <p:nvPr>
            <p:ph type="body" sz="quarter" idx="12" hasCustomPrompt="1"/>
          </p:nvPr>
        </p:nvSpPr>
        <p:spPr>
          <a:xfrm>
            <a:off x="838200" y="2392363"/>
            <a:ext cx="10515600" cy="1343025"/>
          </a:xfrm>
          <a:prstGeom prst="rect">
            <a:avLst/>
          </a:prstGeom>
        </p:spPr>
        <p:txBody>
          <a:bodyPr lIns="0" tIns="0" rIns="0" bIns="0" anchor="ctr" anchorCtr="0"/>
          <a:lstStyle>
            <a:lvl1pPr marL="0" indent="0" algn="ctr">
              <a:spcBef>
                <a:spcPts val="0"/>
              </a:spcBef>
              <a:buNone/>
              <a:defRPr sz="6400" spc="50">
                <a:solidFill>
                  <a:schemeClr val="tx2"/>
                </a:solidFill>
                <a:latin typeface="Fz Poppins ExtBd" pitchFamily="2" charset="0"/>
                <a:cs typeface="Fz Poppins ExtBd" pitchFamily="2" charset="0"/>
              </a:defRPr>
            </a:lvl1pPr>
          </a:lstStyle>
          <a:p>
            <a:pPr lvl="0"/>
            <a:r>
              <a:rPr lang="en-US"/>
              <a:t>CLICK TO ADD TEXT</a:t>
            </a:r>
          </a:p>
        </p:txBody>
      </p:sp>
      <p:sp>
        <p:nvSpPr>
          <p:cNvPr id="7"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8" name="Text Placeholder 4"/>
          <p:cNvSpPr>
            <a:spLocks noGrp="1"/>
          </p:cNvSpPr>
          <p:nvPr>
            <p:ph type="body" sz="quarter" idx="13"/>
          </p:nvPr>
        </p:nvSpPr>
        <p:spPr>
          <a:xfrm>
            <a:off x="838200" y="3735387"/>
            <a:ext cx="10515600" cy="186213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title and describ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5" name="Text Placeholder 4"/>
          <p:cNvSpPr>
            <a:spLocks noGrp="1"/>
          </p:cNvSpPr>
          <p:nvPr>
            <p:ph type="body" sz="quarter" idx="11" hasCustomPrompt="1"/>
          </p:nvPr>
        </p:nvSpPr>
        <p:spPr>
          <a:xfrm>
            <a:off x="838200" y="1862138"/>
            <a:ext cx="10515600" cy="895350"/>
          </a:xfrm>
          <a:prstGeom prst="rect">
            <a:avLst/>
          </a:prstGeom>
        </p:spPr>
        <p:txBody>
          <a:bodyPr lIns="0" tIns="0" rIns="0" bIns="0" anchor="ctr" anchorCtr="0"/>
          <a:lstStyle>
            <a:lvl1pPr marL="0" indent="0" algn="ctr">
              <a:spcBef>
                <a:spcPts val="0"/>
              </a:spcBef>
              <a:buNone/>
              <a:defRPr sz="7200">
                <a:solidFill>
                  <a:schemeClr val="accent4"/>
                </a:solidFill>
                <a:latin typeface="Fz Poppins ExtBd" pitchFamily="2" charset="0"/>
                <a:cs typeface="Fz Poppins ExtBd" pitchFamily="2" charset="0"/>
              </a:defRPr>
            </a:lvl1pPr>
          </a:lstStyle>
          <a:p>
            <a:pPr lvl="0"/>
            <a:r>
              <a:rPr lang="en-US"/>
              <a:t>00</a:t>
            </a:r>
          </a:p>
        </p:txBody>
      </p:sp>
      <p:sp>
        <p:nvSpPr>
          <p:cNvPr id="6" name="Text Placeholder 4"/>
          <p:cNvSpPr>
            <a:spLocks noGrp="1"/>
          </p:cNvSpPr>
          <p:nvPr>
            <p:ph type="body" sz="quarter" idx="12" hasCustomPrompt="1"/>
          </p:nvPr>
        </p:nvSpPr>
        <p:spPr>
          <a:xfrm>
            <a:off x="838200" y="2757488"/>
            <a:ext cx="10515600" cy="1343025"/>
          </a:xfrm>
          <a:prstGeom prst="rect">
            <a:avLst/>
          </a:prstGeom>
        </p:spPr>
        <p:txBody>
          <a:bodyPr lIns="0" tIns="0" rIns="0" bIns="0" anchor="ctr" anchorCtr="0"/>
          <a:lstStyle>
            <a:lvl1pPr marL="0" indent="0" algn="ctr">
              <a:spcBef>
                <a:spcPts val="0"/>
              </a:spcBef>
              <a:buNone/>
              <a:defRPr sz="6400" spc="50">
                <a:solidFill>
                  <a:schemeClr val="tx2"/>
                </a:solidFill>
                <a:latin typeface="Fz Poppins ExtBd" pitchFamily="2" charset="0"/>
                <a:cs typeface="Fz Poppins ExtBd" pitchFamily="2" charset="0"/>
              </a:defRPr>
            </a:lvl1pPr>
          </a:lstStyle>
          <a:p>
            <a:pPr lvl="0"/>
            <a:r>
              <a:rPr lang="en-US"/>
              <a:t>CLICK TO ADD TEXT</a:t>
            </a:r>
          </a:p>
        </p:txBody>
      </p:sp>
      <p:sp>
        <p:nvSpPr>
          <p:cNvPr id="7"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ster titl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6" name="Text Placeholder 4"/>
          <p:cNvSpPr>
            <a:spLocks noGrp="1"/>
          </p:cNvSpPr>
          <p:nvPr>
            <p:ph type="body" sz="quarter" idx="12"/>
          </p:nvPr>
        </p:nvSpPr>
        <p:spPr>
          <a:xfrm>
            <a:off x="838200" y="1338470"/>
            <a:ext cx="10515600" cy="4624180"/>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7"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ster title, subtitl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5" name="Text Placeholder 4"/>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6" name="Text Placeholder 4"/>
          <p:cNvSpPr>
            <a:spLocks noGrp="1"/>
          </p:cNvSpPr>
          <p:nvPr>
            <p:ph type="body" sz="quarter" idx="12"/>
          </p:nvPr>
        </p:nvSpPr>
        <p:spPr>
          <a:xfrm>
            <a:off x="838200" y="2093843"/>
            <a:ext cx="105156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7" name="Text Placeholder 4"/>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9"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ster title, subtitle,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7" name="Text Placeholder 4"/>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p:cNvSpPr>
            <a:spLocks noGrp="1"/>
          </p:cNvSpPr>
          <p:nvPr>
            <p:ph type="body" sz="quarter" idx="12"/>
          </p:nvPr>
        </p:nvSpPr>
        <p:spPr>
          <a:xfrm>
            <a:off x="838200" y="2093843"/>
            <a:ext cx="52578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ster title, subtitle, text 3">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7" name="Text Placeholder 4"/>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p:cNvSpPr>
            <a:spLocks noGrp="1"/>
          </p:cNvSpPr>
          <p:nvPr>
            <p:ph type="body" sz="quarter" idx="12"/>
          </p:nvPr>
        </p:nvSpPr>
        <p:spPr>
          <a:xfrm>
            <a:off x="6096000" y="2093843"/>
            <a:ext cx="52578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11"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40" name="Text Placeholder 13"/>
          <p:cNvSpPr>
            <a:spLocks noGrp="1"/>
          </p:cNvSpPr>
          <p:nvPr>
            <p:ph type="body" sz="quarter" idx="32" hasCustomPrompt="1"/>
          </p:nvPr>
        </p:nvSpPr>
        <p:spPr>
          <a:xfrm>
            <a:off x="4845657"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41" name="Text Placeholder 15"/>
          <p:cNvSpPr>
            <a:spLocks noGrp="1"/>
          </p:cNvSpPr>
          <p:nvPr>
            <p:ph type="body" sz="quarter" idx="33" hasCustomPrompt="1"/>
          </p:nvPr>
        </p:nvSpPr>
        <p:spPr>
          <a:xfrm>
            <a:off x="4845657"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52" name="Text Placeholder 13"/>
          <p:cNvSpPr>
            <a:spLocks noGrp="1"/>
          </p:cNvSpPr>
          <p:nvPr>
            <p:ph type="body" sz="quarter" idx="34" hasCustomPrompt="1"/>
          </p:nvPr>
        </p:nvSpPr>
        <p:spPr>
          <a:xfrm>
            <a:off x="7674582"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3" name="Text Placeholder 15"/>
          <p:cNvSpPr>
            <a:spLocks noGrp="1"/>
          </p:cNvSpPr>
          <p:nvPr>
            <p:ph type="body" sz="quarter" idx="35" hasCustomPrompt="1"/>
          </p:nvPr>
        </p:nvSpPr>
        <p:spPr>
          <a:xfrm>
            <a:off x="7674582"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54" name="Text Placeholder 13"/>
          <p:cNvSpPr>
            <a:spLocks noGrp="1"/>
          </p:cNvSpPr>
          <p:nvPr>
            <p:ph type="body" sz="quarter" idx="36" hasCustomPrompt="1"/>
          </p:nvPr>
        </p:nvSpPr>
        <p:spPr>
          <a:xfrm>
            <a:off x="2016732"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5" name="Text Placeholder 15"/>
          <p:cNvSpPr>
            <a:spLocks noGrp="1"/>
          </p:cNvSpPr>
          <p:nvPr>
            <p:ph type="body" sz="quarter" idx="37" hasCustomPrompt="1"/>
          </p:nvPr>
        </p:nvSpPr>
        <p:spPr>
          <a:xfrm>
            <a:off x="2016732"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56" name="Text Placeholder 13"/>
          <p:cNvSpPr>
            <a:spLocks noGrp="1"/>
          </p:cNvSpPr>
          <p:nvPr>
            <p:ph type="body" sz="quarter" idx="38" hasCustomPrompt="1"/>
          </p:nvPr>
        </p:nvSpPr>
        <p:spPr>
          <a:xfrm>
            <a:off x="4845657"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7" name="Text Placeholder 15"/>
          <p:cNvSpPr>
            <a:spLocks noGrp="1"/>
          </p:cNvSpPr>
          <p:nvPr>
            <p:ph type="body" sz="quarter" idx="39" hasCustomPrompt="1"/>
          </p:nvPr>
        </p:nvSpPr>
        <p:spPr>
          <a:xfrm>
            <a:off x="4845657"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58" name="Text Placeholder 13"/>
          <p:cNvSpPr>
            <a:spLocks noGrp="1"/>
          </p:cNvSpPr>
          <p:nvPr>
            <p:ph type="body" sz="quarter" idx="40" hasCustomPrompt="1"/>
          </p:nvPr>
        </p:nvSpPr>
        <p:spPr>
          <a:xfrm>
            <a:off x="7674582"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9" name="Text Placeholder 15"/>
          <p:cNvSpPr>
            <a:spLocks noGrp="1"/>
          </p:cNvSpPr>
          <p:nvPr>
            <p:ph type="body" sz="quarter" idx="41" hasCustomPrompt="1"/>
          </p:nvPr>
        </p:nvSpPr>
        <p:spPr>
          <a:xfrm>
            <a:off x="7674582"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60" name="Text Placeholder 13"/>
          <p:cNvSpPr>
            <a:spLocks noGrp="1"/>
          </p:cNvSpPr>
          <p:nvPr>
            <p:ph type="body" sz="quarter" idx="42" hasCustomPrompt="1"/>
          </p:nvPr>
        </p:nvSpPr>
        <p:spPr>
          <a:xfrm>
            <a:off x="2016732"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61" name="Text Placeholder 15"/>
          <p:cNvSpPr>
            <a:spLocks noGrp="1"/>
          </p:cNvSpPr>
          <p:nvPr>
            <p:ph type="body" sz="quarter" idx="43" hasCustomPrompt="1"/>
          </p:nvPr>
        </p:nvSpPr>
        <p:spPr>
          <a:xfrm>
            <a:off x="2016732"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TIÊU ĐỀ CHƯƠNG</a:t>
            </a:r>
          </a:p>
        </p:txBody>
      </p:sp>
      <p:sp>
        <p:nvSpPr>
          <p:cNvPr id="16"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5" name="Text Placeholder 4"/>
          <p:cNvSpPr>
            <a:spLocks noGrp="1"/>
          </p:cNvSpPr>
          <p:nvPr>
            <p:ph type="body" sz="quarter" idx="11" hasCustomPrompt="1"/>
          </p:nvPr>
        </p:nvSpPr>
        <p:spPr>
          <a:xfrm>
            <a:off x="838200" y="1497013"/>
            <a:ext cx="10515600" cy="895350"/>
          </a:xfrm>
          <a:prstGeom prst="rect">
            <a:avLst/>
          </a:prstGeom>
        </p:spPr>
        <p:txBody>
          <a:bodyPr lIns="0" tIns="0" rIns="0" bIns="0" anchor="ctr" anchorCtr="0"/>
          <a:lstStyle>
            <a:lvl1pPr marL="0" indent="0" algn="ctr">
              <a:spcBef>
                <a:spcPts val="0"/>
              </a:spcBef>
              <a:buNone/>
              <a:defRPr sz="7200">
                <a:solidFill>
                  <a:schemeClr val="accent4"/>
                </a:solidFill>
                <a:latin typeface="Fz Poppins ExtBd" pitchFamily="2" charset="0"/>
                <a:cs typeface="Fz Poppins ExtBd" pitchFamily="2" charset="0"/>
              </a:defRPr>
            </a:lvl1pPr>
          </a:lstStyle>
          <a:p>
            <a:pPr lvl="0"/>
            <a:r>
              <a:rPr lang="en-US"/>
              <a:t>00</a:t>
            </a:r>
          </a:p>
        </p:txBody>
      </p:sp>
      <p:sp>
        <p:nvSpPr>
          <p:cNvPr id="6" name="Text Placeholder 4"/>
          <p:cNvSpPr>
            <a:spLocks noGrp="1"/>
          </p:cNvSpPr>
          <p:nvPr>
            <p:ph type="body" sz="quarter" idx="12" hasCustomPrompt="1"/>
          </p:nvPr>
        </p:nvSpPr>
        <p:spPr>
          <a:xfrm>
            <a:off x="838200" y="2392363"/>
            <a:ext cx="10515600" cy="1343025"/>
          </a:xfrm>
          <a:prstGeom prst="rect">
            <a:avLst/>
          </a:prstGeom>
        </p:spPr>
        <p:txBody>
          <a:bodyPr lIns="0" tIns="0" rIns="0" bIns="0" anchor="ctr" anchorCtr="0"/>
          <a:lstStyle>
            <a:lvl1pPr marL="0" indent="0" algn="ctr">
              <a:spcBef>
                <a:spcPts val="0"/>
              </a:spcBef>
              <a:buNone/>
              <a:defRPr sz="6400" spc="50">
                <a:solidFill>
                  <a:schemeClr val="tx2"/>
                </a:solidFill>
                <a:latin typeface="Fz Poppins ExtBd" pitchFamily="2" charset="0"/>
                <a:cs typeface="Fz Poppins ExtBd" pitchFamily="2" charset="0"/>
              </a:defRPr>
            </a:lvl1pPr>
          </a:lstStyle>
          <a:p>
            <a:pPr lvl="0"/>
            <a:r>
              <a:rPr lang="en-US"/>
              <a:t>CLICK TO ADD TEXT</a:t>
            </a:r>
          </a:p>
        </p:txBody>
      </p:sp>
      <p:sp>
        <p:nvSpPr>
          <p:cNvPr id="7"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8" name="Text Placeholder 4"/>
          <p:cNvSpPr>
            <a:spLocks noGrp="1"/>
          </p:cNvSpPr>
          <p:nvPr>
            <p:ph type="body" sz="quarter" idx="13"/>
          </p:nvPr>
        </p:nvSpPr>
        <p:spPr>
          <a:xfrm>
            <a:off x="838200" y="3735387"/>
            <a:ext cx="10515600" cy="186213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itle and describ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5" name="Text Placeholder 4"/>
          <p:cNvSpPr>
            <a:spLocks noGrp="1"/>
          </p:cNvSpPr>
          <p:nvPr>
            <p:ph type="body" sz="quarter" idx="11" hasCustomPrompt="1"/>
          </p:nvPr>
        </p:nvSpPr>
        <p:spPr>
          <a:xfrm>
            <a:off x="838200" y="1862138"/>
            <a:ext cx="10515600" cy="895350"/>
          </a:xfrm>
          <a:prstGeom prst="rect">
            <a:avLst/>
          </a:prstGeom>
        </p:spPr>
        <p:txBody>
          <a:bodyPr lIns="0" tIns="0" rIns="0" bIns="0" anchor="ctr" anchorCtr="0"/>
          <a:lstStyle>
            <a:lvl1pPr marL="0" indent="0" algn="ctr">
              <a:spcBef>
                <a:spcPts val="0"/>
              </a:spcBef>
              <a:buNone/>
              <a:defRPr sz="7200">
                <a:solidFill>
                  <a:schemeClr val="accent4"/>
                </a:solidFill>
                <a:latin typeface="Fz Poppins ExtBd" pitchFamily="2" charset="0"/>
                <a:cs typeface="Fz Poppins ExtBd" pitchFamily="2" charset="0"/>
              </a:defRPr>
            </a:lvl1pPr>
          </a:lstStyle>
          <a:p>
            <a:pPr lvl="0"/>
            <a:r>
              <a:rPr lang="en-US"/>
              <a:t>00</a:t>
            </a:r>
          </a:p>
        </p:txBody>
      </p:sp>
      <p:sp>
        <p:nvSpPr>
          <p:cNvPr id="6" name="Text Placeholder 4"/>
          <p:cNvSpPr>
            <a:spLocks noGrp="1"/>
          </p:cNvSpPr>
          <p:nvPr>
            <p:ph type="body" sz="quarter" idx="12" hasCustomPrompt="1"/>
          </p:nvPr>
        </p:nvSpPr>
        <p:spPr>
          <a:xfrm>
            <a:off x="838200" y="2757488"/>
            <a:ext cx="10515600" cy="1343025"/>
          </a:xfrm>
          <a:prstGeom prst="rect">
            <a:avLst/>
          </a:prstGeom>
        </p:spPr>
        <p:txBody>
          <a:bodyPr lIns="0" tIns="0" rIns="0" bIns="0" anchor="ctr" anchorCtr="0"/>
          <a:lstStyle>
            <a:lvl1pPr marL="0" indent="0" algn="ctr">
              <a:spcBef>
                <a:spcPts val="0"/>
              </a:spcBef>
              <a:buNone/>
              <a:defRPr sz="6400" spc="50">
                <a:solidFill>
                  <a:schemeClr val="tx2"/>
                </a:solidFill>
                <a:latin typeface="Fz Poppins ExtBd" pitchFamily="2" charset="0"/>
                <a:cs typeface="Fz Poppins ExtBd" pitchFamily="2" charset="0"/>
              </a:defRPr>
            </a:lvl1pPr>
          </a:lstStyle>
          <a:p>
            <a:pPr lvl="0"/>
            <a:r>
              <a:rPr lang="en-US"/>
              <a:t>CLICK TO ADD TEXT</a:t>
            </a:r>
          </a:p>
        </p:txBody>
      </p:sp>
      <p:sp>
        <p:nvSpPr>
          <p:cNvPr id="7"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ster titl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6" name="Text Placeholder 4"/>
          <p:cNvSpPr>
            <a:spLocks noGrp="1"/>
          </p:cNvSpPr>
          <p:nvPr>
            <p:ph type="body" sz="quarter" idx="12"/>
          </p:nvPr>
        </p:nvSpPr>
        <p:spPr>
          <a:xfrm>
            <a:off x="838200" y="1338470"/>
            <a:ext cx="10515600" cy="4624180"/>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7"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title, subtitl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5" name="Text Placeholder 4"/>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6" name="Text Placeholder 4"/>
          <p:cNvSpPr>
            <a:spLocks noGrp="1"/>
          </p:cNvSpPr>
          <p:nvPr>
            <p:ph type="body" sz="quarter" idx="12"/>
          </p:nvPr>
        </p:nvSpPr>
        <p:spPr>
          <a:xfrm>
            <a:off x="838200" y="2093843"/>
            <a:ext cx="105156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7" name="Text Placeholder 4"/>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9"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ster title, subtitle,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7" name="Text Placeholder 4"/>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p:cNvSpPr>
            <a:spLocks noGrp="1"/>
          </p:cNvSpPr>
          <p:nvPr>
            <p:ph type="body" sz="quarter" idx="12"/>
          </p:nvPr>
        </p:nvSpPr>
        <p:spPr>
          <a:xfrm>
            <a:off x="838200" y="2093843"/>
            <a:ext cx="52578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ster title, subtitle, text 3">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t>‹#›</a:t>
            </a:fld>
            <a:endParaRPr lang="en-US"/>
          </a:p>
        </p:txBody>
      </p:sp>
      <p:sp>
        <p:nvSpPr>
          <p:cNvPr id="7" name="Text Placeholder 4"/>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p:cNvSpPr>
            <a:spLocks noGrp="1"/>
          </p:cNvSpPr>
          <p:nvPr>
            <p:ph type="body" sz="quarter" idx="12"/>
          </p:nvPr>
        </p:nvSpPr>
        <p:spPr>
          <a:xfrm>
            <a:off x="6096000" y="2093843"/>
            <a:ext cx="52578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11" name="Title 1"/>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svg"/><Relationship Id="rId5" Type="http://schemas.openxmlformats.org/officeDocument/2006/relationships/slideLayout" Target="../slideLayouts/slideLayout6.xml"/><Relationship Id="rId10"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svg"/><Relationship Id="rId5" Type="http://schemas.openxmlformats.org/officeDocument/2006/relationships/slideLayout" Target="../slideLayouts/slideLayout14.xml"/><Relationship Id="rId10"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2"/>
                </a:solidFill>
                <a:latin typeface="Fz Poppins ExtBd" pitchFamily="2" charset="0"/>
                <a:cs typeface="Fz Poppins ExtBd" pitchFamily="2" charset="0"/>
              </a:defRPr>
            </a:lvl1pPr>
          </a:lstStyle>
          <a:p>
            <a:fld id="{A8929BE4-9460-4FFC-82AB-40FA3E28D9A3}" type="slidenum">
              <a:rPr lang="en-US" smtClean="0"/>
              <a:t>‹#›</a:t>
            </a:fld>
            <a:endParaRPr lang="en-US"/>
          </a:p>
        </p:txBody>
      </p:sp>
      <p:cxnSp>
        <p:nvCxnSpPr>
          <p:cNvPr id="8" name="Straight Connector 7"/>
          <p:cNvCxnSpPr/>
          <p:nvPr userDrawn="1"/>
        </p:nvCxnSpPr>
        <p:spPr>
          <a:xfrm>
            <a:off x="785813" y="1157288"/>
            <a:ext cx="1062037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85813" y="6148388"/>
            <a:ext cx="1062037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Graphic 11"/>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4641902" y="1974902"/>
            <a:ext cx="2908195" cy="2908195"/>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2"/>
                </a:solidFill>
                <a:latin typeface="Fz Poppins ExtBd" pitchFamily="2" charset="0"/>
                <a:cs typeface="Fz Poppins ExtBd" pitchFamily="2" charset="0"/>
              </a:defRPr>
            </a:lvl1pPr>
          </a:lstStyle>
          <a:p>
            <a:fld id="{A8929BE4-9460-4FFC-82AB-40FA3E28D9A3}" type="slidenum">
              <a:rPr lang="en-US" smtClean="0"/>
              <a:t>‹#›</a:t>
            </a:fld>
            <a:endParaRPr lang="en-US"/>
          </a:p>
        </p:txBody>
      </p:sp>
      <p:cxnSp>
        <p:nvCxnSpPr>
          <p:cNvPr id="8" name="Straight Connector 7"/>
          <p:cNvCxnSpPr/>
          <p:nvPr userDrawn="1"/>
        </p:nvCxnSpPr>
        <p:spPr>
          <a:xfrm>
            <a:off x="785813" y="1157288"/>
            <a:ext cx="1062037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85813" y="6148388"/>
            <a:ext cx="1062037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Graphic 11"/>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4641902" y="1974902"/>
            <a:ext cx="2908195" cy="2908195"/>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8.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Slide Number Placeholder 2"/>
          <p:cNvSpPr>
            <a:spLocks noGrp="1"/>
          </p:cNvSpPr>
          <p:nvPr>
            <p:ph type="sldNum" sz="quarter" idx="10"/>
          </p:nvPr>
        </p:nvSpPr>
        <p:spPr/>
        <p:txBody>
          <a:bodyPr/>
          <a:lstStyle/>
          <a:p>
            <a:fld id="{A8929BE4-9460-4FFC-82AB-40FA3E28D9A3}" type="slidenum">
              <a:rPr lang="en-US" smtClean="0"/>
              <a:t>1</a:t>
            </a:fld>
            <a:endParaRPr lang="en-US"/>
          </a:p>
        </p:txBody>
      </p:sp>
      <p:sp>
        <p:nvSpPr>
          <p:cNvPr id="6" name="TextBox 5"/>
          <p:cNvSpPr txBox="1"/>
          <p:nvPr/>
        </p:nvSpPr>
        <p:spPr>
          <a:xfrm>
            <a:off x="3039836" y="1403771"/>
            <a:ext cx="8645237" cy="707886"/>
          </a:xfrm>
          <a:prstGeom prst="rect">
            <a:avLst/>
          </a:prstGeom>
          <a:noFill/>
        </p:spPr>
        <p:txBody>
          <a:bodyPr wrap="square" rtlCol="0">
            <a:spAutoFit/>
          </a:bodyPr>
          <a:lstStyle/>
          <a:p>
            <a:r>
              <a:rPr lang="en-US" sz="4000" dirty="0">
                <a:solidFill>
                  <a:schemeClr val="tx2"/>
                </a:solidFill>
                <a:latin typeface="SVN-Poppins Black" panose="00000A00000000000000" pitchFamily="2" charset="0"/>
                <a:cs typeface="SVN-Poppins Black" panose="00000A00000000000000" pitchFamily="2" charset="0"/>
              </a:rPr>
              <a:t>ĐỒ ÁN CHUYÊN   N</a:t>
            </a:r>
            <a:r>
              <a:rPr lang="en-US" sz="4000" b="1" dirty="0">
                <a:solidFill>
                  <a:schemeClr val="tx2"/>
                </a:solidFill>
                <a:latin typeface="SVN-Poppins Black" panose="00000A00000000000000" pitchFamily="2" charset="0"/>
                <a:cs typeface="SVN-Poppins Black" panose="00000A00000000000000" pitchFamily="2" charset="0"/>
              </a:rPr>
              <a:t>G</a:t>
            </a:r>
            <a:r>
              <a:rPr lang="en-US" sz="4000" dirty="0">
                <a:solidFill>
                  <a:schemeClr val="tx2"/>
                </a:solidFill>
                <a:latin typeface="SVN-Poppins Black" panose="00000A00000000000000" pitchFamily="2" charset="0"/>
                <a:cs typeface="SVN-Poppins Black" panose="00000A00000000000000" pitchFamily="2" charset="0"/>
              </a:rPr>
              <a:t>ÀNH</a:t>
            </a:r>
          </a:p>
        </p:txBody>
      </p:sp>
      <p:pic>
        <p:nvPicPr>
          <p:cNvPr id="8" name="Picture 7"/>
          <p:cNvPicPr>
            <a:picLocks noChangeAspect="1"/>
          </p:cNvPicPr>
          <p:nvPr/>
        </p:nvPicPr>
        <p:blipFill>
          <a:blip r:embed="rId2"/>
          <a:stretch>
            <a:fillRect/>
          </a:stretch>
        </p:blipFill>
        <p:spPr>
          <a:xfrm>
            <a:off x="477982" y="49958"/>
            <a:ext cx="3251199" cy="988268"/>
          </a:xfrm>
          <a:prstGeom prst="rect">
            <a:avLst/>
          </a:prstGeom>
        </p:spPr>
      </p:pic>
      <p:sp>
        <p:nvSpPr>
          <p:cNvPr id="10" name="TextBox 9"/>
          <p:cNvSpPr txBox="1"/>
          <p:nvPr/>
        </p:nvSpPr>
        <p:spPr>
          <a:xfrm>
            <a:off x="2839810" y="2257415"/>
            <a:ext cx="6512379" cy="1660525"/>
          </a:xfrm>
          <a:prstGeom prst="rect">
            <a:avLst/>
          </a:prstGeom>
          <a:noFill/>
        </p:spPr>
        <p:txBody>
          <a:bodyPr wrap="square">
            <a:spAutoFit/>
          </a:bodyPr>
          <a:lstStyle/>
          <a:p>
            <a:pPr algn="ctr">
              <a:lnSpc>
                <a:spcPct val="200000"/>
              </a:lnSpc>
            </a:pPr>
            <a:r>
              <a:rPr lang="en-US" dirty="0">
                <a:solidFill>
                  <a:schemeClr val="accent2">
                    <a:lumMod val="75000"/>
                  </a:schemeClr>
                </a:solidFill>
                <a:latin typeface="SVN-Poppins Black" panose="00000A00000000000000" pitchFamily="2" charset="0"/>
                <a:cs typeface="SVN-Poppins Black" panose="00000A00000000000000" pitchFamily="2" charset="0"/>
              </a:rPr>
              <a:t>ĐỀ TÀI:</a:t>
            </a:r>
          </a:p>
          <a:p>
            <a:pPr algn="ctr"/>
            <a:r>
              <a:rPr lang="vi-VN" sz="2200" b="1" dirty="0">
                <a:solidFill>
                  <a:srgbClr val="0012B8"/>
                </a:solidFill>
                <a:latin typeface="Arial Rounded MT Bold" panose="020F0704030504030204" charset="0"/>
                <a:cs typeface="Arial Rounded MT Bold" panose="020F0704030504030204" charset="0"/>
              </a:rPr>
              <a:t>Xây dựng hệ thống thi trắc nghiệm trực tuyến kỹ năng Reading dạng True/False/NotGiven với cơ sở dữ liệu NoSQL</a:t>
            </a:r>
            <a:endParaRPr lang="en-US" sz="2200" b="1" dirty="0">
              <a:solidFill>
                <a:srgbClr val="0012B8"/>
              </a:solidFill>
              <a:latin typeface="Arial Rounded MT Bold" panose="020F0704030504030204" charset="0"/>
              <a:cs typeface="Arial Rounded MT Bold" panose="020F0704030504030204" charset="0"/>
            </a:endParaRPr>
          </a:p>
        </p:txBody>
      </p:sp>
      <p:sp>
        <p:nvSpPr>
          <p:cNvPr id="12" name="TextBox 11"/>
          <p:cNvSpPr txBox="1"/>
          <p:nvPr/>
        </p:nvSpPr>
        <p:spPr>
          <a:xfrm>
            <a:off x="-87765" y="4447897"/>
            <a:ext cx="6094638" cy="369332"/>
          </a:xfrm>
          <a:prstGeom prst="rect">
            <a:avLst/>
          </a:prstGeom>
          <a:noFill/>
        </p:spPr>
        <p:txBody>
          <a:bodyPr wrap="square">
            <a:spAutoFit/>
          </a:bodyPr>
          <a:lstStyle/>
          <a:p>
            <a:pPr algn="just" defTabSz="457200"/>
            <a:r>
              <a:rPr lang="en-US" sz="1800" dirty="0">
                <a:solidFill>
                  <a:srgbClr val="0012B8"/>
                </a:solidFill>
                <a:cs typeface="Fz Poppins ExtBd" pitchFamily="2" charset="0"/>
              </a:rPr>
              <a:t>	</a:t>
            </a:r>
            <a:r>
              <a:rPr lang="vi-VN" dirty="0">
                <a:solidFill>
                  <a:srgbClr val="0012B8"/>
                </a:solidFill>
              </a:rPr>
              <a:t>Giảng viên hướng dẫn: ThS. Phan Thi Phương Nam</a:t>
            </a:r>
            <a:endParaRPr lang="en-US" sz="1800" dirty="0">
              <a:solidFill>
                <a:srgbClr val="0012B8"/>
              </a:solidFill>
              <a:latin typeface="Fz Poppins ExtBd" pitchFamily="2" charset="0"/>
              <a:cs typeface="Fz Poppins ExtBd" pitchFamily="2" charset="0"/>
            </a:endParaRPr>
          </a:p>
        </p:txBody>
      </p:sp>
      <p:sp>
        <p:nvSpPr>
          <p:cNvPr id="14" name="TextBox 13"/>
          <p:cNvSpPr txBox="1"/>
          <p:nvPr/>
        </p:nvSpPr>
        <p:spPr>
          <a:xfrm>
            <a:off x="8033658" y="4436533"/>
            <a:ext cx="4767941" cy="1200329"/>
          </a:xfrm>
          <a:prstGeom prst="rect">
            <a:avLst/>
          </a:prstGeom>
          <a:noFill/>
        </p:spPr>
        <p:txBody>
          <a:bodyPr wrap="square">
            <a:spAutoFit/>
          </a:bodyPr>
          <a:lstStyle/>
          <a:p>
            <a:r>
              <a:rPr lang="en-US" dirty="0">
                <a:solidFill>
                  <a:srgbClr val="0012B8"/>
                </a:solidFill>
              </a:rPr>
              <a:t>Sinh </a:t>
            </a:r>
            <a:r>
              <a:rPr lang="en-US" dirty="0" err="1">
                <a:solidFill>
                  <a:srgbClr val="0012B8"/>
                </a:solidFill>
              </a:rPr>
              <a:t>viên</a:t>
            </a:r>
            <a:r>
              <a:rPr lang="en-US" dirty="0">
                <a:solidFill>
                  <a:srgbClr val="0012B8"/>
                </a:solidFill>
              </a:rPr>
              <a:t> </a:t>
            </a:r>
            <a:r>
              <a:rPr lang="en-US" dirty="0" err="1">
                <a:solidFill>
                  <a:srgbClr val="0012B8"/>
                </a:solidFill>
              </a:rPr>
              <a:t>thực</a:t>
            </a:r>
            <a:r>
              <a:rPr lang="en-US" dirty="0">
                <a:solidFill>
                  <a:srgbClr val="0012B8"/>
                </a:solidFill>
              </a:rPr>
              <a:t> </a:t>
            </a:r>
            <a:r>
              <a:rPr lang="en-US" dirty="0" err="1">
                <a:solidFill>
                  <a:srgbClr val="0012B8"/>
                </a:solidFill>
              </a:rPr>
              <a:t>hiện</a:t>
            </a:r>
            <a:r>
              <a:rPr lang="en-US" dirty="0">
                <a:solidFill>
                  <a:srgbClr val="0012B8"/>
                </a:solidFill>
              </a:rPr>
              <a:t>: </a:t>
            </a:r>
          </a:p>
          <a:p>
            <a:r>
              <a:rPr lang="en-US" dirty="0" err="1">
                <a:solidFill>
                  <a:srgbClr val="0012B8"/>
                </a:solidFill>
              </a:rPr>
              <a:t>Họ</a:t>
            </a:r>
            <a:r>
              <a:rPr lang="en-US" dirty="0">
                <a:solidFill>
                  <a:srgbClr val="0012B8"/>
                </a:solidFill>
              </a:rPr>
              <a:t> </a:t>
            </a:r>
            <a:r>
              <a:rPr lang="en-US" dirty="0" err="1">
                <a:solidFill>
                  <a:srgbClr val="0012B8"/>
                </a:solidFill>
              </a:rPr>
              <a:t>tên</a:t>
            </a:r>
            <a:r>
              <a:rPr lang="en-US" dirty="0">
                <a:solidFill>
                  <a:srgbClr val="0012B8"/>
                </a:solidFill>
              </a:rPr>
              <a:t>: </a:t>
            </a:r>
            <a:r>
              <a:rPr lang="en-US" dirty="0" err="1">
                <a:solidFill>
                  <a:srgbClr val="0012B8"/>
                </a:solidFill>
              </a:rPr>
              <a:t>Nguyễn</a:t>
            </a:r>
            <a:r>
              <a:rPr lang="en-US" dirty="0">
                <a:solidFill>
                  <a:srgbClr val="0012B8"/>
                </a:solidFill>
              </a:rPr>
              <a:t> </a:t>
            </a:r>
            <a:r>
              <a:rPr lang="en-US" dirty="0" err="1">
                <a:solidFill>
                  <a:srgbClr val="0012B8"/>
                </a:solidFill>
              </a:rPr>
              <a:t>Đức</a:t>
            </a:r>
            <a:r>
              <a:rPr lang="en-US" dirty="0">
                <a:solidFill>
                  <a:srgbClr val="0012B8"/>
                </a:solidFill>
              </a:rPr>
              <a:t> </a:t>
            </a:r>
            <a:r>
              <a:rPr lang="en-US" dirty="0" err="1">
                <a:solidFill>
                  <a:srgbClr val="0012B8"/>
                </a:solidFill>
              </a:rPr>
              <a:t>Thịnh</a:t>
            </a:r>
            <a:endParaRPr lang="en-US" dirty="0">
              <a:solidFill>
                <a:srgbClr val="0012B8"/>
              </a:solidFill>
            </a:endParaRPr>
          </a:p>
          <a:p>
            <a:r>
              <a:rPr lang="en-US" dirty="0">
                <a:solidFill>
                  <a:srgbClr val="0012B8"/>
                </a:solidFill>
              </a:rPr>
              <a:t> MSSV: 110121228 </a:t>
            </a:r>
          </a:p>
          <a:p>
            <a:r>
              <a:rPr lang="en-US" dirty="0" err="1">
                <a:solidFill>
                  <a:srgbClr val="0012B8"/>
                </a:solidFill>
              </a:rPr>
              <a:t>Lớp</a:t>
            </a:r>
            <a:r>
              <a:rPr lang="en-US" dirty="0">
                <a:solidFill>
                  <a:srgbClr val="0012B8"/>
                </a:solidFill>
              </a:rPr>
              <a:t>: DA21TTB</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 fill="hold"/>
                                            <p:tgtEl>
                                              <p:spTgt spid="6"/>
                                            </p:tgtEl>
                                            <p:attrNameLst>
                                              <p:attrName>ppt_w</p:attrName>
                                            </p:attrNameLst>
                                          </p:cBhvr>
                                          <p:tavLst>
                                            <p:tav tm="0">
                                              <p:val>
                                                <p:fltVal val="0"/>
                                              </p:val>
                                            </p:tav>
                                            <p:tav tm="100000">
                                              <p:val>
                                                <p:strVal val="#ppt_w"/>
                                              </p:val>
                                            </p:tav>
                                          </p:tavLst>
                                        </p:anim>
                                        <p:anim calcmode="lin" valueType="num">
                                          <p:cBhvr>
                                            <p:cTn id="8" dur="200" fill="hold"/>
                                            <p:tgtEl>
                                              <p:spTgt spid="6"/>
                                            </p:tgtEl>
                                            <p:attrNameLst>
                                              <p:attrName>ppt_h</p:attrName>
                                            </p:attrNameLst>
                                          </p:cBhvr>
                                          <p:tavLst>
                                            <p:tav tm="0">
                                              <p:val>
                                                <p:fltVal val="0"/>
                                              </p:val>
                                            </p:tav>
                                            <p:tav tm="100000">
                                              <p:val>
                                                <p:strVal val="#ppt_h"/>
                                              </p:val>
                                            </p:tav>
                                          </p:tavLst>
                                        </p:anim>
                                      </p:childTnLst>
                                    </p:cTn>
                                  </p:par>
                                  <p:par>
                                    <p:cTn id="9" presetID="6" presetClass="emph" presetSubtype="0" fill="hold" grpId="1" nodeType="withEffect" p14:presetBounceEnd="99000">
                                      <p:stCondLst>
                                        <p:cond delay="0"/>
                                      </p:stCondLst>
                                      <p:childTnLst>
                                        <p:animScale p14:bounceEnd="99000">
                                          <p:cBhvr>
                                            <p:cTn id="10" dur="500" fill="hold"/>
                                            <p:tgtEl>
                                              <p:spTgt spid="6"/>
                                            </p:tgtEl>
                                          </p:cBhvr>
                                          <p:by x="110000" y="110000"/>
                                        </p:animScale>
                                      </p:childTnLst>
                                    </p:cTn>
                                  </p:par>
                                  <p:par>
                                    <p:cTn id="11" presetID="6" presetClass="emph" presetSubtype="0" accel="50000" decel="50000" fill="hold" grpId="2" nodeType="withEffect">
                                      <p:stCondLst>
                                        <p:cond delay="0"/>
                                      </p:stCondLst>
                                      <p:childTnLst>
                                        <p:animScale>
                                          <p:cBhvr>
                                            <p:cTn id="12"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 fill="hold"/>
                                            <p:tgtEl>
                                              <p:spTgt spid="6"/>
                                            </p:tgtEl>
                                            <p:attrNameLst>
                                              <p:attrName>ppt_w</p:attrName>
                                            </p:attrNameLst>
                                          </p:cBhvr>
                                          <p:tavLst>
                                            <p:tav tm="0">
                                              <p:val>
                                                <p:fltVal val="0"/>
                                              </p:val>
                                            </p:tav>
                                            <p:tav tm="100000">
                                              <p:val>
                                                <p:strVal val="#ppt_w"/>
                                              </p:val>
                                            </p:tav>
                                          </p:tavLst>
                                        </p:anim>
                                        <p:anim calcmode="lin" valueType="num">
                                          <p:cBhvr>
                                            <p:cTn id="8" dur="200" fill="hold"/>
                                            <p:tgtEl>
                                              <p:spTgt spid="6"/>
                                            </p:tgtEl>
                                            <p:attrNameLst>
                                              <p:attrName>ppt_h</p:attrName>
                                            </p:attrNameLst>
                                          </p:cBhvr>
                                          <p:tavLst>
                                            <p:tav tm="0">
                                              <p:val>
                                                <p:fltVal val="0"/>
                                              </p:val>
                                            </p:tav>
                                            <p:tav tm="100000">
                                              <p:val>
                                                <p:strVal val="#ppt_h"/>
                                              </p:val>
                                            </p:tav>
                                          </p:tavLst>
                                        </p:anim>
                                      </p:childTnLst>
                                    </p:cTn>
                                  </p:par>
                                  <p:par>
                                    <p:cTn id="9" presetID="6" presetClass="emph" presetSubtype="0" fill="hold" grpId="1" nodeType="withEffect">
                                      <p:stCondLst>
                                        <p:cond delay="0"/>
                                      </p:stCondLst>
                                      <p:childTnLst>
                                        <p:animScale>
                                          <p:cBhvr>
                                            <p:cTn id="10" dur="500" fill="hold"/>
                                            <p:tgtEl>
                                              <p:spTgt spid="6"/>
                                            </p:tgtEl>
                                          </p:cBhvr>
                                          <p:by x="110000" y="110000"/>
                                        </p:animScale>
                                      </p:childTnLst>
                                    </p:cTn>
                                  </p:par>
                                  <p:par>
                                    <p:cTn id="11" presetID="6" presetClass="emph" presetSubtype="0" accel="50000" decel="50000" fill="hold" grpId="2" nodeType="withEffect">
                                      <p:stCondLst>
                                        <p:cond delay="0"/>
                                      </p:stCondLst>
                                      <p:childTnLst>
                                        <p:animScale>
                                          <p:cBhvr>
                                            <p:cTn id="12"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8929BE4-9460-4FFC-82AB-40FA3E28D9A3}" type="slidenum">
              <a:rPr lang="en-US" smtClean="0"/>
              <a:t>10</a:t>
            </a:fld>
            <a:endParaRPr lang="en-US"/>
          </a:p>
        </p:txBody>
      </p:sp>
      <p:sp>
        <p:nvSpPr>
          <p:cNvPr id="3" name="Text Placeholder 2"/>
          <p:cNvSpPr>
            <a:spLocks noGrp="1"/>
          </p:cNvSpPr>
          <p:nvPr>
            <p:ph type="body" sz="quarter" idx="11"/>
          </p:nvPr>
        </p:nvSpPr>
        <p:spPr/>
        <p:txBody>
          <a:bodyPr/>
          <a:lstStyle/>
          <a:p>
            <a:r>
              <a:rPr lang="en-US" dirty="0"/>
              <a:t>02</a:t>
            </a:r>
          </a:p>
        </p:txBody>
      </p:sp>
      <p:sp>
        <p:nvSpPr>
          <p:cNvPr id="4" name="Text Placeholder 3"/>
          <p:cNvSpPr>
            <a:spLocks noGrp="1"/>
          </p:cNvSpPr>
          <p:nvPr>
            <p:ph type="body" sz="quarter" idx="12"/>
          </p:nvPr>
        </p:nvSpPr>
        <p:spPr/>
        <p:txBody>
          <a:bodyPr/>
          <a:lstStyle/>
          <a:p>
            <a:r>
              <a:rPr lang="en-US" dirty="0"/>
              <a:t>CÔNG NGHỆ MERN</a:t>
            </a:r>
          </a:p>
        </p:txBody>
      </p:sp>
      <p:sp>
        <p:nvSpPr>
          <p:cNvPr id="5" name="Title 4"/>
          <p:cNvSpPr>
            <a:spLocks noGrp="1"/>
          </p:cNvSpPr>
          <p:nvPr>
            <p:ph type="title"/>
          </p:nvPr>
        </p:nvSpPr>
        <p:spPr/>
        <p:txBody>
          <a:bodyPr/>
          <a:lstStyle/>
          <a:p>
            <a:pPr algn="r"/>
            <a:r>
              <a:rPr lang="en-US" sz="1800" dirty="0"/>
              <a:t>NGUYỄN ĐỨC THỊNH</a:t>
            </a:r>
          </a:p>
        </p:txBody>
      </p:sp>
      <p:pic>
        <p:nvPicPr>
          <p:cNvPr id="6" name="Picture 5"/>
          <p:cNvPicPr>
            <a:picLocks noChangeAspect="1"/>
          </p:cNvPicPr>
          <p:nvPr/>
        </p:nvPicPr>
        <p:blipFill>
          <a:blip r:embed="rId2"/>
          <a:stretch>
            <a:fillRect/>
          </a:stretch>
        </p:blipFill>
        <p:spPr>
          <a:xfrm>
            <a:off x="910689" y="49958"/>
            <a:ext cx="3251199" cy="9882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6" presetClass="emph" presetSubtype="0" fill="hold" grpId="1" nodeType="withEffect">
                                  <p:stCondLst>
                                    <p:cond delay="0"/>
                                  </p:stCondLst>
                                  <p:childTnLst>
                                    <p:animScale>
                                      <p:cBhvr>
                                        <p:cTn id="9" dur="10" fill="hold"/>
                                        <p:tgtEl>
                                          <p:spTgt spid="4"/>
                                        </p:tgtEl>
                                      </p:cBhvr>
                                      <p:by x="125000" y="125000"/>
                                    </p:animScale>
                                  </p:childTnLst>
                                </p:cTn>
                              </p:par>
                              <p:par>
                                <p:cTn id="10" presetID="6" presetClass="emph" presetSubtype="0" decel="100000" fill="hold" grpId="2" nodeType="withEffect">
                                  <p:stCondLst>
                                    <p:cond delay="0"/>
                                  </p:stCondLst>
                                  <p:childTnLst>
                                    <p:animScale>
                                      <p:cBhvr>
                                        <p:cTn id="11" dur="750" fill="hold"/>
                                        <p:tgtEl>
                                          <p:spTgt spid="4"/>
                                        </p:tgtEl>
                                      </p:cBhvr>
                                      <p:by x="80000" y="80000"/>
                                    </p:animScale>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6" presetClass="emph" presetSubtype="0" fill="hold" grpId="1" nodeType="withEffect">
                                  <p:stCondLst>
                                    <p:cond delay="0"/>
                                  </p:stCondLst>
                                  <p:childTnLst>
                                    <p:animScale>
                                      <p:cBhvr>
                                        <p:cTn id="16" dur="10" fill="hold"/>
                                        <p:tgtEl>
                                          <p:spTgt spid="3"/>
                                        </p:tgtEl>
                                      </p:cBhvr>
                                      <p:by x="125000" y="125000"/>
                                    </p:animScale>
                                  </p:childTnLst>
                                </p:cTn>
                              </p:par>
                              <p:par>
                                <p:cTn id="17" presetID="6" presetClass="emph" presetSubtype="0" decel="100000" fill="hold" grpId="2" nodeType="withEffect">
                                  <p:stCondLst>
                                    <p:cond delay="0"/>
                                  </p:stCondLst>
                                  <p:childTnLst>
                                    <p:animScale>
                                      <p:cBhvr>
                                        <p:cTn id="18" dur="7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4" grpId="0"/>
      <p:bldP spid="4" grpId="1"/>
      <p:bldP spid="4"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MERN (MONGODB, EXPRESS, REACT, NODE)</a:t>
            </a:r>
          </a:p>
        </p:txBody>
      </p:sp>
      <p:sp>
        <p:nvSpPr>
          <p:cNvPr id="3" name="Slide Number Placeholder 2"/>
          <p:cNvSpPr>
            <a:spLocks noGrp="1"/>
          </p:cNvSpPr>
          <p:nvPr>
            <p:ph type="sldNum" sz="quarter" idx="10"/>
          </p:nvPr>
        </p:nvSpPr>
        <p:spPr/>
        <p:txBody>
          <a:bodyPr/>
          <a:lstStyle/>
          <a:p>
            <a:fld id="{A8929BE4-9460-4FFC-82AB-40FA3E28D9A3}" type="slidenum">
              <a:rPr lang="en-US" smtClean="0"/>
              <a:t>11</a:t>
            </a:fld>
            <a:endParaRPr lang="en-US"/>
          </a:p>
        </p:txBody>
      </p:sp>
      <p:grpSp>
        <p:nvGrpSpPr>
          <p:cNvPr id="48" name="Group 47"/>
          <p:cNvGrpSpPr/>
          <p:nvPr/>
        </p:nvGrpSpPr>
        <p:grpSpPr>
          <a:xfrm>
            <a:off x="999895" y="2138662"/>
            <a:ext cx="2345394" cy="2571608"/>
            <a:chOff x="1865956" y="2086208"/>
            <a:chExt cx="2345394" cy="2571608"/>
          </a:xfrm>
        </p:grpSpPr>
        <p:sp>
          <p:nvSpPr>
            <p:cNvPr id="6" name="TextBox 5"/>
            <p:cNvSpPr txBox="1"/>
            <p:nvPr/>
          </p:nvSpPr>
          <p:spPr>
            <a:xfrm>
              <a:off x="1865956" y="4267966"/>
              <a:ext cx="2345394" cy="389850"/>
            </a:xfrm>
            <a:prstGeom prst="rect">
              <a:avLst/>
            </a:prstGeom>
            <a:noFill/>
          </p:spPr>
          <p:txBody>
            <a:bodyPr wrap="square" rtlCol="0">
              <a:spAutoFit/>
            </a:bodyPr>
            <a:lstStyle/>
            <a:p>
              <a:pPr algn="ctr">
                <a:lnSpc>
                  <a:spcPct val="130000"/>
                </a:lnSpc>
              </a:pPr>
              <a:r>
                <a:rPr lang="en-US" sz="1600" spc="54" dirty="0">
                  <a:solidFill>
                    <a:schemeClr val="tx2"/>
                  </a:solidFill>
                  <a:latin typeface="Fz Poppins ExtBd" pitchFamily="2" charset="0"/>
                  <a:cs typeface="Fz Poppins ExtBd" pitchFamily="2" charset="0"/>
                </a:rPr>
                <a:t>M: MONGODB</a:t>
              </a:r>
            </a:p>
          </p:txBody>
        </p:sp>
        <p:sp>
          <p:nvSpPr>
            <p:cNvPr id="13" name="TextBox 12"/>
            <p:cNvSpPr txBox="1"/>
            <p:nvPr/>
          </p:nvSpPr>
          <p:spPr>
            <a:xfrm>
              <a:off x="2817060" y="2086208"/>
              <a:ext cx="782587" cy="769441"/>
            </a:xfrm>
            <a:prstGeom prst="rect">
              <a:avLst/>
            </a:prstGeom>
            <a:noFill/>
          </p:spPr>
          <p:txBody>
            <a:bodyPr wrap="none" rtlCol="0">
              <a:spAutoFit/>
            </a:bodyPr>
            <a:lstStyle/>
            <a:p>
              <a:pPr algn="ctr"/>
              <a:r>
                <a:rPr lang="en-US" sz="4400" dirty="0">
                  <a:solidFill>
                    <a:schemeClr val="tx2"/>
                  </a:solidFill>
                  <a:latin typeface="SVN-Poppins Black" panose="00000A00000000000000" pitchFamily="2" charset="0"/>
                  <a:cs typeface="SVN-Poppins Black" panose="00000A00000000000000" pitchFamily="2" charset="0"/>
                </a:rPr>
                <a:t>01</a:t>
              </a:r>
            </a:p>
          </p:txBody>
        </p:sp>
      </p:grpSp>
      <p:grpSp>
        <p:nvGrpSpPr>
          <p:cNvPr id="49" name="Group 48"/>
          <p:cNvGrpSpPr/>
          <p:nvPr/>
        </p:nvGrpSpPr>
        <p:grpSpPr>
          <a:xfrm>
            <a:off x="3416769" y="2215195"/>
            <a:ext cx="2645896" cy="2495075"/>
            <a:chOff x="4680852" y="2127212"/>
            <a:chExt cx="2645896" cy="2495075"/>
          </a:xfrm>
        </p:grpSpPr>
        <p:sp>
          <p:nvSpPr>
            <p:cNvPr id="32" name="TextBox 31"/>
            <p:cNvSpPr txBox="1"/>
            <p:nvPr/>
          </p:nvSpPr>
          <p:spPr>
            <a:xfrm>
              <a:off x="4680852" y="4232437"/>
              <a:ext cx="2645896" cy="389850"/>
            </a:xfrm>
            <a:prstGeom prst="rect">
              <a:avLst/>
            </a:prstGeom>
            <a:noFill/>
          </p:spPr>
          <p:txBody>
            <a:bodyPr wrap="square" rtlCol="0">
              <a:spAutoFit/>
            </a:bodyPr>
            <a:lstStyle/>
            <a:p>
              <a:pPr algn="ctr">
                <a:lnSpc>
                  <a:spcPct val="130000"/>
                </a:lnSpc>
              </a:pPr>
              <a:r>
                <a:rPr lang="en-US" sz="1600" spc="54" dirty="0">
                  <a:solidFill>
                    <a:schemeClr val="tx2"/>
                  </a:solidFill>
                  <a:latin typeface="Fz Poppins ExtBd" pitchFamily="2" charset="0"/>
                  <a:cs typeface="Fz Poppins ExtBd" pitchFamily="2" charset="0"/>
                </a:rPr>
                <a:t>E: EXPRESS</a:t>
              </a:r>
            </a:p>
          </p:txBody>
        </p:sp>
        <p:sp>
          <p:nvSpPr>
            <p:cNvPr id="34" name="TextBox 33"/>
            <p:cNvSpPr txBox="1"/>
            <p:nvPr/>
          </p:nvSpPr>
          <p:spPr>
            <a:xfrm>
              <a:off x="5657419" y="2127212"/>
              <a:ext cx="877163" cy="769441"/>
            </a:xfrm>
            <a:prstGeom prst="rect">
              <a:avLst/>
            </a:prstGeom>
            <a:noFill/>
          </p:spPr>
          <p:txBody>
            <a:bodyPr wrap="none" rtlCol="0">
              <a:spAutoFit/>
            </a:bodyPr>
            <a:lstStyle/>
            <a:p>
              <a:pPr algn="ctr"/>
              <a:r>
                <a:rPr lang="en-US" sz="4400" dirty="0">
                  <a:solidFill>
                    <a:schemeClr val="tx2"/>
                  </a:solidFill>
                  <a:latin typeface="SVN-Poppins Black" panose="00000A00000000000000" pitchFamily="2" charset="0"/>
                  <a:cs typeface="SVN-Poppins Black" panose="00000A00000000000000" pitchFamily="2" charset="0"/>
                </a:rPr>
                <a:t>02</a:t>
              </a:r>
            </a:p>
          </p:txBody>
        </p:sp>
      </p:grpSp>
      <p:grpSp>
        <p:nvGrpSpPr>
          <p:cNvPr id="50" name="Group 49"/>
          <p:cNvGrpSpPr/>
          <p:nvPr/>
        </p:nvGrpSpPr>
        <p:grpSpPr>
          <a:xfrm>
            <a:off x="6551233" y="2192492"/>
            <a:ext cx="2345394" cy="2447000"/>
            <a:chOff x="7868870" y="2127212"/>
            <a:chExt cx="2345394" cy="2447000"/>
          </a:xfrm>
        </p:grpSpPr>
        <p:sp>
          <p:nvSpPr>
            <p:cNvPr id="36" name="TextBox 35"/>
            <p:cNvSpPr txBox="1"/>
            <p:nvPr/>
          </p:nvSpPr>
          <p:spPr>
            <a:xfrm>
              <a:off x="7868870" y="4184362"/>
              <a:ext cx="2345394" cy="389850"/>
            </a:xfrm>
            <a:prstGeom prst="rect">
              <a:avLst/>
            </a:prstGeom>
            <a:noFill/>
          </p:spPr>
          <p:txBody>
            <a:bodyPr wrap="square" rtlCol="0">
              <a:spAutoFit/>
            </a:bodyPr>
            <a:lstStyle/>
            <a:p>
              <a:pPr algn="ctr">
                <a:lnSpc>
                  <a:spcPct val="130000"/>
                </a:lnSpc>
              </a:pPr>
              <a:r>
                <a:rPr lang="en-US" sz="1600" spc="54" dirty="0">
                  <a:solidFill>
                    <a:schemeClr val="tx2"/>
                  </a:solidFill>
                  <a:latin typeface="Fz Poppins ExtBd" pitchFamily="2" charset="0"/>
                  <a:cs typeface="Fz Poppins ExtBd" pitchFamily="2" charset="0"/>
                </a:rPr>
                <a:t>R: REACT</a:t>
              </a:r>
            </a:p>
          </p:txBody>
        </p:sp>
        <p:sp>
          <p:nvSpPr>
            <p:cNvPr id="38" name="TextBox 37"/>
            <p:cNvSpPr txBox="1"/>
            <p:nvPr/>
          </p:nvSpPr>
          <p:spPr>
            <a:xfrm>
              <a:off x="8589360" y="2127212"/>
              <a:ext cx="904415" cy="769441"/>
            </a:xfrm>
            <a:prstGeom prst="rect">
              <a:avLst/>
            </a:prstGeom>
            <a:noFill/>
          </p:spPr>
          <p:txBody>
            <a:bodyPr wrap="none" rtlCol="0">
              <a:spAutoFit/>
            </a:bodyPr>
            <a:lstStyle/>
            <a:p>
              <a:pPr algn="ctr"/>
              <a:r>
                <a:rPr lang="en-US" sz="4400" dirty="0">
                  <a:solidFill>
                    <a:schemeClr val="tx2"/>
                  </a:solidFill>
                  <a:latin typeface="SVN-Poppins Black" panose="00000A00000000000000" pitchFamily="2" charset="0"/>
                  <a:cs typeface="SVN-Poppins Black" panose="00000A00000000000000" pitchFamily="2" charset="0"/>
                </a:rPr>
                <a:t>03</a:t>
              </a:r>
            </a:p>
          </p:txBody>
        </p:sp>
      </p:grpSp>
      <p:grpSp>
        <p:nvGrpSpPr>
          <p:cNvPr id="4" name="Group 3"/>
          <p:cNvGrpSpPr/>
          <p:nvPr/>
        </p:nvGrpSpPr>
        <p:grpSpPr>
          <a:xfrm>
            <a:off x="8896627" y="2192492"/>
            <a:ext cx="2345394" cy="2465324"/>
            <a:chOff x="7799165" y="2127212"/>
            <a:chExt cx="2345394" cy="2465324"/>
          </a:xfrm>
        </p:grpSpPr>
        <p:sp>
          <p:nvSpPr>
            <p:cNvPr id="5" name="TextBox 4"/>
            <p:cNvSpPr txBox="1"/>
            <p:nvPr/>
          </p:nvSpPr>
          <p:spPr>
            <a:xfrm>
              <a:off x="7799165" y="4202686"/>
              <a:ext cx="2345394" cy="389850"/>
            </a:xfrm>
            <a:prstGeom prst="rect">
              <a:avLst/>
            </a:prstGeom>
            <a:noFill/>
          </p:spPr>
          <p:txBody>
            <a:bodyPr wrap="square" rtlCol="0">
              <a:spAutoFit/>
            </a:bodyPr>
            <a:lstStyle/>
            <a:p>
              <a:pPr algn="ctr">
                <a:lnSpc>
                  <a:spcPct val="130000"/>
                </a:lnSpc>
              </a:pPr>
              <a:r>
                <a:rPr lang="en-US" sz="1600" spc="54" dirty="0">
                  <a:solidFill>
                    <a:schemeClr val="tx2"/>
                  </a:solidFill>
                  <a:latin typeface="Fz Poppins ExtBd" pitchFamily="2" charset="0"/>
                  <a:cs typeface="Fz Poppins ExtBd" pitchFamily="2" charset="0"/>
                </a:rPr>
                <a:t>N: NODE</a:t>
              </a:r>
            </a:p>
          </p:txBody>
        </p:sp>
        <p:sp>
          <p:nvSpPr>
            <p:cNvPr id="8" name="TextBox 7"/>
            <p:cNvSpPr txBox="1"/>
            <p:nvPr/>
          </p:nvSpPr>
          <p:spPr>
            <a:xfrm>
              <a:off x="8563712" y="2127212"/>
              <a:ext cx="955711" cy="769441"/>
            </a:xfrm>
            <a:prstGeom prst="rect">
              <a:avLst/>
            </a:prstGeom>
            <a:noFill/>
          </p:spPr>
          <p:txBody>
            <a:bodyPr wrap="none" rtlCol="0">
              <a:spAutoFit/>
            </a:bodyPr>
            <a:lstStyle/>
            <a:p>
              <a:pPr algn="ctr"/>
              <a:r>
                <a:rPr lang="en-US" sz="4400" dirty="0">
                  <a:solidFill>
                    <a:schemeClr val="tx2"/>
                  </a:solidFill>
                  <a:latin typeface="SVN-Poppins Black" panose="00000A00000000000000" pitchFamily="2" charset="0"/>
                  <a:cs typeface="SVN-Poppins Black" panose="00000A00000000000000" pitchFamily="2" charset="0"/>
                </a:rPr>
                <a:t>04</a:t>
              </a:r>
            </a:p>
          </p:txBody>
        </p:sp>
      </p:grpSp>
      <p:pic>
        <p:nvPicPr>
          <p:cNvPr id="11" name="Picture 10" descr="A logo with a leaf&#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6010" y="2732318"/>
            <a:ext cx="1413163" cy="1075629"/>
          </a:xfrm>
          <a:prstGeom prst="rect">
            <a:avLst/>
          </a:prstGeom>
        </p:spPr>
      </p:pic>
      <p:pic>
        <p:nvPicPr>
          <p:cNvPr id="14" name="Picture 13" descr="A black text on a white background&#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2284" y="2981446"/>
            <a:ext cx="1991443" cy="861502"/>
          </a:xfrm>
          <a:prstGeom prst="rect">
            <a:avLst/>
          </a:prstGeom>
        </p:spPr>
      </p:pic>
      <p:pic>
        <p:nvPicPr>
          <p:cNvPr id="16" name="Picture 15" descr="A blue sign with white text and a symbol&#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6753" y="2911893"/>
            <a:ext cx="1690601" cy="948734"/>
          </a:xfrm>
          <a:prstGeom prst="rect">
            <a:avLst/>
          </a:prstGeom>
        </p:spPr>
      </p:pic>
      <p:pic>
        <p:nvPicPr>
          <p:cNvPr id="18" name="Picture 17" descr="A group of black and green hexagons&#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10465" y="2922505"/>
            <a:ext cx="1697833" cy="10387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50"/>
                                        <p:tgtEl>
                                          <p:spTgt spid="48"/>
                                        </p:tgtEl>
                                      </p:cBhvr>
                                    </p:animEffect>
                                  </p:childTnLst>
                                </p:cTn>
                              </p:par>
                              <p:par>
                                <p:cTn id="8" presetID="42" presetClass="path" presetSubtype="0" decel="100000" fill="hold" nodeType="withEffect">
                                  <p:stCondLst>
                                    <p:cond delay="0"/>
                                  </p:stCondLst>
                                  <p:childTnLst>
                                    <p:animMotion origin="layout" path="M 5E-6 0.03888 L 5E-6 4.44444E-6 " pathEditMode="relative" rAng="0" ptsTypes="AA">
                                      <p:cBhvr>
                                        <p:cTn id="9" dur="500" fill="hold"/>
                                        <p:tgtEl>
                                          <p:spTgt spid="48"/>
                                        </p:tgtEl>
                                        <p:attrNameLst>
                                          <p:attrName>ppt_x</p:attrName>
                                          <p:attrName>ppt_y</p:attrName>
                                        </p:attrNameLst>
                                      </p:cBhvr>
                                      <p:rCtr x="0" y="-1944"/>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250"/>
                                        <p:tgtEl>
                                          <p:spTgt spid="49"/>
                                        </p:tgtEl>
                                      </p:cBhvr>
                                    </p:animEffect>
                                  </p:childTnLst>
                                </p:cTn>
                              </p:par>
                              <p:par>
                                <p:cTn id="14" presetID="42" presetClass="path" presetSubtype="0" decel="100000" fill="hold" nodeType="withEffect">
                                  <p:stCondLst>
                                    <p:cond delay="0"/>
                                  </p:stCondLst>
                                  <p:childTnLst>
                                    <p:animMotion origin="layout" path="M -1.875E-6 0.03889 L -1.875E-6 -1.11111E-6 " pathEditMode="relative" rAng="0" ptsTypes="AA">
                                      <p:cBhvr>
                                        <p:cTn id="15" dur="500" fill="hold"/>
                                        <p:tgtEl>
                                          <p:spTgt spid="49"/>
                                        </p:tgtEl>
                                        <p:attrNameLst>
                                          <p:attrName>ppt_x</p:attrName>
                                          <p:attrName>ppt_y</p:attrName>
                                        </p:attrNameLst>
                                      </p:cBhvr>
                                      <p:rCtr x="0" y="-1944"/>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250"/>
                                        <p:tgtEl>
                                          <p:spTgt spid="50"/>
                                        </p:tgtEl>
                                      </p:cBhvr>
                                    </p:animEffect>
                                  </p:childTnLst>
                                </p:cTn>
                              </p:par>
                              <p:par>
                                <p:cTn id="20" presetID="42" presetClass="path" presetSubtype="0" decel="100000" fill="hold" nodeType="withEffect">
                                  <p:stCondLst>
                                    <p:cond delay="0"/>
                                  </p:stCondLst>
                                  <p:childTnLst>
                                    <p:animMotion origin="layout" path="M -3.54167E-6 0.03889 L -3.54167E-6 1.85185E-6 " pathEditMode="relative" rAng="0" ptsTypes="AA">
                                      <p:cBhvr>
                                        <p:cTn id="21" dur="500" fill="hold"/>
                                        <p:tgtEl>
                                          <p:spTgt spid="50"/>
                                        </p:tgtEl>
                                        <p:attrNameLst>
                                          <p:attrName>ppt_x</p:attrName>
                                          <p:attrName>ppt_y</p:attrName>
                                        </p:attrNameLst>
                                      </p:cBhvr>
                                      <p:rCtr x="0" y="-1944"/>
                                    </p:animMotion>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childTnLst>
                                </p:cTn>
                              </p:par>
                              <p:par>
                                <p:cTn id="26" presetID="42" presetClass="path" presetSubtype="0" decel="100000" fill="hold" nodeType="withEffect">
                                  <p:stCondLst>
                                    <p:cond delay="0"/>
                                  </p:stCondLst>
                                  <p:childTnLst>
                                    <p:animMotion origin="layout" path="M -1.45833E-6 0.03888 L -1.45833E-6 4.44444E-6 " pathEditMode="relative" rAng="0" ptsTypes="AA">
                                      <p:cBhvr>
                                        <p:cTn id="27" dur="500" fill="hold"/>
                                        <p:tgtEl>
                                          <p:spTgt spid="4"/>
                                        </p:tgtEl>
                                        <p:attrNameLst>
                                          <p:attrName>ppt_x</p:attrName>
                                          <p:attrName>ppt_y</p:attrName>
                                        </p:attrNameLst>
                                      </p:cBhvr>
                                      <p:rCtr x="0" y="-1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8929BE4-9460-4FFC-82AB-40FA3E28D9A3}" type="slidenum">
              <a:rPr lang="en-US" smtClean="0"/>
              <a:t>12</a:t>
            </a:fld>
            <a:endParaRPr lang="en-US"/>
          </a:p>
        </p:txBody>
      </p:sp>
      <p:sp>
        <p:nvSpPr>
          <p:cNvPr id="4" name="Text Placeholder 3"/>
          <p:cNvSpPr>
            <a:spLocks noGrp="1"/>
          </p:cNvSpPr>
          <p:nvPr>
            <p:ph type="body" sz="quarter" idx="12"/>
          </p:nvPr>
        </p:nvSpPr>
        <p:spPr>
          <a:xfrm>
            <a:off x="6096000" y="2093843"/>
            <a:ext cx="5257800" cy="3868807"/>
          </a:xfrm>
        </p:spPr>
        <p:txBody>
          <a:bodyPr/>
          <a:lstStyle/>
          <a:p>
            <a:pPr marR="0" lvl="0">
              <a:lnSpc>
                <a:spcPct val="150000"/>
              </a:lnSpc>
              <a:spcAft>
                <a:spcPts val="500"/>
              </a:spcAft>
              <a:buSzPts val="1000"/>
              <a:tabLst>
                <a:tab pos="457200" algn="l"/>
              </a:tabLst>
            </a:pP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sở</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dữ</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liệu</a:t>
            </a:r>
            <a:r>
              <a:rPr lang="en-US" sz="1800" dirty="0">
                <a:effectLst/>
                <a:latin typeface="Times New Roman" panose="02020603050405020304" pitchFamily="18" charset="0"/>
                <a:ea typeface="SimSun" panose="02010600030101010101" pitchFamily="2" charset="-122"/>
              </a:rPr>
              <a:t> NoSQL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lưu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trữ</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dữ</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liệu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thống</a:t>
            </a:r>
            <a:r>
              <a:rPr lang="en-US" sz="1800" dirty="0">
                <a:effectLst/>
                <a:latin typeface="Times New Roman" panose="02020603050405020304" pitchFamily="18" charset="0"/>
                <a:ea typeface="SimSun" panose="02010600030101010101" pitchFamily="2" charset="-122"/>
              </a:rPr>
              <a:t>, MongoDB </a:t>
            </a:r>
            <a:r>
              <a:rPr lang="en-US" sz="1800" dirty="0" err="1">
                <a:effectLst/>
                <a:latin typeface="Times New Roman" panose="02020603050405020304" pitchFamily="18" charset="0"/>
                <a:ea typeface="SimSun" panose="02010600030101010101" pitchFamily="2" charset="-122"/>
              </a:rPr>
              <a:t>hỗ</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lưu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trữ</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dữ</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liệu</a:t>
            </a:r>
            <a:r>
              <a:rPr lang="en-US" sz="1800" dirty="0">
                <a:effectLst/>
                <a:latin typeface="Times New Roman" panose="02020603050405020304" pitchFamily="18" charset="0"/>
                <a:ea typeface="SimSun" panose="02010600030101010101" pitchFamily="2" charset="-122"/>
              </a:rPr>
              <a:t> phi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trúc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giúp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dễ</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mở</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dữ</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liệu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người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dùng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kiểm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tra</a:t>
            </a:r>
            <a:r>
              <a:rPr lang="en-US" sz="1800" dirty="0">
                <a:effectLst/>
                <a:latin typeface="Times New Roman" panose="02020603050405020304" pitchFamily="18" charset="0"/>
                <a:ea typeface="SimSun" panose="02010600030101010101" pitchFamily="2" charset="-122"/>
              </a:rPr>
              <a:t>.</a:t>
            </a:r>
          </a:p>
          <a:p>
            <a:pPr algn="just"/>
            <a:r>
              <a:rPr lang="vi-VN" sz="1800" dirty="0"/>
              <a:t> </a:t>
            </a:r>
            <a:endParaRPr lang="en-US" sz="1800" dirty="0"/>
          </a:p>
        </p:txBody>
      </p:sp>
      <p:sp>
        <p:nvSpPr>
          <p:cNvPr id="5" name="Text Placeholder 4"/>
          <p:cNvSpPr>
            <a:spLocks noGrp="1"/>
          </p:cNvSpPr>
          <p:nvPr>
            <p:ph type="body" sz="quarter" idx="13"/>
          </p:nvPr>
        </p:nvSpPr>
        <p:spPr>
          <a:xfrm>
            <a:off x="842449" y="1451911"/>
            <a:ext cx="10515600" cy="295275"/>
          </a:xfrm>
        </p:spPr>
        <p:txBody>
          <a:bodyPr/>
          <a:lstStyle/>
          <a:p>
            <a:r>
              <a:rPr lang="en-US" dirty="0"/>
              <a:t>1. MongoDB</a:t>
            </a:r>
          </a:p>
        </p:txBody>
      </p:sp>
      <p:sp>
        <p:nvSpPr>
          <p:cNvPr id="6" name="Title 5"/>
          <p:cNvSpPr>
            <a:spLocks noGrp="1"/>
          </p:cNvSpPr>
          <p:nvPr>
            <p:ph type="title"/>
          </p:nvPr>
        </p:nvSpPr>
        <p:spPr/>
        <p:txBody>
          <a:bodyPr/>
          <a:lstStyle/>
          <a:p>
            <a:r>
              <a:rPr lang="en-US" dirty="0">
                <a:solidFill>
                  <a:schemeClr val="accent2"/>
                </a:solidFill>
              </a:rPr>
              <a:t>MERN (MONGODB, EXPRESS, REACT, NODE)</a:t>
            </a:r>
            <a:endParaRPr lang="en-US" dirty="0"/>
          </a:p>
        </p:txBody>
      </p:sp>
      <p:pic>
        <p:nvPicPr>
          <p:cNvPr id="50" name="Picture 49" descr="A green and black background with 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56" y="2286334"/>
            <a:ext cx="4668054" cy="26949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8929BE4-9460-4FFC-82AB-40FA3E28D9A3}" type="slidenum">
              <a:rPr lang="en-US" smtClean="0"/>
              <a:t>13</a:t>
            </a:fld>
            <a:endParaRPr lang="en-US"/>
          </a:p>
        </p:txBody>
      </p:sp>
      <p:sp>
        <p:nvSpPr>
          <p:cNvPr id="4" name="Text Placeholder 3"/>
          <p:cNvSpPr>
            <a:spLocks noGrp="1"/>
          </p:cNvSpPr>
          <p:nvPr>
            <p:ph type="body" sz="quarter" idx="12"/>
          </p:nvPr>
        </p:nvSpPr>
        <p:spPr>
          <a:xfrm>
            <a:off x="6096000" y="2093843"/>
            <a:ext cx="5257800" cy="3868807"/>
          </a:xfrm>
        </p:spPr>
        <p:txBody>
          <a:bodyPr/>
          <a:lstStyle/>
          <a:p>
            <a:pPr marR="0" lvl="0">
              <a:lnSpc>
                <a:spcPct val="150000"/>
              </a:lnSpc>
              <a:spcAft>
                <a:spcPts val="500"/>
              </a:spcAft>
              <a:buSzPts val="1000"/>
              <a:tabLst>
                <a:tab pos="457200" algn="l"/>
              </a:tabLst>
            </a:pP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framework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Node.js,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backend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Express.js </a:t>
            </a:r>
            <a:r>
              <a:rPr lang="en-US" sz="1800" dirty="0" err="1">
                <a:effectLst/>
                <a:latin typeface="Times New Roman" panose="02020603050405020304" pitchFamily="18" charset="0"/>
                <a:ea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HTTP,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API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MongoDB.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endParaRPr lang="en-US" sz="1800" dirty="0"/>
          </a:p>
        </p:txBody>
      </p:sp>
      <p:sp>
        <p:nvSpPr>
          <p:cNvPr id="5" name="Text Placeholder 4"/>
          <p:cNvSpPr>
            <a:spLocks noGrp="1"/>
          </p:cNvSpPr>
          <p:nvPr>
            <p:ph type="body" sz="quarter" idx="13"/>
          </p:nvPr>
        </p:nvSpPr>
        <p:spPr>
          <a:xfrm>
            <a:off x="842449" y="1451911"/>
            <a:ext cx="10515600" cy="295275"/>
          </a:xfrm>
        </p:spPr>
        <p:txBody>
          <a:bodyPr/>
          <a:lstStyle/>
          <a:p>
            <a:r>
              <a:rPr lang="en-US" dirty="0"/>
              <a:t>2. EXPRESS</a:t>
            </a:r>
          </a:p>
        </p:txBody>
      </p:sp>
      <p:sp>
        <p:nvSpPr>
          <p:cNvPr id="6" name="Title 5"/>
          <p:cNvSpPr>
            <a:spLocks noGrp="1"/>
          </p:cNvSpPr>
          <p:nvPr>
            <p:ph type="title"/>
          </p:nvPr>
        </p:nvSpPr>
        <p:spPr/>
        <p:txBody>
          <a:bodyPr/>
          <a:lstStyle/>
          <a:p>
            <a:r>
              <a:rPr lang="en-US" dirty="0">
                <a:solidFill>
                  <a:schemeClr val="accent2"/>
                </a:solidFill>
              </a:rPr>
              <a:t>MERN (MONGODB, EXPRESS, REACT, NODE)</a:t>
            </a:r>
            <a:endParaRPr lang="en-US" dirty="0"/>
          </a:p>
        </p:txBody>
      </p:sp>
      <p:pic>
        <p:nvPicPr>
          <p:cNvPr id="7" name="Picture 6" descr="A black text on a white background&#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 y="2473233"/>
            <a:ext cx="5334366" cy="23076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8929BE4-9460-4FFC-82AB-40FA3E28D9A3}" type="slidenum">
              <a:rPr lang="en-US" smtClean="0"/>
              <a:t>14</a:t>
            </a:fld>
            <a:endParaRPr lang="en-US"/>
          </a:p>
        </p:txBody>
      </p:sp>
      <p:sp>
        <p:nvSpPr>
          <p:cNvPr id="4" name="Text Placeholder 3"/>
          <p:cNvSpPr>
            <a:spLocks noGrp="1"/>
          </p:cNvSpPr>
          <p:nvPr>
            <p:ph type="body" sz="quarter" idx="12"/>
          </p:nvPr>
        </p:nvSpPr>
        <p:spPr>
          <a:xfrm>
            <a:off x="6096000" y="2093843"/>
            <a:ext cx="5257800" cy="3868807"/>
          </a:xfrm>
        </p:spPr>
        <p:txBody>
          <a:bodyPr/>
          <a:lstStyle/>
          <a:p>
            <a:pPr marR="0" lvl="0" algn="just">
              <a:lnSpc>
                <a:spcPct val="150000"/>
              </a:lnSpc>
              <a:spcAft>
                <a:spcPts val="500"/>
              </a:spcAft>
              <a:buSzPts val="1000"/>
              <a:tabLst>
                <a:tab pos="457200" algn="l"/>
              </a:tabLst>
            </a:pP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một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viện</a:t>
            </a:r>
            <a:r>
              <a:rPr lang="en-US" sz="1800" dirty="0">
                <a:effectLst/>
                <a:latin typeface="Times New Roman" panose="02020603050405020304" pitchFamily="18" charset="0"/>
                <a:ea typeface="SimSun" panose="02010600030101010101" pitchFamily="2" charset="-122"/>
              </a:rPr>
              <a:t> JavaScript </a:t>
            </a:r>
            <a:r>
              <a:rPr lang="en-US" sz="1800" dirty="0" err="1">
                <a:effectLst/>
                <a:latin typeface="Times New Roman" panose="02020603050405020304" pitchFamily="18" charset="0"/>
                <a:ea typeface="SimSun" panose="02010600030101010101" pitchFamily="2" charset="-122"/>
              </a:rPr>
              <a:t>phát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triển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người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dùng</a:t>
            </a:r>
            <a:r>
              <a:rPr lang="en-US" sz="1800" dirty="0">
                <a:effectLst/>
                <a:latin typeface="Times New Roman" panose="02020603050405020304" pitchFamily="18" charset="0"/>
                <a:ea typeface="SimSun" panose="02010600030101010101" pitchFamily="2" charset="-122"/>
              </a:rPr>
              <a:t> (UI). React.js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phép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xây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phần</a:t>
            </a:r>
            <a:r>
              <a:rPr lang="en-US" sz="1800" dirty="0">
                <a:effectLst/>
                <a:latin typeface="Times New Roman" panose="02020603050405020304" pitchFamily="18" charset="0"/>
                <a:ea typeface="SimSun" panose="02010600030101010101" pitchFamily="2" charset="-122"/>
              </a:rPr>
              <a:t> UI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giúp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một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người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dùng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mượt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dễ</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giúp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người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học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trắc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tuyến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một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dễ</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a:t>
            </a:r>
            <a:r>
              <a:rPr lang="en-US" sz="1800" dirty="0">
                <a:effectLst/>
                <a:latin typeface="Times New Roman" panose="02020603050405020304" pitchFamily="18" charset="0"/>
                <a:ea typeface="SimSun" panose="02010600030101010101" pitchFamily="2" charset="-122"/>
              </a:rPr>
              <a:t>.</a:t>
            </a:r>
          </a:p>
        </p:txBody>
      </p:sp>
      <p:sp>
        <p:nvSpPr>
          <p:cNvPr id="5" name="Text Placeholder 4"/>
          <p:cNvSpPr>
            <a:spLocks noGrp="1"/>
          </p:cNvSpPr>
          <p:nvPr>
            <p:ph type="body" sz="quarter" idx="13"/>
          </p:nvPr>
        </p:nvSpPr>
        <p:spPr>
          <a:xfrm>
            <a:off x="842449" y="1451911"/>
            <a:ext cx="10515600" cy="295275"/>
          </a:xfrm>
        </p:spPr>
        <p:txBody>
          <a:bodyPr/>
          <a:lstStyle/>
          <a:p>
            <a:r>
              <a:rPr lang="en-US" dirty="0"/>
              <a:t>3. REACT</a:t>
            </a:r>
          </a:p>
        </p:txBody>
      </p:sp>
      <p:sp>
        <p:nvSpPr>
          <p:cNvPr id="6" name="Title 5"/>
          <p:cNvSpPr>
            <a:spLocks noGrp="1"/>
          </p:cNvSpPr>
          <p:nvPr>
            <p:ph type="title"/>
          </p:nvPr>
        </p:nvSpPr>
        <p:spPr/>
        <p:txBody>
          <a:bodyPr/>
          <a:lstStyle/>
          <a:p>
            <a:r>
              <a:rPr lang="en-US" dirty="0">
                <a:solidFill>
                  <a:schemeClr val="accent2"/>
                </a:solidFill>
              </a:rPr>
              <a:t>MERN (MONGODB, EXPRESS, REACT, NODE)</a:t>
            </a:r>
            <a:endParaRPr lang="en-US" dirty="0"/>
          </a:p>
        </p:txBody>
      </p:sp>
      <p:pic>
        <p:nvPicPr>
          <p:cNvPr id="8" name="Picture 7" descr="A blue sign with white text and a symbol&#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38" y="2162175"/>
            <a:ext cx="4514850" cy="2533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8929BE4-9460-4FFC-82AB-40FA3E28D9A3}" type="slidenum">
              <a:rPr lang="en-US" smtClean="0"/>
              <a:t>15</a:t>
            </a:fld>
            <a:endParaRPr lang="en-US"/>
          </a:p>
        </p:txBody>
      </p:sp>
      <p:sp>
        <p:nvSpPr>
          <p:cNvPr id="4" name="Text Placeholder 3"/>
          <p:cNvSpPr>
            <a:spLocks noGrp="1"/>
          </p:cNvSpPr>
          <p:nvPr>
            <p:ph type="body" sz="quarter" idx="12"/>
          </p:nvPr>
        </p:nvSpPr>
        <p:spPr>
          <a:xfrm>
            <a:off x="6096000" y="2093843"/>
            <a:ext cx="5257800" cy="3868807"/>
          </a:xfrm>
        </p:spPr>
        <p:txBody>
          <a:bodyPr/>
          <a:lstStyle/>
          <a:p>
            <a:pPr marR="0" lvl="0" algn="just">
              <a:lnSpc>
                <a:spcPct val="150000"/>
              </a:lnSpc>
              <a:spcAft>
                <a:spcPts val="500"/>
              </a:spcAft>
              <a:buSzPts val="1000"/>
              <a:tabLst>
                <a:tab pos="457200" algn="l"/>
              </a:tabLst>
            </a:pP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rPr>
              <a:t> runtime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JavaScript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server-side. Node.js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Node.js </a:t>
            </a:r>
            <a:r>
              <a:rPr lang="en-US" sz="1800" dirty="0" err="1">
                <a:effectLst/>
                <a:latin typeface="Times New Roman" panose="02020603050405020304" pitchFamily="18" charset="0"/>
                <a:ea typeface="Times New Roman" panose="02020603050405020304" pitchFamily="18" charset="0"/>
              </a:rPr>
              <a:t>phù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endParaRPr lang="en-US" sz="1800" dirty="0">
              <a:effectLst/>
              <a:latin typeface="Times New Roman" panose="02020603050405020304" pitchFamily="18" charset="0"/>
              <a:ea typeface="SimSun" panose="02010600030101010101" pitchFamily="2" charset="-122"/>
            </a:endParaRPr>
          </a:p>
        </p:txBody>
      </p:sp>
      <p:sp>
        <p:nvSpPr>
          <p:cNvPr id="5" name="Text Placeholder 4"/>
          <p:cNvSpPr>
            <a:spLocks noGrp="1"/>
          </p:cNvSpPr>
          <p:nvPr>
            <p:ph type="body" sz="quarter" idx="13"/>
          </p:nvPr>
        </p:nvSpPr>
        <p:spPr>
          <a:xfrm>
            <a:off x="842449" y="1451911"/>
            <a:ext cx="10515600" cy="295275"/>
          </a:xfrm>
        </p:spPr>
        <p:txBody>
          <a:bodyPr/>
          <a:lstStyle/>
          <a:p>
            <a:r>
              <a:rPr lang="en-US" dirty="0"/>
              <a:t>4. NODE</a:t>
            </a:r>
          </a:p>
        </p:txBody>
      </p:sp>
      <p:sp>
        <p:nvSpPr>
          <p:cNvPr id="6" name="Title 5"/>
          <p:cNvSpPr>
            <a:spLocks noGrp="1"/>
          </p:cNvSpPr>
          <p:nvPr>
            <p:ph type="title"/>
          </p:nvPr>
        </p:nvSpPr>
        <p:spPr/>
        <p:txBody>
          <a:bodyPr/>
          <a:lstStyle/>
          <a:p>
            <a:r>
              <a:rPr lang="en-US" dirty="0">
                <a:solidFill>
                  <a:schemeClr val="accent2"/>
                </a:solidFill>
              </a:rPr>
              <a:t>MERN (MONGODB, EXPRESS, REACT, NODE)</a:t>
            </a:r>
            <a:endParaRPr lang="en-US" dirty="0"/>
          </a:p>
        </p:txBody>
      </p:sp>
      <p:pic>
        <p:nvPicPr>
          <p:cNvPr id="7" name="Picture 6" descr="A group of black and green hexagons&#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26942"/>
            <a:ext cx="4514850" cy="27622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8929BE4-9460-4FFC-82AB-40FA3E28D9A3}" type="slidenum">
              <a:rPr lang="en-US" smtClean="0"/>
              <a:t>16</a:t>
            </a:fld>
            <a:endParaRPr lang="en-US"/>
          </a:p>
        </p:txBody>
      </p:sp>
      <p:sp>
        <p:nvSpPr>
          <p:cNvPr id="4" name="TextBox 3"/>
          <p:cNvSpPr txBox="1"/>
          <p:nvPr/>
        </p:nvSpPr>
        <p:spPr>
          <a:xfrm>
            <a:off x="3971860" y="2443657"/>
            <a:ext cx="4248279" cy="1421928"/>
          </a:xfrm>
          <a:prstGeom prst="rect">
            <a:avLst/>
          </a:prstGeom>
          <a:noFill/>
        </p:spPr>
        <p:txBody>
          <a:bodyPr wrap="none" rtlCol="0">
            <a:spAutoFit/>
          </a:bodyPr>
          <a:lstStyle/>
          <a:p>
            <a:pPr algn="ctr">
              <a:lnSpc>
                <a:spcPct val="90000"/>
              </a:lnSpc>
            </a:pPr>
            <a:r>
              <a:rPr lang="en-US" sz="9600" dirty="0">
                <a:ln w="31750">
                  <a:solidFill>
                    <a:schemeClr val="tx1"/>
                  </a:solidFill>
                </a:ln>
                <a:pattFill prst="ltDnDiag">
                  <a:fgClr>
                    <a:schemeClr val="bg1">
                      <a:lumMod val="85000"/>
                    </a:schemeClr>
                  </a:fgClr>
                  <a:bgClr>
                    <a:schemeClr val="bg1"/>
                  </a:bgClr>
                </a:pattFill>
                <a:effectLst>
                  <a:outerShdw dist="152400" dir="8100000" algn="tr" rotWithShape="0">
                    <a:prstClr val="black"/>
                  </a:outerShdw>
                </a:effectLst>
                <a:latin typeface="Montserrat Black" pitchFamily="50" charset="0"/>
                <a:ea typeface="Inter Black" panose="02000A03000000020004" pitchFamily="50" charset="0"/>
              </a:rPr>
              <a:t>DEMO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42" presetClass="path" presetSubtype="0" decel="100000" fill="hold" grpId="1" nodeType="withEffect">
                                  <p:stCondLst>
                                    <p:cond delay="0"/>
                                  </p:stCondLst>
                                  <p:childTnLst>
                                    <p:animMotion origin="layout" path="M 1.25E-6 0.03889 L 1.25E-6 1.85185E-6 " pathEditMode="relative" rAng="0" ptsTypes="AA">
                                      <p:cBhvr>
                                        <p:cTn id="9" dur="500" fill="hold"/>
                                        <p:tgtEl>
                                          <p:spTgt spid="4"/>
                                        </p:tgtEl>
                                        <p:attrNameLst>
                                          <p:attrName>ppt_x</p:attrName>
                                          <p:attrName>ppt_y</p:attrName>
                                        </p:attrNameLst>
                                      </p:cBhvr>
                                      <p:rCtr x="0" y="-1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8929BE4-9460-4FFC-82AB-40FA3E28D9A3}" type="slidenum">
              <a:rPr lang="en-US" smtClean="0"/>
              <a:t>2</a:t>
            </a:fld>
            <a:endParaRPr lang="en-US"/>
          </a:p>
        </p:txBody>
      </p:sp>
      <p:sp>
        <p:nvSpPr>
          <p:cNvPr id="3" name="Text Placeholder 2"/>
          <p:cNvSpPr>
            <a:spLocks noGrp="1"/>
          </p:cNvSpPr>
          <p:nvPr>
            <p:ph type="body" sz="quarter" idx="11"/>
          </p:nvPr>
        </p:nvSpPr>
        <p:spPr/>
        <p:txBody>
          <a:bodyPr/>
          <a:lstStyle/>
          <a:p>
            <a:r>
              <a:rPr lang="en-US" dirty="0"/>
              <a:t>01</a:t>
            </a:r>
          </a:p>
        </p:txBody>
      </p:sp>
      <p:sp>
        <p:nvSpPr>
          <p:cNvPr id="4" name="Text Placeholder 3"/>
          <p:cNvSpPr>
            <a:spLocks noGrp="1"/>
          </p:cNvSpPr>
          <p:nvPr>
            <p:ph type="body" sz="quarter" idx="12"/>
          </p:nvPr>
        </p:nvSpPr>
        <p:spPr>
          <a:xfrm>
            <a:off x="574334" y="2757488"/>
            <a:ext cx="10779466" cy="1343025"/>
          </a:xfrm>
        </p:spPr>
        <p:txBody>
          <a:bodyPr/>
          <a:lstStyle/>
          <a:p>
            <a:r>
              <a:rPr lang="en-US" dirty="0"/>
              <a:t>CÁC KHÁI NIỆM </a:t>
            </a:r>
          </a:p>
        </p:txBody>
      </p:sp>
      <p:sp>
        <p:nvSpPr>
          <p:cNvPr id="5" name="Title 4"/>
          <p:cNvSpPr>
            <a:spLocks noGrp="1"/>
          </p:cNvSpPr>
          <p:nvPr>
            <p:ph type="title"/>
          </p:nvPr>
        </p:nvSpPr>
        <p:spPr/>
        <p:txBody>
          <a:bodyPr/>
          <a:lstStyle/>
          <a:p>
            <a:pPr algn="r"/>
            <a:r>
              <a:rPr lang="en-US" dirty="0"/>
              <a:t>NGUYỄN ĐỨC THỊNH</a:t>
            </a:r>
          </a:p>
        </p:txBody>
      </p:sp>
      <p:pic>
        <p:nvPicPr>
          <p:cNvPr id="6" name="Picture 5"/>
          <p:cNvPicPr>
            <a:picLocks noChangeAspect="1"/>
          </p:cNvPicPr>
          <p:nvPr/>
        </p:nvPicPr>
        <p:blipFill>
          <a:blip r:embed="rId2"/>
          <a:stretch>
            <a:fillRect/>
          </a:stretch>
        </p:blipFill>
        <p:spPr>
          <a:xfrm>
            <a:off x="910689" y="49958"/>
            <a:ext cx="3251199" cy="9882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fill="hold" grpId="1" nodeType="withEffect">
                                  <p:stCondLst>
                                    <p:cond delay="0"/>
                                  </p:stCondLst>
                                  <p:childTnLst>
                                    <p:animScale>
                                      <p:cBhvr>
                                        <p:cTn id="9" dur="10" fill="hold"/>
                                        <p:tgtEl>
                                          <p:spTgt spid="3"/>
                                        </p:tgtEl>
                                      </p:cBhvr>
                                      <p:by x="125000" y="125000"/>
                                    </p:animScale>
                                  </p:childTnLst>
                                </p:cTn>
                              </p:par>
                              <p:par>
                                <p:cTn id="10" presetID="6" presetClass="emph" presetSubtype="0" decel="100000" fill="hold" grpId="2" nodeType="withEffect">
                                  <p:stCondLst>
                                    <p:cond delay="0"/>
                                  </p:stCondLst>
                                  <p:childTnLst>
                                    <p:animScale>
                                      <p:cBhvr>
                                        <p:cTn id="11" dur="750" fill="hold"/>
                                        <p:tgtEl>
                                          <p:spTgt spid="3"/>
                                        </p:tgtEl>
                                      </p:cBhvr>
                                      <p:by x="80000" y="80000"/>
                                    </p:animScale>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6" presetClass="emph" presetSubtype="0" fill="hold" grpId="1" nodeType="withEffect">
                                  <p:stCondLst>
                                    <p:cond delay="0"/>
                                  </p:stCondLst>
                                  <p:childTnLst>
                                    <p:animScale>
                                      <p:cBhvr>
                                        <p:cTn id="16" dur="10" fill="hold"/>
                                        <p:tgtEl>
                                          <p:spTgt spid="4"/>
                                        </p:tgtEl>
                                      </p:cBhvr>
                                      <p:by x="125000" y="125000"/>
                                    </p:animScale>
                                  </p:childTnLst>
                                </p:cTn>
                              </p:par>
                              <p:par>
                                <p:cTn id="17" presetID="6" presetClass="emph" presetSubtype="0" decel="100000" fill="hold" grpId="2" nodeType="withEffect">
                                  <p:stCondLst>
                                    <p:cond delay="0"/>
                                  </p:stCondLst>
                                  <p:childTnLst>
                                    <p:animScale>
                                      <p:cBhvr>
                                        <p:cTn id="18" dur="750" fill="hold"/>
                                        <p:tgtEl>
                                          <p:spTgt spid="4"/>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4" grpId="0"/>
      <p:bldP spid="4" grpId="1"/>
      <p:bldP spid="4"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865F5-1842-7978-B745-B20803BD7C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D7F5B-8493-059D-B3B5-6328319A5DC3}"/>
              </a:ext>
            </a:extLst>
          </p:cNvPr>
          <p:cNvSpPr>
            <a:spLocks noGrp="1"/>
          </p:cNvSpPr>
          <p:nvPr>
            <p:ph type="title"/>
          </p:nvPr>
        </p:nvSpPr>
        <p:spPr/>
        <p:txBody>
          <a:bodyPr/>
          <a:lstStyle/>
          <a:p>
            <a:pPr algn="r"/>
            <a:r>
              <a:rPr lang="en-US" sz="1800" dirty="0">
                <a:latin typeface="Fz Poppins Black" charset="0"/>
                <a:cs typeface="Fz Poppins Black" charset="0"/>
              </a:rPr>
              <a:t>NGUYỄN ĐỨC THỊNH</a:t>
            </a:r>
            <a:endParaRPr lang="en-US" sz="1800" dirty="0"/>
          </a:p>
        </p:txBody>
      </p:sp>
      <p:sp>
        <p:nvSpPr>
          <p:cNvPr id="3" name="Slide Number Placeholder 2">
            <a:extLst>
              <a:ext uri="{FF2B5EF4-FFF2-40B4-BE49-F238E27FC236}">
                <a16:creationId xmlns:a16="http://schemas.microsoft.com/office/drawing/2014/main" id="{D8ABF85F-876B-2810-3B75-1E0094D08FD4}"/>
              </a:ext>
            </a:extLst>
          </p:cNvPr>
          <p:cNvSpPr>
            <a:spLocks noGrp="1"/>
          </p:cNvSpPr>
          <p:nvPr>
            <p:ph type="sldNum" sz="quarter" idx="10"/>
          </p:nvPr>
        </p:nvSpPr>
        <p:spPr/>
        <p:txBody>
          <a:bodyPr/>
          <a:lstStyle/>
          <a:p>
            <a:fld id="{A8929BE4-9460-4FFC-82AB-40FA3E28D9A3}" type="slidenum">
              <a:rPr lang="en-US" smtClean="0"/>
              <a:t>3</a:t>
            </a:fld>
            <a:endParaRPr lang="en-US"/>
          </a:p>
        </p:txBody>
      </p:sp>
      <p:sp>
        <p:nvSpPr>
          <p:cNvPr id="4" name="Text Placeholder 3">
            <a:extLst>
              <a:ext uri="{FF2B5EF4-FFF2-40B4-BE49-F238E27FC236}">
                <a16:creationId xmlns:a16="http://schemas.microsoft.com/office/drawing/2014/main" id="{E7E480F1-342F-E81C-D6DC-CAD4B77AD916}"/>
              </a:ext>
            </a:extLst>
          </p:cNvPr>
          <p:cNvSpPr>
            <a:spLocks noGrp="1"/>
          </p:cNvSpPr>
          <p:nvPr>
            <p:ph type="body" sz="quarter" idx="11"/>
          </p:nvPr>
        </p:nvSpPr>
        <p:spPr/>
        <p:txBody>
          <a:bodyPr/>
          <a:lstStyle/>
          <a:p>
            <a:r>
              <a:rPr lang="en-US" dirty="0"/>
              <a:t>I. </a:t>
            </a:r>
            <a:r>
              <a:rPr lang="en-US" dirty="0" err="1"/>
              <a:t>Giới</a:t>
            </a:r>
            <a:r>
              <a:rPr lang="en-US" dirty="0"/>
              <a:t> </a:t>
            </a:r>
            <a:r>
              <a:rPr lang="en-US" dirty="0" err="1"/>
              <a:t>thiệu</a:t>
            </a:r>
            <a:r>
              <a:rPr lang="en-US" dirty="0"/>
              <a:t> </a:t>
            </a:r>
            <a:r>
              <a:rPr lang="en-US" dirty="0" err="1"/>
              <a:t>về</a:t>
            </a:r>
            <a:r>
              <a:rPr lang="en-US" dirty="0"/>
              <a:t> </a:t>
            </a:r>
            <a:r>
              <a:rPr lang="en-US" dirty="0" err="1"/>
              <a:t>đề</a:t>
            </a:r>
            <a:r>
              <a:rPr lang="en-US" dirty="0"/>
              <a:t> </a:t>
            </a:r>
            <a:r>
              <a:rPr lang="en-US" dirty="0" err="1"/>
              <a:t>tài</a:t>
            </a:r>
            <a:r>
              <a:rPr lang="en-US" dirty="0"/>
              <a:t>:</a:t>
            </a:r>
          </a:p>
        </p:txBody>
      </p:sp>
      <p:sp>
        <p:nvSpPr>
          <p:cNvPr id="5" name="Text Placeholder 4">
            <a:extLst>
              <a:ext uri="{FF2B5EF4-FFF2-40B4-BE49-F238E27FC236}">
                <a16:creationId xmlns:a16="http://schemas.microsoft.com/office/drawing/2014/main" id="{9A8987F8-2B59-6928-BCDF-70BEB7517DD5}"/>
              </a:ext>
            </a:extLst>
          </p:cNvPr>
          <p:cNvSpPr>
            <a:spLocks noGrp="1"/>
          </p:cNvSpPr>
          <p:nvPr>
            <p:ph type="body" sz="quarter" idx="12"/>
          </p:nvPr>
        </p:nvSpPr>
        <p:spPr>
          <a:xfrm>
            <a:off x="470263" y="1993901"/>
            <a:ext cx="5181600" cy="3868807"/>
          </a:xfrm>
        </p:spPr>
        <p:txBody>
          <a:bodyPr/>
          <a:lstStyle/>
          <a:p>
            <a:pPr algn="just"/>
            <a:r>
              <a:rPr lang="en-US" sz="1800" dirty="0">
                <a:cs typeface="Fz Poppins ExtBd" pitchFamily="2" charset="0"/>
              </a:rPr>
              <a:t>	</a:t>
            </a:r>
            <a:r>
              <a:rPr lang="vi-VN" dirty="0"/>
              <a:t>Đề tài nghiên cứu của em tập trung vào việc phát triển một trang web thi trắc nghiệm dạng đọc hiểu (reading True/False/Not Given) dành cho người học tiếng Anh. </a:t>
            </a:r>
          </a:p>
          <a:p>
            <a:pPr algn="just"/>
            <a:r>
              <a:rPr lang="en-US" dirty="0"/>
              <a:t>	</a:t>
            </a:r>
            <a:r>
              <a:rPr lang="vi-VN" dirty="0"/>
              <a:t>Với nhu cầu ngày càng cao trong việc cải thiện kỹ năng đọc hiểu cho người học tiếng Anh, em quyết định xây dựng một ứng dụng trực tuyến giúp người dùng có thể luyện tập và kiểm tra khả năng đọc hiểu thông qua các bài thi trắc nghiệm.</a:t>
            </a:r>
            <a:endParaRPr lang="en-US" sz="1800" dirty="0">
              <a:latin typeface="Fz Poppins ExtBd" pitchFamily="2" charset="0"/>
              <a:cs typeface="Fz Poppins ExtBd" pitchFamily="2" charset="0"/>
            </a:endParaRPr>
          </a:p>
        </p:txBody>
      </p:sp>
      <p:pic>
        <p:nvPicPr>
          <p:cNvPr id="8" name="Picture 7">
            <a:extLst>
              <a:ext uri="{FF2B5EF4-FFF2-40B4-BE49-F238E27FC236}">
                <a16:creationId xmlns:a16="http://schemas.microsoft.com/office/drawing/2014/main" id="{A33C9C80-75A9-7279-B70D-01BADEB847AA}"/>
              </a:ext>
            </a:extLst>
          </p:cNvPr>
          <p:cNvPicPr>
            <a:picLocks noChangeAspect="1"/>
          </p:cNvPicPr>
          <p:nvPr/>
        </p:nvPicPr>
        <p:blipFill>
          <a:blip r:embed="rId2"/>
          <a:stretch>
            <a:fillRect/>
          </a:stretch>
        </p:blipFill>
        <p:spPr>
          <a:xfrm>
            <a:off x="910689" y="49958"/>
            <a:ext cx="3251199" cy="988268"/>
          </a:xfrm>
          <a:prstGeom prst="rect">
            <a:avLst/>
          </a:prstGeom>
        </p:spPr>
      </p:pic>
      <p:pic>
        <p:nvPicPr>
          <p:cNvPr id="9" name="Picture 8" descr="A person standing in front of a large screen&#10;&#10;Description automatically generated">
            <a:extLst>
              <a:ext uri="{FF2B5EF4-FFF2-40B4-BE49-F238E27FC236}">
                <a16:creationId xmlns:a16="http://schemas.microsoft.com/office/drawing/2014/main" id="{35341AF4-86C3-D667-5280-19F69E775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452" y="2090692"/>
            <a:ext cx="5181600" cy="301319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44036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42" presetClass="path" presetSubtype="0" decel="100000" fill="hold" grpId="1" nodeType="withEffect">
                                  <p:stCondLst>
                                    <p:cond delay="0"/>
                                  </p:stCondLst>
                                  <p:childTnLst>
                                    <p:animMotion origin="layout" path="M -0.01719 -0.00023 L -1.25E-6 1.85185E-6 " pathEditMode="relative" rAng="0" ptsTypes="AA">
                                      <p:cBhvr>
                                        <p:cTn id="9" dur="500" fill="hold"/>
                                        <p:tgtEl>
                                          <p:spTgt spid="5"/>
                                        </p:tgtEl>
                                        <p:attrNameLst>
                                          <p:attrName>ppt_x</p:attrName>
                                          <p:attrName>ppt_y</p:attrName>
                                        </p:attrNameLst>
                                      </p:cBhvr>
                                      <p:rCtr x="8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1800" dirty="0">
                <a:latin typeface="Fz Poppins Black" charset="0"/>
                <a:cs typeface="Fz Poppins Black" charset="0"/>
              </a:rPr>
              <a:t>NGUYỄN ĐỨC THỊNH</a:t>
            </a:r>
            <a:endParaRPr lang="en-US" sz="1800" dirty="0"/>
          </a:p>
        </p:txBody>
      </p:sp>
      <p:sp>
        <p:nvSpPr>
          <p:cNvPr id="3" name="Slide Number Placeholder 2"/>
          <p:cNvSpPr>
            <a:spLocks noGrp="1"/>
          </p:cNvSpPr>
          <p:nvPr>
            <p:ph type="sldNum" sz="quarter" idx="10"/>
          </p:nvPr>
        </p:nvSpPr>
        <p:spPr/>
        <p:txBody>
          <a:bodyPr/>
          <a:lstStyle/>
          <a:p>
            <a:fld id="{A8929BE4-9460-4FFC-82AB-40FA3E28D9A3}" type="slidenum">
              <a:rPr lang="en-US" smtClean="0"/>
              <a:t>4</a:t>
            </a:fld>
            <a:endParaRPr lang="en-US"/>
          </a:p>
        </p:txBody>
      </p:sp>
      <p:sp>
        <p:nvSpPr>
          <p:cNvPr id="4" name="Text Placeholder 3"/>
          <p:cNvSpPr>
            <a:spLocks noGrp="1"/>
          </p:cNvSpPr>
          <p:nvPr>
            <p:ph type="body" sz="quarter" idx="11"/>
          </p:nvPr>
        </p:nvSpPr>
        <p:spPr/>
        <p:txBody>
          <a:bodyPr/>
          <a:lstStyle/>
          <a:p>
            <a:r>
              <a:rPr lang="en-US" dirty="0"/>
              <a:t>I. CÁC KHÁI NIỆM</a:t>
            </a:r>
          </a:p>
        </p:txBody>
      </p:sp>
      <p:sp>
        <p:nvSpPr>
          <p:cNvPr id="5" name="Text Placeholder 4"/>
          <p:cNvSpPr>
            <a:spLocks noGrp="1"/>
          </p:cNvSpPr>
          <p:nvPr>
            <p:ph type="body" sz="quarter" idx="12"/>
          </p:nvPr>
        </p:nvSpPr>
        <p:spPr>
          <a:xfrm>
            <a:off x="838201" y="1993901"/>
            <a:ext cx="5257799" cy="3868807"/>
          </a:xfrm>
        </p:spPr>
        <p:txBody>
          <a:bodyPr/>
          <a:lstStyle/>
          <a:p>
            <a:pPr algn="just" defTabSz="457200"/>
            <a:r>
              <a:rPr lang="en-US" sz="1800" dirty="0">
                <a:cs typeface="Fz Poppins ExtBd" pitchFamily="2" charset="0"/>
              </a:rPr>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NoSQL (hay NoSQL databases) </a:t>
            </a:r>
            <a:r>
              <a:rPr lang="en-US" dirty="0" err="1"/>
              <a:t>là</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dữ</a:t>
            </a:r>
            <a:r>
              <a:rPr lang="en-US" dirty="0"/>
              <a:t> </a:t>
            </a:r>
            <a:r>
              <a:rPr lang="en-US" dirty="0" err="1"/>
              <a:t>liệu</a:t>
            </a:r>
            <a:r>
              <a:rPr lang="en-US" dirty="0"/>
              <a:t> phi </a:t>
            </a:r>
            <a:r>
              <a:rPr lang="en-US" dirty="0" err="1"/>
              <a:t>quan</a:t>
            </a:r>
            <a:r>
              <a:rPr lang="en-US" dirty="0"/>
              <a:t> </a:t>
            </a:r>
            <a:r>
              <a:rPr lang="en-US" dirty="0" err="1"/>
              <a:t>hệ</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dành</a:t>
            </a:r>
            <a:r>
              <a:rPr lang="en-US" dirty="0"/>
              <a:t> </a:t>
            </a:r>
            <a:r>
              <a:rPr lang="en-US" dirty="0" err="1"/>
              <a:t>riêng</a:t>
            </a:r>
            <a:r>
              <a:rPr lang="en-US" dirty="0"/>
              <a:t> </a:t>
            </a:r>
            <a:r>
              <a:rPr lang="en-US" dirty="0" err="1"/>
              <a:t>cho</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có</a:t>
            </a:r>
            <a:r>
              <a:rPr lang="en-US" dirty="0"/>
              <a:t> schema (</a:t>
            </a:r>
            <a:r>
              <a:rPr lang="en-US" dirty="0" err="1"/>
              <a:t>lược</a:t>
            </a:r>
            <a:r>
              <a:rPr lang="en-US" dirty="0"/>
              <a:t> </a:t>
            </a:r>
            <a:r>
              <a:rPr lang="en-US" dirty="0" err="1"/>
              <a:t>đồ</a:t>
            </a:r>
            <a:r>
              <a:rPr lang="en-US" dirty="0"/>
              <a:t>) </a:t>
            </a:r>
            <a:r>
              <a:rPr lang="en-US" dirty="0" err="1"/>
              <a:t>rất</a:t>
            </a:r>
            <a:r>
              <a:rPr lang="en-US" dirty="0"/>
              <a:t> </a:t>
            </a:r>
            <a:r>
              <a:rPr lang="en-US" dirty="0" err="1"/>
              <a:t>linh</a:t>
            </a:r>
            <a:r>
              <a:rPr lang="en-US" dirty="0"/>
              <a:t> </a:t>
            </a:r>
            <a:r>
              <a:rPr lang="en-US" dirty="0" err="1"/>
              <a:t>hoạt</a:t>
            </a:r>
            <a:r>
              <a:rPr lang="en-US" dirty="0"/>
              <a:t>. </a:t>
            </a:r>
            <a:r>
              <a:rPr lang="en-US" dirty="0" err="1"/>
              <a:t>Hệ</a:t>
            </a:r>
            <a:r>
              <a:rPr lang="en-US" dirty="0"/>
              <a:t> </a:t>
            </a:r>
            <a:r>
              <a:rPr lang="en-US" dirty="0" err="1"/>
              <a:t>thống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NoSQL </a:t>
            </a:r>
            <a:r>
              <a:rPr lang="en-US" dirty="0" err="1"/>
              <a:t>có</a:t>
            </a:r>
            <a:r>
              <a:rPr lang="en-US" dirty="0"/>
              <a:t> </a:t>
            </a:r>
            <a:r>
              <a:rPr lang="en-US" dirty="0" err="1"/>
              <a:t>thể</a:t>
            </a:r>
            <a:r>
              <a:rPr lang="en-US" dirty="0"/>
              <a:t> </a:t>
            </a:r>
            <a:r>
              <a:rPr lang="en-US" dirty="0" err="1"/>
              <a:t>lưu</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bán</a:t>
            </a:r>
            <a:r>
              <a:rPr lang="en-US" dirty="0"/>
              <a:t> </a:t>
            </a:r>
            <a:r>
              <a:rPr lang="en-US" dirty="0" err="1"/>
              <a:t>cấu</a:t>
            </a:r>
            <a:r>
              <a:rPr lang="en-US" dirty="0"/>
              <a:t> </a:t>
            </a:r>
            <a:r>
              <a:rPr lang="en-US" dirty="0" err="1"/>
              <a:t>trúc</a:t>
            </a:r>
            <a:r>
              <a:rPr lang="en-US" dirty="0"/>
              <a:t>, phi </a:t>
            </a:r>
            <a:r>
              <a:rPr lang="en-US" dirty="0" err="1"/>
              <a:t>cấu</a:t>
            </a:r>
            <a:r>
              <a:rPr lang="en-US" dirty="0"/>
              <a:t> </a:t>
            </a:r>
            <a:r>
              <a:rPr lang="en-US" dirty="0" err="1"/>
              <a:t>trúc</a:t>
            </a:r>
            <a:r>
              <a:rPr lang="en-US" dirty="0"/>
              <a:t> hay </a:t>
            </a:r>
            <a:r>
              <a:rPr lang="en-US" dirty="0" err="1"/>
              <a:t>dữ</a:t>
            </a:r>
            <a:r>
              <a:rPr lang="en-US" dirty="0"/>
              <a:t> </a:t>
            </a:r>
            <a:r>
              <a:rPr lang="en-US" dirty="0" err="1"/>
              <a:t>liệu</a:t>
            </a:r>
            <a:r>
              <a:rPr lang="en-US" dirty="0"/>
              <a:t> </a:t>
            </a:r>
            <a:r>
              <a:rPr lang="en-US" dirty="0" err="1"/>
              <a:t>đa</a:t>
            </a:r>
            <a:r>
              <a:rPr lang="en-US" dirty="0"/>
              <a:t> </a:t>
            </a:r>
            <a:r>
              <a:rPr lang="en-US" dirty="0" err="1"/>
              <a:t>hình</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NoSQL </a:t>
            </a:r>
            <a:r>
              <a:rPr lang="en-US" dirty="0" err="1"/>
              <a:t>được</a:t>
            </a:r>
            <a:r>
              <a:rPr lang="en-US" dirty="0"/>
              <a:t> </a:t>
            </a:r>
            <a:r>
              <a:rPr lang="en-US" dirty="0" err="1"/>
              <a:t>ứng</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nhờ</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ở </a:t>
            </a:r>
            <a:r>
              <a:rPr lang="en-US" dirty="0" err="1"/>
              <a:t>quy</a:t>
            </a:r>
            <a:r>
              <a:rPr lang="en-US" dirty="0"/>
              <a:t> </a:t>
            </a:r>
            <a:r>
              <a:rPr lang="en-US" dirty="0" err="1"/>
              <a:t>mô</a:t>
            </a:r>
            <a:r>
              <a:rPr lang="en-US" dirty="0"/>
              <a:t> </a:t>
            </a:r>
            <a:r>
              <a:rPr lang="en-US" dirty="0" err="1"/>
              <a:t>lớn</a:t>
            </a:r>
            <a:r>
              <a:rPr lang="en-US" dirty="0"/>
              <a:t>, </a:t>
            </a:r>
            <a:r>
              <a:rPr lang="en-US" dirty="0" err="1"/>
              <a:t>dễ</a:t>
            </a:r>
            <a:r>
              <a:rPr lang="en-US" dirty="0"/>
              <a:t> </a:t>
            </a:r>
            <a:r>
              <a:rPr lang="en-US" dirty="0" err="1"/>
              <a:t>phát</a:t>
            </a:r>
            <a:r>
              <a:rPr lang="en-US" dirty="0"/>
              <a:t> </a:t>
            </a:r>
            <a:r>
              <a:rPr lang="en-US" dirty="0" err="1"/>
              <a:t>triển</a:t>
            </a:r>
            <a:r>
              <a:rPr lang="en-US" dirty="0"/>
              <a:t> </a:t>
            </a:r>
            <a:r>
              <a:rPr lang="en-US" dirty="0" err="1"/>
              <a:t>cũng</a:t>
            </a:r>
            <a:r>
              <a:rPr lang="en-US" dirty="0"/>
              <a:t> </a:t>
            </a:r>
            <a:r>
              <a:rPr lang="en-US" dirty="0" err="1"/>
              <a:t>như</a:t>
            </a:r>
            <a:r>
              <a:rPr lang="en-US" dirty="0"/>
              <a:t> </a:t>
            </a:r>
            <a:r>
              <a:rPr lang="en-US" dirty="0" err="1"/>
              <a:t>nhiều</a:t>
            </a:r>
            <a:r>
              <a:rPr lang="en-US" dirty="0"/>
              <a:t> </a:t>
            </a:r>
            <a:r>
              <a:rPr lang="en-US" dirty="0" err="1"/>
              <a:t>chức</a:t>
            </a:r>
            <a:r>
              <a:rPr lang="en-US" dirty="0"/>
              <a:t> </a:t>
            </a:r>
            <a:r>
              <a:rPr lang="en-US" dirty="0" err="1"/>
              <a:t>năng</a:t>
            </a:r>
            <a:r>
              <a:rPr lang="en-US" dirty="0"/>
              <a:t>. </a:t>
            </a:r>
          </a:p>
          <a:p>
            <a:pPr algn="just" defTabSz="457200"/>
            <a:endParaRPr lang="en-US" sz="1800" dirty="0">
              <a:latin typeface="Fz Poppins ExtBd" pitchFamily="2" charset="0"/>
              <a:cs typeface="Fz Poppins ExtBd" pitchFamily="2" charset="0"/>
            </a:endParaRPr>
          </a:p>
        </p:txBody>
      </p:sp>
      <p:sp>
        <p:nvSpPr>
          <p:cNvPr id="6" name="Text Placeholder 5"/>
          <p:cNvSpPr>
            <a:spLocks noGrp="1"/>
          </p:cNvSpPr>
          <p:nvPr>
            <p:ph type="body" sz="quarter" idx="13"/>
          </p:nvPr>
        </p:nvSpPr>
        <p:spPr/>
        <p:txBody>
          <a:bodyPr/>
          <a:lstStyle/>
          <a:p>
            <a:r>
              <a:rPr lang="en-US" dirty="0"/>
              <a:t>1. </a:t>
            </a:r>
            <a:r>
              <a:rPr lang="en-US" dirty="0" err="1"/>
              <a:t>Khái</a:t>
            </a:r>
            <a:r>
              <a:rPr lang="en-US" dirty="0"/>
              <a:t> </a:t>
            </a:r>
            <a:r>
              <a:rPr lang="en-US" dirty="0" err="1"/>
              <a:t>niệm</a:t>
            </a:r>
            <a:r>
              <a:rPr lang="en-US" dirty="0"/>
              <a:t> </a:t>
            </a:r>
            <a:r>
              <a:rPr lang="en-US" dirty="0" err="1"/>
              <a:t>về</a:t>
            </a:r>
            <a:r>
              <a:rPr lang="en-US" dirty="0"/>
              <a:t> NoSQL</a:t>
            </a:r>
          </a:p>
        </p:txBody>
      </p:sp>
      <p:pic>
        <p:nvPicPr>
          <p:cNvPr id="8" name="Picture 7"/>
          <p:cNvPicPr>
            <a:picLocks noChangeAspect="1"/>
          </p:cNvPicPr>
          <p:nvPr/>
        </p:nvPicPr>
        <p:blipFill>
          <a:blip r:embed="rId2"/>
          <a:stretch>
            <a:fillRect/>
          </a:stretch>
        </p:blipFill>
        <p:spPr>
          <a:xfrm>
            <a:off x="910689" y="49958"/>
            <a:ext cx="3251199" cy="988268"/>
          </a:xfrm>
          <a:prstGeom prst="rect">
            <a:avLst/>
          </a:prstGeom>
        </p:spPr>
      </p:pic>
      <p:pic>
        <p:nvPicPr>
          <p:cNvPr id="10" name="Picture 9"/>
          <p:cNvPicPr>
            <a:picLocks noChangeAspect="1"/>
          </p:cNvPicPr>
          <p:nvPr/>
        </p:nvPicPr>
        <p:blipFill>
          <a:blip r:embed="rId3"/>
          <a:stretch>
            <a:fillRect/>
          </a:stretch>
        </p:blipFill>
        <p:spPr>
          <a:xfrm>
            <a:off x="7408857" y="1649413"/>
            <a:ext cx="3474136" cy="3910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42" presetClass="path" presetSubtype="0" decel="100000" fill="hold" grpId="1" nodeType="withEffect">
                                  <p:stCondLst>
                                    <p:cond delay="0"/>
                                  </p:stCondLst>
                                  <p:childTnLst>
                                    <p:animMotion origin="layout" path="M -0.01719 -0.00023 L -1.25E-6 1.85185E-6 " pathEditMode="relative" rAng="0" ptsTypes="AA">
                                      <p:cBhvr>
                                        <p:cTn id="9" dur="500" fill="hold"/>
                                        <p:tgtEl>
                                          <p:spTgt spid="5"/>
                                        </p:tgtEl>
                                        <p:attrNameLst>
                                          <p:attrName>ppt_x</p:attrName>
                                          <p:attrName>ppt_y</p:attrName>
                                        </p:attrNameLst>
                                      </p:cBhvr>
                                      <p:rCtr x="8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1800">
                <a:latin typeface="Fz Poppins Black" charset="0"/>
                <a:cs typeface="Fz Poppins Black" charset="0"/>
              </a:rPr>
              <a:t>NGUYỄN ĐỨC THỊNH</a:t>
            </a:r>
            <a:endParaRPr lang="en-US" sz="1800" dirty="0"/>
          </a:p>
        </p:txBody>
      </p:sp>
      <p:sp>
        <p:nvSpPr>
          <p:cNvPr id="3" name="Slide Number Placeholder 2"/>
          <p:cNvSpPr>
            <a:spLocks noGrp="1"/>
          </p:cNvSpPr>
          <p:nvPr>
            <p:ph type="sldNum" sz="quarter" idx="10"/>
          </p:nvPr>
        </p:nvSpPr>
        <p:spPr/>
        <p:txBody>
          <a:bodyPr/>
          <a:lstStyle/>
          <a:p>
            <a:fld id="{A8929BE4-9460-4FFC-82AB-40FA3E28D9A3}" type="slidenum">
              <a:rPr lang="en-US" smtClean="0"/>
              <a:t>5</a:t>
            </a:fld>
            <a:endParaRPr lang="en-US"/>
          </a:p>
        </p:txBody>
      </p:sp>
      <p:sp>
        <p:nvSpPr>
          <p:cNvPr id="4" name="Text Placeholder 3"/>
          <p:cNvSpPr>
            <a:spLocks noGrp="1"/>
          </p:cNvSpPr>
          <p:nvPr>
            <p:ph type="body" sz="quarter" idx="11"/>
          </p:nvPr>
        </p:nvSpPr>
        <p:spPr/>
        <p:txBody>
          <a:bodyPr/>
          <a:lstStyle/>
          <a:p>
            <a:r>
              <a:rPr lang="en-US" dirty="0"/>
              <a:t>I. CÁC KHÁI NIỆM</a:t>
            </a:r>
          </a:p>
        </p:txBody>
      </p:sp>
      <p:sp>
        <p:nvSpPr>
          <p:cNvPr id="5" name="Text Placeholder 4"/>
          <p:cNvSpPr>
            <a:spLocks noGrp="1"/>
          </p:cNvSpPr>
          <p:nvPr>
            <p:ph type="body" sz="quarter" idx="12"/>
          </p:nvPr>
        </p:nvSpPr>
        <p:spPr>
          <a:xfrm>
            <a:off x="838200" y="1944688"/>
            <a:ext cx="4346121" cy="4091021"/>
          </a:xfrm>
        </p:spPr>
        <p:txBody>
          <a:bodyPr/>
          <a:lstStyle/>
          <a:p>
            <a:r>
              <a:rPr lang="en-US" b="1" dirty="0"/>
              <a:t>1. </a:t>
            </a:r>
            <a:r>
              <a:rPr lang="vi-VN" b="1" dirty="0"/>
              <a:t>Tính linh hoạt cao</a:t>
            </a:r>
            <a:r>
              <a:rPr lang="vi-VN" dirty="0"/>
              <a:t>:</a:t>
            </a:r>
          </a:p>
          <a:p>
            <a:pPr>
              <a:lnSpc>
                <a:spcPct val="100000"/>
              </a:lnSpc>
            </a:pPr>
            <a:r>
              <a:rPr lang="vi-VN" dirty="0"/>
              <a:t>Sơ đồ linh hoạt, hỗ trợ phát triển nhanh chóng và dễ lặp lại.</a:t>
            </a:r>
          </a:p>
          <a:p>
            <a:pPr>
              <a:lnSpc>
                <a:spcPct val="100000"/>
              </a:lnSpc>
            </a:pPr>
            <a:r>
              <a:rPr lang="vi-VN" dirty="0"/>
              <a:t>Dễ dàng xử lý dữ liệu không cấu trúc hoặc cấu trúc chưa hoàn chỉnh.</a:t>
            </a:r>
            <a:endParaRPr lang="en-US" dirty="0"/>
          </a:p>
          <a:p>
            <a:r>
              <a:rPr lang="en-US" dirty="0"/>
              <a:t>2.</a:t>
            </a:r>
            <a:r>
              <a:rPr lang="en-US" b="1" dirty="0"/>
              <a:t> </a:t>
            </a:r>
            <a:r>
              <a:rPr lang="en-US" b="1" dirty="0" err="1"/>
              <a:t>Khả</a:t>
            </a:r>
            <a:r>
              <a:rPr lang="en-US" b="1" dirty="0"/>
              <a:t> </a:t>
            </a:r>
            <a:r>
              <a:rPr lang="en-US" b="1" dirty="0" err="1"/>
              <a:t>năng</a:t>
            </a:r>
            <a:r>
              <a:rPr lang="en-US" b="1" dirty="0"/>
              <a:t> </a:t>
            </a:r>
            <a:r>
              <a:rPr lang="en-US" b="1" dirty="0" err="1"/>
              <a:t>thay</a:t>
            </a:r>
            <a:r>
              <a:rPr lang="en-US" b="1" dirty="0"/>
              <a:t> </a:t>
            </a:r>
            <a:r>
              <a:rPr lang="en-US" b="1" dirty="0" err="1"/>
              <a:t>đổi</a:t>
            </a:r>
            <a:r>
              <a:rPr lang="en-US" b="1" dirty="0"/>
              <a:t> </a:t>
            </a:r>
            <a:r>
              <a:rPr lang="en-US" b="1" dirty="0" err="1"/>
              <a:t>quy</a:t>
            </a:r>
            <a:r>
              <a:rPr lang="en-US" b="1" dirty="0"/>
              <a:t> </a:t>
            </a:r>
            <a:r>
              <a:rPr lang="en-US" b="1" dirty="0" err="1"/>
              <a:t>mô</a:t>
            </a:r>
            <a:r>
              <a:rPr lang="en-US" dirty="0"/>
              <a:t>:</a:t>
            </a:r>
          </a:p>
          <a:p>
            <a:r>
              <a:rPr lang="en-US" dirty="0" err="1"/>
              <a:t>Thiết</a:t>
            </a:r>
            <a:r>
              <a:rPr lang="en-US" dirty="0"/>
              <a:t> </a:t>
            </a:r>
            <a:r>
              <a:rPr lang="en-US" dirty="0" err="1"/>
              <a:t>kế</a:t>
            </a:r>
            <a:r>
              <a:rPr lang="en-US" dirty="0"/>
              <a:t> </a:t>
            </a:r>
            <a:r>
              <a:rPr lang="en-US" dirty="0" err="1"/>
              <a:t>để</a:t>
            </a:r>
            <a:r>
              <a:rPr lang="en-US" dirty="0"/>
              <a:t> </a:t>
            </a:r>
            <a:r>
              <a:rPr lang="en-US" dirty="0" err="1"/>
              <a:t>mở</a:t>
            </a:r>
            <a:r>
              <a:rPr lang="en-US" dirty="0"/>
              <a:t> </a:t>
            </a:r>
            <a:r>
              <a:rPr lang="en-US" dirty="0" err="1"/>
              <a:t>rộng</a:t>
            </a:r>
            <a:r>
              <a:rPr lang="en-US" dirty="0"/>
              <a:t> </a:t>
            </a:r>
            <a:r>
              <a:rPr lang="en-US" dirty="0" err="1"/>
              <a:t>quy</a:t>
            </a:r>
            <a:r>
              <a:rPr lang="en-US" dirty="0"/>
              <a:t> </a:t>
            </a:r>
            <a:r>
              <a:rPr lang="en-US" dirty="0" err="1"/>
              <a:t>mô</a:t>
            </a:r>
            <a:r>
              <a:rPr lang="en-US" dirty="0"/>
              <a:t> </a:t>
            </a:r>
            <a:r>
              <a:rPr lang="en-US" dirty="0" err="1"/>
              <a:t>bằng</a:t>
            </a:r>
            <a:r>
              <a:rPr lang="en-US" dirty="0"/>
              <a:t> </a:t>
            </a:r>
            <a:r>
              <a:rPr lang="en-US" dirty="0" err="1"/>
              <a:t>cách</a:t>
            </a:r>
            <a:r>
              <a:rPr lang="en-US" dirty="0"/>
              <a:t> </a:t>
            </a:r>
            <a:r>
              <a:rPr lang="en-US" dirty="0" err="1"/>
              <a:t>thêm</a:t>
            </a:r>
            <a:r>
              <a:rPr lang="en-US" dirty="0"/>
              <a:t> </a:t>
            </a:r>
            <a:r>
              <a:rPr lang="en-US" dirty="0" err="1"/>
              <a:t>các</a:t>
            </a:r>
            <a:r>
              <a:rPr lang="en-US" dirty="0"/>
              <a:t> </a:t>
            </a:r>
            <a:r>
              <a:rPr lang="en-US" dirty="0" err="1"/>
              <a:t>cụm</a:t>
            </a:r>
            <a:r>
              <a:rPr lang="en-US" dirty="0"/>
              <a:t> </a:t>
            </a:r>
            <a:r>
              <a:rPr lang="en-US" dirty="0" err="1"/>
              <a:t>phần</a:t>
            </a:r>
            <a:r>
              <a:rPr lang="en-US" dirty="0"/>
              <a:t> </a:t>
            </a:r>
            <a:r>
              <a:rPr lang="en-US" dirty="0" err="1"/>
              <a:t>cứng</a:t>
            </a:r>
            <a:r>
              <a:rPr lang="en-US" dirty="0"/>
              <a:t> </a:t>
            </a:r>
            <a:r>
              <a:rPr lang="en-US" dirty="0" err="1"/>
              <a:t>phân</a:t>
            </a:r>
            <a:r>
              <a:rPr lang="en-US" dirty="0"/>
              <a:t> </a:t>
            </a:r>
            <a:r>
              <a:rPr lang="en-US" dirty="0" err="1"/>
              <a:t>tán</a:t>
            </a:r>
            <a:r>
              <a:rPr lang="en-US" dirty="0"/>
              <a:t>, </a:t>
            </a:r>
            <a:r>
              <a:rPr lang="en-US" dirty="0" err="1"/>
              <a:t>tiết</a:t>
            </a:r>
            <a:r>
              <a:rPr lang="en-US" dirty="0"/>
              <a:t> </a:t>
            </a:r>
            <a:r>
              <a:rPr lang="en-US" dirty="0" err="1"/>
              <a:t>kiệm</a:t>
            </a:r>
            <a:r>
              <a:rPr lang="en-US" dirty="0"/>
              <a:t> chi </a:t>
            </a:r>
            <a:r>
              <a:rPr lang="en-US" dirty="0" err="1"/>
              <a:t>phí</a:t>
            </a:r>
            <a:r>
              <a:rPr lang="en-US" dirty="0"/>
              <a:t> so </a:t>
            </a:r>
            <a:r>
              <a:rPr lang="en-US" dirty="0" err="1"/>
              <a:t>với</a:t>
            </a:r>
            <a:r>
              <a:rPr lang="en-US" dirty="0"/>
              <a:t> </a:t>
            </a:r>
            <a:r>
              <a:rPr lang="en-US" dirty="0" err="1"/>
              <a:t>nâng</a:t>
            </a:r>
            <a:r>
              <a:rPr lang="en-US" dirty="0"/>
              <a:t> </a:t>
            </a:r>
            <a:r>
              <a:rPr lang="en-US" dirty="0" err="1"/>
              <a:t>cấp</a:t>
            </a:r>
            <a:r>
              <a:rPr lang="en-US" dirty="0"/>
              <a:t> </a:t>
            </a:r>
            <a:r>
              <a:rPr lang="en-US" dirty="0" err="1"/>
              <a:t>máy</a:t>
            </a:r>
            <a:r>
              <a:rPr lang="en-US" dirty="0"/>
              <a:t> </a:t>
            </a:r>
            <a:r>
              <a:rPr lang="en-US" dirty="0" err="1"/>
              <a:t>chủ</a:t>
            </a:r>
            <a:r>
              <a:rPr lang="en-US" dirty="0"/>
              <a:t> </a:t>
            </a:r>
            <a:r>
              <a:rPr lang="en-US" dirty="0" err="1"/>
              <a:t>mạnh</a:t>
            </a:r>
            <a:r>
              <a:rPr lang="en-US" dirty="0"/>
              <a:t>.</a:t>
            </a:r>
          </a:p>
          <a:p>
            <a:endParaRPr lang="en-US" dirty="0"/>
          </a:p>
          <a:p>
            <a:pPr>
              <a:lnSpc>
                <a:spcPct val="100000"/>
              </a:lnSpc>
            </a:pPr>
            <a:endParaRPr lang="vi-VN" dirty="0"/>
          </a:p>
          <a:p>
            <a:pPr algn="just" defTabSz="457200"/>
            <a:endParaRPr lang="en-US" dirty="0"/>
          </a:p>
          <a:p>
            <a:pPr algn="just" defTabSz="457200"/>
            <a:endParaRPr lang="en-US" sz="1800" dirty="0">
              <a:latin typeface="Fz Poppins ExtBd" pitchFamily="2" charset="0"/>
              <a:cs typeface="Fz Poppins ExtBd" pitchFamily="2" charset="0"/>
            </a:endParaRPr>
          </a:p>
        </p:txBody>
      </p:sp>
      <p:sp>
        <p:nvSpPr>
          <p:cNvPr id="6" name="Text Placeholder 5"/>
          <p:cNvSpPr>
            <a:spLocks noGrp="1"/>
          </p:cNvSpPr>
          <p:nvPr>
            <p:ph type="body" sz="quarter" idx="13"/>
          </p:nvPr>
        </p:nvSpPr>
        <p:spPr/>
        <p:txBody>
          <a:bodyPr/>
          <a:lstStyle/>
          <a:p>
            <a:r>
              <a:rPr lang="en-US"/>
              <a:t>1. Khái niệm về NoSQL</a:t>
            </a:r>
            <a:endParaRPr lang="en-US" dirty="0"/>
          </a:p>
        </p:txBody>
      </p:sp>
      <p:pic>
        <p:nvPicPr>
          <p:cNvPr id="8" name="Picture 7"/>
          <p:cNvPicPr>
            <a:picLocks noChangeAspect="1"/>
          </p:cNvPicPr>
          <p:nvPr/>
        </p:nvPicPr>
        <p:blipFill>
          <a:blip r:embed="rId2"/>
          <a:stretch>
            <a:fillRect/>
          </a:stretch>
        </p:blipFill>
        <p:spPr>
          <a:xfrm>
            <a:off x="910689" y="49958"/>
            <a:ext cx="3251199" cy="988268"/>
          </a:xfrm>
          <a:prstGeom prst="rect">
            <a:avLst/>
          </a:prstGeom>
        </p:spPr>
      </p:pic>
      <p:sp>
        <p:nvSpPr>
          <p:cNvPr id="19" name="Text Placeholder 4"/>
          <p:cNvSpPr txBox="1"/>
          <p:nvPr/>
        </p:nvSpPr>
        <p:spPr>
          <a:xfrm>
            <a:off x="6188530" y="2115406"/>
            <a:ext cx="5421084" cy="4091021"/>
          </a:xfrm>
          <a:prstGeom prst="rect">
            <a:avLst/>
          </a:prstGeom>
        </p:spPr>
        <p:txBody>
          <a:bodyPr/>
          <a:lstStyle>
            <a:lvl1pPr marL="0" indent="0" algn="l" defTabSz="914400" rtl="0" eaLnBrk="1" latinLnBrk="0" hangingPunct="1">
              <a:lnSpc>
                <a:spcPct val="150000"/>
              </a:lnSpc>
              <a:spcBef>
                <a:spcPts val="1000"/>
              </a:spcBef>
              <a:spcAft>
                <a:spcPts val="0"/>
              </a:spcAft>
              <a:buFont typeface="Arial" panose="020B0604020202020204" pitchFamily="34" charset="0"/>
              <a:buNone/>
              <a:defRPr sz="1600" kern="1200" spc="0">
                <a:solidFill>
                  <a:schemeClr val="tx2"/>
                </a:solidFill>
                <a:latin typeface="Fz Poppins Med" pitchFamily="2" charset="0"/>
                <a:ea typeface="+mn-ea"/>
                <a:cs typeface="Fz Poppins Med"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3. </a:t>
            </a:r>
            <a:r>
              <a:rPr lang="vi-VN" b="1" dirty="0"/>
              <a:t>Hiệu năng cao</a:t>
            </a:r>
            <a:r>
              <a:rPr lang="vi-VN" dirty="0"/>
              <a:t>:</a:t>
            </a:r>
          </a:p>
          <a:p>
            <a:r>
              <a:rPr lang="vi-VN" dirty="0"/>
              <a:t>Tối ưu hóa theo từng mô hình dữ liệu và mẫu truy cập, giúp tăng hiệu suất so với cơ sở dữ liệu quan hệ.</a:t>
            </a:r>
            <a:endParaRPr lang="en-US" dirty="0"/>
          </a:p>
          <a:p>
            <a:r>
              <a:rPr lang="en-US" b="1" dirty="0"/>
              <a:t>3. </a:t>
            </a:r>
            <a:r>
              <a:rPr lang="vi-VN" b="1" dirty="0"/>
              <a:t>Tính thiết thực</a:t>
            </a:r>
            <a:r>
              <a:rPr lang="vi-VN" dirty="0"/>
              <a:t>:</a:t>
            </a:r>
          </a:p>
          <a:p>
            <a:r>
              <a:rPr lang="vi-VN" dirty="0"/>
              <a:t>Hỗ trợ các kiểu dữ liệu linh hoạt, với API được thiết kế riêng cho từng mô hình dữ liệu.</a:t>
            </a:r>
          </a:p>
          <a:p>
            <a:endParaRPr lang="en-US" dirty="0"/>
          </a:p>
          <a:p>
            <a:pPr>
              <a:lnSpc>
                <a:spcPct val="100000"/>
              </a:lnSpc>
            </a:pPr>
            <a:endParaRPr lang="vi-VN" dirty="0"/>
          </a:p>
          <a:p>
            <a:pPr algn="just" defTabSz="457200"/>
            <a:endParaRPr lang="en-US" dirty="0"/>
          </a:p>
          <a:p>
            <a:pPr algn="just" defTabSz="457200"/>
            <a:endParaRPr lang="en-US" sz="1800" dirty="0">
              <a:latin typeface="Fz Poppins ExtBd" pitchFamily="2" charset="0"/>
              <a:cs typeface="Fz Poppins ExtBd"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42" presetClass="path" presetSubtype="0" decel="100000" fill="hold" grpId="1" nodeType="withEffect">
                                  <p:stCondLst>
                                    <p:cond delay="0"/>
                                  </p:stCondLst>
                                  <p:childTnLst>
                                    <p:animMotion origin="layout" path="M -0.01719 -0.00023 L -1.25E-6 1.85185E-6 " pathEditMode="relative" rAng="0" ptsTypes="AA">
                                      <p:cBhvr>
                                        <p:cTn id="9" dur="500" fill="hold"/>
                                        <p:tgtEl>
                                          <p:spTgt spid="5"/>
                                        </p:tgtEl>
                                        <p:attrNameLst>
                                          <p:attrName>ppt_x</p:attrName>
                                          <p:attrName>ppt_y</p:attrName>
                                        </p:attrNameLst>
                                      </p:cBhvr>
                                      <p:rCtr x="859"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50"/>
                                        <p:tgtEl>
                                          <p:spTgt spid="19"/>
                                        </p:tgtEl>
                                      </p:cBhvr>
                                    </p:animEffect>
                                  </p:childTnLst>
                                </p:cTn>
                              </p:par>
                              <p:par>
                                <p:cTn id="13" presetID="42" presetClass="path" presetSubtype="0" decel="100000" fill="hold" grpId="1" nodeType="withEffect">
                                  <p:stCondLst>
                                    <p:cond delay="0"/>
                                  </p:stCondLst>
                                  <p:childTnLst>
                                    <p:animMotion origin="layout" path="M -0.01719 -0.00023 L -1.25E-6 1.85185E-6 " pathEditMode="relative" rAng="0" ptsTypes="AA">
                                      <p:cBhvr>
                                        <p:cTn id="14" dur="500" fill="hold"/>
                                        <p:tgtEl>
                                          <p:spTgt spid="19"/>
                                        </p:tgtEl>
                                        <p:attrNameLst>
                                          <p:attrName>ppt_x</p:attrName>
                                          <p:attrName>ppt_y</p:attrName>
                                        </p:attrNameLst>
                                      </p:cBhvr>
                                      <p:rCtr x="859"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xEl>
                                              <p:pRg st="0" end="0"/>
                                            </p:txEl>
                                          </p:spTgt>
                                        </p:tgtEl>
                                        <p:attrNameLst>
                                          <p:attrName>style.visibility</p:attrName>
                                        </p:attrNameLst>
                                      </p:cBhvr>
                                      <p:to>
                                        <p:strVal val="visible"/>
                                      </p:to>
                                    </p:set>
                                    <p:animEffect transition="in" filter="fade">
                                      <p:cBhvr>
                                        <p:cTn id="38" dur="500"/>
                                        <p:tgtEl>
                                          <p:spTgt spid="19">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xEl>
                                              <p:pRg st="2" end="2"/>
                                            </p:txEl>
                                          </p:spTgt>
                                        </p:tgtEl>
                                        <p:attrNameLst>
                                          <p:attrName>style.visibility</p:attrName>
                                        </p:attrNameLst>
                                      </p:cBhvr>
                                      <p:to>
                                        <p:strVal val="visible"/>
                                      </p:to>
                                    </p:set>
                                    <p:animEffect transition="in" filter="fade">
                                      <p:cBhvr>
                                        <p:cTn id="46" dur="500"/>
                                        <p:tgtEl>
                                          <p:spTgt spid="19">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xEl>
                                              <p:pRg st="3" end="3"/>
                                            </p:txEl>
                                          </p:spTgt>
                                        </p:tgtEl>
                                        <p:attrNameLst>
                                          <p:attrName>style.visibility</p:attrName>
                                        </p:attrNameLst>
                                      </p:cBhvr>
                                      <p:to>
                                        <p:strVal val="visible"/>
                                      </p:to>
                                    </p:set>
                                    <p:animEffect transition="in" filter="fade">
                                      <p:cBhvr>
                                        <p:cTn id="49"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9" grpId="0"/>
      <p:bldP spid="1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1800">
                <a:latin typeface="Fz Poppins Black" charset="0"/>
                <a:cs typeface="Fz Poppins Black" charset="0"/>
              </a:rPr>
              <a:t>NGUYỄN ĐỨC THỊNH</a:t>
            </a:r>
            <a:endParaRPr lang="en-US" sz="1800" dirty="0"/>
          </a:p>
        </p:txBody>
      </p:sp>
      <p:sp>
        <p:nvSpPr>
          <p:cNvPr id="3" name="Slide Number Placeholder 2"/>
          <p:cNvSpPr>
            <a:spLocks noGrp="1"/>
          </p:cNvSpPr>
          <p:nvPr>
            <p:ph type="sldNum" sz="quarter" idx="10"/>
          </p:nvPr>
        </p:nvSpPr>
        <p:spPr/>
        <p:txBody>
          <a:bodyPr/>
          <a:lstStyle/>
          <a:p>
            <a:fld id="{A8929BE4-9460-4FFC-82AB-40FA3E28D9A3}" type="slidenum">
              <a:rPr lang="en-US" smtClean="0"/>
              <a:t>6</a:t>
            </a:fld>
            <a:endParaRPr lang="en-US"/>
          </a:p>
        </p:txBody>
      </p:sp>
      <p:sp>
        <p:nvSpPr>
          <p:cNvPr id="4" name="Text Placeholder 3"/>
          <p:cNvSpPr>
            <a:spLocks noGrp="1"/>
          </p:cNvSpPr>
          <p:nvPr>
            <p:ph type="body" sz="quarter" idx="11"/>
          </p:nvPr>
        </p:nvSpPr>
        <p:spPr/>
        <p:txBody>
          <a:bodyPr/>
          <a:lstStyle/>
          <a:p>
            <a:r>
              <a:rPr lang="en-US" dirty="0"/>
              <a:t>I. CÁC KHÁI NIỆM</a:t>
            </a:r>
          </a:p>
        </p:txBody>
      </p:sp>
      <p:sp>
        <p:nvSpPr>
          <p:cNvPr id="5" name="Text Placeholder 4"/>
          <p:cNvSpPr>
            <a:spLocks noGrp="1"/>
          </p:cNvSpPr>
          <p:nvPr>
            <p:ph type="body" sz="quarter" idx="12"/>
          </p:nvPr>
        </p:nvSpPr>
        <p:spPr>
          <a:xfrm>
            <a:off x="714895" y="1944687"/>
            <a:ext cx="11477105" cy="4369219"/>
          </a:xfrm>
        </p:spPr>
        <p:txBody>
          <a:bodyPr/>
          <a:lstStyle/>
          <a:p>
            <a:endParaRPr lang="en-US" dirty="0"/>
          </a:p>
          <a:p>
            <a:pPr>
              <a:lnSpc>
                <a:spcPct val="100000"/>
              </a:lnSpc>
            </a:pPr>
            <a:endParaRPr lang="vi-VN" dirty="0"/>
          </a:p>
          <a:p>
            <a:pPr algn="just" defTabSz="457200"/>
            <a:endParaRPr lang="en-US" dirty="0"/>
          </a:p>
          <a:p>
            <a:pPr algn="just" defTabSz="457200"/>
            <a:endParaRPr lang="en-US" dirty="0">
              <a:latin typeface="Fz Poppins ExtBd" pitchFamily="2" charset="0"/>
              <a:cs typeface="Fz Poppins ExtBd" pitchFamily="2" charset="0"/>
            </a:endParaRPr>
          </a:p>
        </p:txBody>
      </p:sp>
      <p:sp>
        <p:nvSpPr>
          <p:cNvPr id="6" name="Text Placeholder 5"/>
          <p:cNvSpPr>
            <a:spLocks noGrp="1"/>
          </p:cNvSpPr>
          <p:nvPr>
            <p:ph type="body" sz="quarter" idx="13"/>
          </p:nvPr>
        </p:nvSpPr>
        <p:spPr/>
        <p:txBody>
          <a:bodyPr/>
          <a:lstStyle/>
          <a:p>
            <a:r>
              <a:rPr lang="en-US" dirty="0"/>
              <a:t>2. </a:t>
            </a:r>
            <a:r>
              <a:rPr lang="en-US" dirty="0" err="1"/>
              <a:t>Các</a:t>
            </a:r>
            <a:r>
              <a:rPr lang="en-US" dirty="0"/>
              <a:t> </a:t>
            </a:r>
            <a:r>
              <a:rPr lang="en-US" dirty="0" err="1"/>
              <a:t>loại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NoSQL:</a:t>
            </a:r>
          </a:p>
          <a:p>
            <a:endParaRPr lang="en-US" dirty="0"/>
          </a:p>
        </p:txBody>
      </p:sp>
      <p:pic>
        <p:nvPicPr>
          <p:cNvPr id="8" name="Picture 7"/>
          <p:cNvPicPr>
            <a:picLocks noChangeAspect="1"/>
          </p:cNvPicPr>
          <p:nvPr/>
        </p:nvPicPr>
        <p:blipFill>
          <a:blip r:embed="rId3"/>
          <a:stretch>
            <a:fillRect/>
          </a:stretch>
        </p:blipFill>
        <p:spPr>
          <a:xfrm>
            <a:off x="910689" y="49958"/>
            <a:ext cx="3251199" cy="988268"/>
          </a:xfrm>
          <a:prstGeom prst="rect">
            <a:avLst/>
          </a:prstGeom>
        </p:spPr>
      </p:pic>
      <p:graphicFrame>
        <p:nvGraphicFramePr>
          <p:cNvPr id="7" name="Table 6"/>
          <p:cNvGraphicFramePr/>
          <p:nvPr>
            <p:custDataLst>
              <p:tags r:id="rId1"/>
            </p:custDataLst>
          </p:nvPr>
        </p:nvGraphicFramePr>
        <p:xfrm>
          <a:off x="835660" y="1994535"/>
          <a:ext cx="10678160" cy="4092575"/>
        </p:xfrm>
        <a:graphic>
          <a:graphicData uri="http://schemas.openxmlformats.org/drawingml/2006/table">
            <a:tbl>
              <a:tblPr firstRow="1" bandRow="1">
                <a:tableStyleId>{5C22544A-7EE6-4342-B048-85BDC9FD1C3A}</a:tableStyleId>
              </a:tblPr>
              <a:tblGrid>
                <a:gridCol w="2669540">
                  <a:extLst>
                    <a:ext uri="{9D8B030D-6E8A-4147-A177-3AD203B41FA5}">
                      <a16:colId xmlns:a16="http://schemas.microsoft.com/office/drawing/2014/main" val="20000"/>
                    </a:ext>
                  </a:extLst>
                </a:gridCol>
                <a:gridCol w="2669540">
                  <a:extLst>
                    <a:ext uri="{9D8B030D-6E8A-4147-A177-3AD203B41FA5}">
                      <a16:colId xmlns:a16="http://schemas.microsoft.com/office/drawing/2014/main" val="20001"/>
                    </a:ext>
                  </a:extLst>
                </a:gridCol>
                <a:gridCol w="2669540">
                  <a:extLst>
                    <a:ext uri="{9D8B030D-6E8A-4147-A177-3AD203B41FA5}">
                      <a16:colId xmlns:a16="http://schemas.microsoft.com/office/drawing/2014/main" val="20002"/>
                    </a:ext>
                  </a:extLst>
                </a:gridCol>
                <a:gridCol w="2669540">
                  <a:extLst>
                    <a:ext uri="{9D8B030D-6E8A-4147-A177-3AD203B41FA5}">
                      <a16:colId xmlns:a16="http://schemas.microsoft.com/office/drawing/2014/main" val="20003"/>
                    </a:ext>
                  </a:extLst>
                </a:gridCol>
              </a:tblGrid>
              <a:tr h="1631315">
                <a:tc>
                  <a:txBody>
                    <a:bodyPr/>
                    <a:lstStyle/>
                    <a:p>
                      <a:pPr algn="ctr">
                        <a:buNone/>
                      </a:pPr>
                      <a:r>
                        <a:rPr lang="en-US" altLang="en-US">
                          <a:solidFill>
                            <a:schemeClr val="bg1"/>
                          </a:solidFill>
                        </a:rPr>
                        <a:t>Key-value stores</a:t>
                      </a:r>
                    </a:p>
                  </a:txBody>
                  <a:tcPr>
                    <a:solidFill>
                      <a:schemeClr val="accent1"/>
                    </a:solidFill>
                  </a:tcPr>
                </a:tc>
                <a:tc>
                  <a:txBody>
                    <a:bodyPr/>
                    <a:lstStyle/>
                    <a:p>
                      <a:pPr algn="ctr">
                        <a:buNone/>
                      </a:pPr>
                      <a:r>
                        <a:rPr lang="en-US" altLang="en-US">
                          <a:solidFill>
                            <a:schemeClr val="bg1"/>
                          </a:solidFill>
                        </a:rPr>
                        <a:t>Column-oriented databases </a:t>
                      </a:r>
                    </a:p>
                    <a:p>
                      <a:pPr algn="ctr">
                        <a:buNone/>
                      </a:pPr>
                      <a:r>
                        <a:rPr lang="en-US" altLang="en-US">
                          <a:solidFill>
                            <a:schemeClr val="bg1"/>
                          </a:solidFill>
                        </a:rPr>
                        <a:t>(column-family)</a:t>
                      </a:r>
                    </a:p>
                  </a:txBody>
                  <a:tcPr>
                    <a:solidFill>
                      <a:schemeClr val="accent1"/>
                    </a:solidFill>
                  </a:tcPr>
                </a:tc>
                <a:tc>
                  <a:txBody>
                    <a:bodyPr/>
                    <a:lstStyle/>
                    <a:p>
                      <a:pPr algn="ctr">
                        <a:buNone/>
                      </a:pPr>
                      <a:r>
                        <a:rPr lang="en-US" altLang="en-US">
                          <a:solidFill>
                            <a:schemeClr val="bg1"/>
                          </a:solidFill>
                        </a:rPr>
                        <a:t>Graph databases </a:t>
                      </a:r>
                    </a:p>
                  </a:txBody>
                  <a:tcPr>
                    <a:solidFill>
                      <a:schemeClr val="accent1"/>
                    </a:solidFill>
                  </a:tcPr>
                </a:tc>
                <a:tc>
                  <a:txBody>
                    <a:bodyPr/>
                    <a:lstStyle/>
                    <a:p>
                      <a:pPr algn="ctr">
                        <a:buNone/>
                      </a:pPr>
                      <a:r>
                        <a:rPr lang="en-US" altLang="en-US">
                          <a:solidFill>
                            <a:schemeClr val="bg1"/>
                          </a:solidFill>
                        </a:rPr>
                        <a:t>Document Oriented databases</a:t>
                      </a:r>
                    </a:p>
                  </a:txBody>
                  <a:tcPr>
                    <a:solidFill>
                      <a:schemeClr val="accent1"/>
                    </a:solidFill>
                  </a:tcPr>
                </a:tc>
                <a:extLst>
                  <a:ext uri="{0D108BD9-81ED-4DB2-BD59-A6C34878D82A}">
                    <a16:rowId xmlns:a16="http://schemas.microsoft.com/office/drawing/2014/main" val="10000"/>
                  </a:ext>
                </a:extLst>
              </a:tr>
              <a:tr h="2461260">
                <a:tc>
                  <a:txBody>
                    <a:bodyPr/>
                    <a:lstStyle/>
                    <a:p>
                      <a:pPr algn="ctr">
                        <a:buNone/>
                      </a:pPr>
                      <a:r>
                        <a:rPr lang="en-US" altLang="en-US">
                          <a:latin typeface="Bahnschrift SemiLight SemiCondensed" panose="020B0502040204020203" charset="0"/>
                          <a:cs typeface="Bahnschrift SemiLight SemiCondensed" panose="020B0502040204020203" charset="0"/>
                        </a:rPr>
                        <a:t>L</a:t>
                      </a:r>
                      <a:r>
                        <a:rPr lang="" altLang="en-US">
                          <a:latin typeface="Bahnschrift SemiLight SemiCondensed" panose="020B0502040204020203" charset="0"/>
                          <a:cs typeface="Bahnschrift SemiLight SemiCondensed" panose="020B0502040204020203" charset="0"/>
                        </a:rPr>
                        <a:t>ư</a:t>
                      </a:r>
                      <a:r>
                        <a:rPr lang="en-US" altLang="en-US">
                          <a:latin typeface="Bahnschrift SemiLight SemiCondensed" panose="020B0502040204020203" charset="0"/>
                          <a:cs typeface="Bahnschrift SemiLight SemiCondensed" panose="020B0502040204020203" charset="0"/>
                        </a:rPr>
                        <a:t>u trữ kiểu key-value là kiểu l</a:t>
                      </a:r>
                      <a:r>
                        <a:rPr lang="" altLang="en-US">
                          <a:latin typeface="Bahnschrift SemiLight SemiCondensed" panose="020B0502040204020203" charset="0"/>
                          <a:cs typeface="Bahnschrift SemiLight SemiCondensed" panose="020B0502040204020203" charset="0"/>
                        </a:rPr>
                        <a:t>ư</a:t>
                      </a:r>
                      <a:r>
                        <a:rPr lang="en-US" altLang="en-US">
                          <a:latin typeface="Bahnschrift SemiLight SemiCondensed" panose="020B0502040204020203" charset="0"/>
                          <a:cs typeface="Bahnschrift SemiLight SemiCondensed" panose="020B0502040204020203" charset="0"/>
                        </a:rPr>
                        <a:t>u trữ dữ liệu NoSQL </a:t>
                      </a:r>
                      <a:r>
                        <a:rPr lang="" altLang="en-US">
                          <a:latin typeface="Bahnschrift SemiLight SemiCondensed" panose="020B0502040204020203" charset="0"/>
                          <a:cs typeface="Bahnschrift SemiLight SemiCondensed" panose="020B0502040204020203" charset="0"/>
                        </a:rPr>
                        <a:t>đ</a:t>
                      </a:r>
                      <a:r>
                        <a:rPr lang="en-US" altLang="en-US">
                          <a:latin typeface="Bahnschrift SemiLight SemiCondensed" panose="020B0502040204020203" charset="0"/>
                          <a:cs typeface="Bahnschrift SemiLight SemiCondensed" panose="020B0502040204020203" charset="0"/>
                        </a:rPr>
                        <a:t>ơn giản nhất sử dụng từ một API. Chúng ta có thể nhận </a:t>
                      </a:r>
                      <a:r>
                        <a:rPr lang="" altLang="en-US">
                          <a:latin typeface="Bahnschrift SemiLight SemiCondensed" panose="020B0502040204020203" charset="0"/>
                          <a:cs typeface="Bahnschrift SemiLight SemiCondensed" panose="020B0502040204020203" charset="0"/>
                        </a:rPr>
                        <a:t>đư</a:t>
                      </a:r>
                      <a:r>
                        <a:rPr lang="en-US" altLang="en-US">
                          <a:latin typeface="Bahnschrift SemiLight SemiCondensed" panose="020B0502040204020203" charset="0"/>
                          <a:cs typeface="Bahnschrift SemiLight SemiCondensed" panose="020B0502040204020203" charset="0"/>
                        </a:rPr>
                        <a:t>ợc giá trị cho khóa, </a:t>
                      </a:r>
                      <a:r>
                        <a:rPr lang="" altLang="en-US">
                          <a:latin typeface="Bahnschrift SemiLight SemiCondensed" panose="020B0502040204020203" charset="0"/>
                          <a:cs typeface="Bahnschrift SemiLight SemiCondensed" panose="020B0502040204020203" charset="0"/>
                        </a:rPr>
                        <a:t>đ</a:t>
                      </a:r>
                      <a:r>
                        <a:rPr lang="en-US" altLang="en-US">
                          <a:latin typeface="Bahnschrift SemiLight SemiCondensed" panose="020B0502040204020203" charset="0"/>
                          <a:cs typeface="Bahnschrift SemiLight SemiCondensed" panose="020B0502040204020203" charset="0"/>
                        </a:rPr>
                        <a:t>ặt một giá trị cho một khóa, hoặc xóa một khóa từ dữ liệu</a:t>
                      </a:r>
                    </a:p>
                  </a:txBody>
                  <a:tcPr/>
                </a:tc>
                <a:tc>
                  <a:txBody>
                    <a:bodyPr/>
                    <a:lstStyle/>
                    <a:p>
                      <a:pPr algn="ctr">
                        <a:buNone/>
                      </a:pPr>
                      <a:r>
                        <a:rPr lang="en-US" altLang="en-US">
                          <a:latin typeface="Bahnschrift SemiLight SemiCondensed" panose="020B0502040204020203" charset="0"/>
                          <a:cs typeface="Bahnschrift SemiLight SemiCondensed" panose="020B0502040204020203" charset="0"/>
                        </a:rPr>
                        <a:t>Cơ sở dữ liệu column-family l</a:t>
                      </a:r>
                      <a:r>
                        <a:rPr lang="" altLang="en-US">
                          <a:latin typeface="Bahnschrift SemiLight SemiCondensed" panose="020B0502040204020203" charset="0"/>
                          <a:cs typeface="Bahnschrift SemiLight SemiCondensed" panose="020B0502040204020203" charset="0"/>
                        </a:rPr>
                        <a:t>ư</a:t>
                      </a:r>
                      <a:r>
                        <a:rPr lang="en-US" altLang="en-US">
                          <a:latin typeface="Bahnschrift SemiLight SemiCondensed" panose="020B0502040204020203" charset="0"/>
                          <a:cs typeface="Bahnschrift SemiLight SemiCondensed" panose="020B0502040204020203" charset="0"/>
                        </a:rPr>
                        <a:t>u trữ dữ liệu trong nhiều cột trong mỗi dòng với key cho từng dòng. Column families là một nhóm các dữ liệu liên quan </a:t>
                      </a:r>
                      <a:r>
                        <a:rPr lang="" altLang="en-US">
                          <a:latin typeface="Bahnschrift SemiLight SemiCondensed" panose="020B0502040204020203" charset="0"/>
                          <a:cs typeface="Bahnschrift SemiLight SemiCondensed" panose="020B0502040204020203" charset="0"/>
                        </a:rPr>
                        <a:t>đư</a:t>
                      </a:r>
                      <a:r>
                        <a:rPr lang="en-US" altLang="en-US">
                          <a:latin typeface="Bahnschrift SemiLight SemiCondensed" panose="020B0502040204020203" charset="0"/>
                          <a:cs typeface="Bahnschrift SemiLight SemiCondensed" panose="020B0502040204020203" charset="0"/>
                        </a:rPr>
                        <a:t>ợc truy cập cùng với nhau</a:t>
                      </a:r>
                    </a:p>
                  </a:txBody>
                  <a:tcPr/>
                </a:tc>
                <a:tc>
                  <a:txBody>
                    <a:bodyPr/>
                    <a:lstStyle/>
                    <a:p>
                      <a:pPr algn="ctr">
                        <a:buNone/>
                      </a:pPr>
                      <a:r>
                        <a:rPr lang="en-US" altLang="en-US">
                          <a:latin typeface="Bahnschrift SemiLight SemiCondensed" panose="020B0502040204020203" charset="0"/>
                          <a:cs typeface="Bahnschrift SemiLight SemiCondensed" panose="020B0502040204020203" charset="0"/>
                        </a:rPr>
                        <a:t>Kiểu </a:t>
                      </a:r>
                      <a:r>
                        <a:rPr lang="" altLang="en-US">
                          <a:latin typeface="Bahnschrift SemiLight SemiCondensed" panose="020B0502040204020203" charset="0"/>
                          <a:cs typeface="Bahnschrift SemiLight SemiCondensed" panose="020B0502040204020203" charset="0"/>
                        </a:rPr>
                        <a:t>đ</a:t>
                      </a:r>
                      <a:r>
                        <a:rPr lang="en-US" altLang="en-US">
                          <a:latin typeface="Bahnschrift SemiLight SemiCondensed" panose="020B0502040204020203" charset="0"/>
                          <a:cs typeface="Bahnschrift SemiLight SemiCondensed" panose="020B0502040204020203" charset="0"/>
                        </a:rPr>
                        <a:t>ồ thị này cho phép bạn l</a:t>
                      </a:r>
                      <a:r>
                        <a:rPr lang="" altLang="en-US">
                          <a:latin typeface="Bahnschrift SemiLight SemiCondensed" panose="020B0502040204020203" charset="0"/>
                          <a:cs typeface="Bahnschrift SemiLight SemiCondensed" panose="020B0502040204020203" charset="0"/>
                        </a:rPr>
                        <a:t>ư</a:t>
                      </a:r>
                      <a:r>
                        <a:rPr lang="en-US" altLang="en-US">
                          <a:latin typeface="Bahnschrift SemiLight SemiCondensed" panose="020B0502040204020203" charset="0"/>
                          <a:cs typeface="Bahnschrift SemiLight SemiCondensed" panose="020B0502040204020203" charset="0"/>
                        </a:rPr>
                        <a:t>u trữ các thực thể và quan hệ giữa các thực thể. Các </a:t>
                      </a:r>
                      <a:r>
                        <a:rPr lang="" altLang="en-US">
                          <a:latin typeface="Bahnschrift SemiLight SemiCondensed" panose="020B0502040204020203" charset="0"/>
                          <a:cs typeface="Bahnschrift SemiLight SemiCondensed" panose="020B0502040204020203" charset="0"/>
                        </a:rPr>
                        <a:t>đ</a:t>
                      </a:r>
                      <a:r>
                        <a:rPr lang="en-US" altLang="en-US">
                          <a:latin typeface="Bahnschrift SemiLight SemiCondensed" panose="020B0502040204020203" charset="0"/>
                          <a:cs typeface="Bahnschrift SemiLight SemiCondensed" panose="020B0502040204020203" charset="0"/>
                        </a:rPr>
                        <a:t>ối t</a:t>
                      </a:r>
                      <a:r>
                        <a:rPr lang="" altLang="en-US">
                          <a:latin typeface="Bahnschrift SemiLight SemiCondensed" panose="020B0502040204020203" charset="0"/>
                          <a:cs typeface="Bahnschrift SemiLight SemiCondensed" panose="020B0502040204020203" charset="0"/>
                        </a:rPr>
                        <a:t>ư</a:t>
                      </a:r>
                      <a:r>
                        <a:rPr lang="en-US" altLang="en-US">
                          <a:latin typeface="Bahnschrift SemiLight SemiCondensed" panose="020B0502040204020203" charset="0"/>
                          <a:cs typeface="Bahnschrift SemiLight SemiCondensed" panose="020B0502040204020203" charset="0"/>
                        </a:rPr>
                        <a:t>ợng này còn </a:t>
                      </a:r>
                      <a:r>
                        <a:rPr lang="" altLang="en-US">
                          <a:latin typeface="Bahnschrift SemiLight SemiCondensed" panose="020B0502040204020203" charset="0"/>
                          <a:cs typeface="Bahnschrift SemiLight SemiCondensed" panose="020B0502040204020203" charset="0"/>
                        </a:rPr>
                        <a:t>đư</a:t>
                      </a:r>
                      <a:r>
                        <a:rPr lang="en-US" altLang="en-US">
                          <a:latin typeface="Bahnschrift SemiLight SemiCondensed" panose="020B0502040204020203" charset="0"/>
                          <a:cs typeface="Bahnschrift SemiLight SemiCondensed" panose="020B0502040204020203" charset="0"/>
                        </a:rPr>
                        <a:t>ợc gọi là các nút, trong </a:t>
                      </a:r>
                      <a:r>
                        <a:rPr lang="" altLang="en-US">
                          <a:latin typeface="Bahnschrift SemiLight SemiCondensed" panose="020B0502040204020203" charset="0"/>
                          <a:cs typeface="Bahnschrift SemiLight SemiCondensed" panose="020B0502040204020203" charset="0"/>
                        </a:rPr>
                        <a:t>đ</a:t>
                      </a:r>
                      <a:r>
                        <a:rPr lang="en-US" altLang="en-US">
                          <a:latin typeface="Bahnschrift SemiLight SemiCondensed" panose="020B0502040204020203" charset="0"/>
                          <a:cs typeface="Bahnschrift SemiLight SemiCondensed" panose="020B0502040204020203" charset="0"/>
                        </a:rPr>
                        <a:t>ó có các thuộc tính</a:t>
                      </a:r>
                      <a:r>
                        <a:rPr lang="en-US" altLang="en-US"/>
                        <a:t>.</a:t>
                      </a:r>
                    </a:p>
                  </a:txBody>
                  <a:tcPr/>
                </a:tc>
                <a:tc>
                  <a:txBody>
                    <a:bodyPr/>
                    <a:lstStyle/>
                    <a:p>
                      <a:pPr algn="ctr">
                        <a:buNone/>
                      </a:pPr>
                      <a:r>
                        <a:rPr lang="en-US" altLang="en-US">
                          <a:latin typeface="Bahnschrift SemiLight SemiCondensed" panose="020B0502040204020203" charset="0"/>
                          <a:cs typeface="Bahnschrift SemiLight SemiCondensed" panose="020B0502040204020203" charset="0"/>
                        </a:rPr>
                        <a:t>Tài liệu là nguyên l</a:t>
                      </a:r>
                      <a:r>
                        <a:rPr lang="" altLang="en-US">
                          <a:latin typeface="Bahnschrift SemiLight SemiCondensed" panose="020B0502040204020203" charset="0"/>
                          <a:cs typeface="Bahnschrift SemiLight SemiCondensed" panose="020B0502040204020203" charset="0"/>
                        </a:rPr>
                        <a:t>ý</a:t>
                      </a:r>
                      <a:r>
                        <a:rPr lang="en-US" altLang="en-US">
                          <a:latin typeface="Bahnschrift SemiLight SemiCondensed" panose="020B0502040204020203" charset="0"/>
                          <a:cs typeface="Bahnschrift SemiLight SemiCondensed" panose="020B0502040204020203" charset="0"/>
                        </a:rPr>
                        <a:t> chính của cơ sở dữ liệu kiểu dữ liệu. Dữ liệu l</a:t>
                      </a:r>
                      <a:r>
                        <a:rPr lang="" altLang="en-US">
                          <a:latin typeface="Bahnschrift SemiLight SemiCondensed" panose="020B0502040204020203" charset="0"/>
                          <a:cs typeface="Bahnschrift SemiLight SemiCondensed" panose="020B0502040204020203" charset="0"/>
                        </a:rPr>
                        <a:t>ư</a:t>
                      </a:r>
                      <a:r>
                        <a:rPr lang="en-US" altLang="en-US">
                          <a:latin typeface="Bahnschrift SemiLight SemiCondensed" panose="020B0502040204020203" charset="0"/>
                          <a:cs typeface="Bahnschrift SemiLight SemiCondensed" panose="020B0502040204020203" charset="0"/>
                        </a:rPr>
                        <a:t>u trữ và lấy ra là các tài liệu với </a:t>
                      </a:r>
                      <a:r>
                        <a:rPr lang="" altLang="en-US">
                          <a:latin typeface="Bahnschrift SemiLight SemiCondensed" panose="020B0502040204020203" charset="0"/>
                          <a:cs typeface="Bahnschrift SemiLight SemiCondensed" panose="020B0502040204020203" charset="0"/>
                        </a:rPr>
                        <a:t>đ</a:t>
                      </a:r>
                      <a:r>
                        <a:rPr lang="en-US" altLang="en-US">
                          <a:latin typeface="Bahnschrift SemiLight SemiCondensed" panose="020B0502040204020203" charset="0"/>
                          <a:cs typeface="Bahnschrift SemiLight SemiCondensed" panose="020B0502040204020203" charset="0"/>
                        </a:rPr>
                        <a:t>ịnh dạng XML, JSON, BSON,…</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1800">
                <a:latin typeface="Fz Poppins Black" charset="0"/>
                <a:cs typeface="Fz Poppins Black" charset="0"/>
              </a:rPr>
              <a:t>NGUYỄN ĐỨC THỊNH</a:t>
            </a:r>
            <a:endParaRPr lang="en-US" sz="1800" dirty="0"/>
          </a:p>
        </p:txBody>
      </p:sp>
      <p:sp>
        <p:nvSpPr>
          <p:cNvPr id="3" name="Slide Number Placeholder 2"/>
          <p:cNvSpPr>
            <a:spLocks noGrp="1"/>
          </p:cNvSpPr>
          <p:nvPr>
            <p:ph type="sldNum" sz="quarter" idx="10"/>
          </p:nvPr>
        </p:nvSpPr>
        <p:spPr/>
        <p:txBody>
          <a:bodyPr/>
          <a:lstStyle/>
          <a:p>
            <a:fld id="{A8929BE4-9460-4FFC-82AB-40FA3E28D9A3}" type="slidenum">
              <a:rPr lang="en-US" smtClean="0"/>
              <a:t>7</a:t>
            </a:fld>
            <a:endParaRPr lang="en-US"/>
          </a:p>
        </p:txBody>
      </p:sp>
      <p:sp>
        <p:nvSpPr>
          <p:cNvPr id="4" name="Text Placeholder 3"/>
          <p:cNvSpPr>
            <a:spLocks noGrp="1"/>
          </p:cNvSpPr>
          <p:nvPr>
            <p:ph type="body" sz="quarter" idx="11"/>
          </p:nvPr>
        </p:nvSpPr>
        <p:spPr/>
        <p:txBody>
          <a:bodyPr/>
          <a:lstStyle/>
          <a:p>
            <a:r>
              <a:rPr lang="en-US" dirty="0"/>
              <a:t>I. CÁC KHÁI NIỆM</a:t>
            </a:r>
          </a:p>
        </p:txBody>
      </p:sp>
      <p:sp>
        <p:nvSpPr>
          <p:cNvPr id="5" name="Text Placeholder 4"/>
          <p:cNvSpPr>
            <a:spLocks noGrp="1"/>
          </p:cNvSpPr>
          <p:nvPr>
            <p:ph type="body" sz="quarter" idx="12"/>
          </p:nvPr>
        </p:nvSpPr>
        <p:spPr>
          <a:xfrm>
            <a:off x="715010" y="1944370"/>
            <a:ext cx="5880999" cy="4369435"/>
          </a:xfrm>
        </p:spPr>
        <p:txBody>
          <a:bodyPr/>
          <a:lstStyle/>
          <a:p>
            <a:r>
              <a:rPr lang="en-US" sz="1400" b="1" dirty="0"/>
              <a:t> </a:t>
            </a:r>
            <a:r>
              <a:rPr lang="en-US" altLang="en-US" sz="1400" dirty="0"/>
              <a:t>MongoDB là một ch</a:t>
            </a:r>
            <a:r>
              <a:rPr lang="" altLang="en-US" sz="1400" dirty="0"/>
              <a:t>ư</a:t>
            </a:r>
            <a:r>
              <a:rPr lang="en-US" altLang="en-US" sz="1400" dirty="0"/>
              <a:t>ơng trình cơ sở dữ liệu mã nguồn mở </a:t>
            </a:r>
            <a:r>
              <a:rPr lang="" altLang="en-US" sz="1400" dirty="0"/>
              <a:t>đư</a:t>
            </a:r>
            <a:r>
              <a:rPr lang="en-US" altLang="en-US" sz="1400" dirty="0"/>
              <a:t>ợc thiết kế theo kiểu h</a:t>
            </a:r>
            <a:r>
              <a:rPr lang="" altLang="en-US" sz="1400" dirty="0"/>
              <a:t>ư</a:t>
            </a:r>
            <a:r>
              <a:rPr lang="en-US" altLang="en-US" sz="1400" dirty="0"/>
              <a:t>ớng </a:t>
            </a:r>
            <a:r>
              <a:rPr lang="" altLang="en-US" sz="1400" dirty="0"/>
              <a:t>đ</a:t>
            </a:r>
            <a:r>
              <a:rPr lang="en-US" altLang="en-US" sz="1400" dirty="0"/>
              <a:t>ối t</a:t>
            </a:r>
            <a:r>
              <a:rPr lang="" altLang="en-US" sz="1400" dirty="0"/>
              <a:t>ư</a:t>
            </a:r>
            <a:r>
              <a:rPr lang="en-US" altLang="en-US" sz="1400" dirty="0"/>
              <a:t>ợng trong </a:t>
            </a:r>
            <a:r>
              <a:rPr lang="" altLang="en-US" sz="1400" dirty="0"/>
              <a:t>đ</a:t>
            </a:r>
            <a:r>
              <a:rPr lang="en-US" altLang="en-US" sz="1400" dirty="0"/>
              <a:t>ó các bảng </a:t>
            </a:r>
            <a:r>
              <a:rPr lang="" altLang="en-US" sz="1400" dirty="0"/>
              <a:t>đư</a:t>
            </a:r>
            <a:r>
              <a:rPr lang="en-US" altLang="en-US" sz="1400" dirty="0"/>
              <a:t>ợc cấu trúc một cách linh hoạt cho phép các dữ liệu l</a:t>
            </a:r>
            <a:r>
              <a:rPr lang="" altLang="en-US" sz="1400" dirty="0"/>
              <a:t>ư</a:t>
            </a:r>
            <a:r>
              <a:rPr lang="en-US" altLang="en-US" sz="1400" dirty="0"/>
              <a:t>u trên bảng không cần phải tuân theo một dạng cấu trúc nhất </a:t>
            </a:r>
            <a:r>
              <a:rPr lang="" altLang="en-US" sz="1400" dirty="0"/>
              <a:t>đ</a:t>
            </a:r>
            <a:r>
              <a:rPr lang="en-US" altLang="en-US" sz="1400" dirty="0"/>
              <a:t>ịnh nào. Chính do cấu trúc linh hoạt này nên MongoDB có thể </a:t>
            </a:r>
            <a:r>
              <a:rPr lang="" altLang="en-US" sz="1400" dirty="0"/>
              <a:t>đư</a:t>
            </a:r>
            <a:r>
              <a:rPr lang="en-US" altLang="en-US" sz="1400" dirty="0"/>
              <a:t>ợc dùng </a:t>
            </a:r>
            <a:r>
              <a:rPr lang="" altLang="en-US" sz="1400" dirty="0"/>
              <a:t>đ</a:t>
            </a:r>
            <a:r>
              <a:rPr lang="en-US" altLang="en-US" sz="1400" dirty="0"/>
              <a:t>ể l</a:t>
            </a:r>
            <a:r>
              <a:rPr lang="" altLang="en-US" sz="1400" dirty="0"/>
              <a:t>ư</a:t>
            </a:r>
            <a:r>
              <a:rPr lang="en-US" altLang="en-US" sz="1400" dirty="0"/>
              <a:t>u trữ các dữ liệu có cấu trúc phức tạp và </a:t>
            </a:r>
            <a:r>
              <a:rPr lang="" altLang="en-US" sz="1400" dirty="0"/>
              <a:t>đ</a:t>
            </a:r>
            <a:r>
              <a:rPr lang="en-US" altLang="en-US" sz="1400" dirty="0"/>
              <a:t>a dạng và không </a:t>
            </a:r>
            <a:r>
              <a:rPr lang="en-US" altLang="en-US" sz="1400" dirty="0" err="1"/>
              <a:t>cố</a:t>
            </a:r>
            <a:r>
              <a:rPr lang="en-US" altLang="en-US" sz="1400" dirty="0"/>
              <a:t> </a:t>
            </a:r>
            <a:r>
              <a:rPr lang="en-US" altLang="en-US" sz="1400" dirty="0" err="1"/>
              <a:t>Đị</a:t>
            </a:r>
            <a:r>
              <a:rPr lang="" altLang="en-US" sz="1400" dirty="0"/>
              <a:t>nh</a:t>
            </a:r>
            <a:r>
              <a:rPr lang="vi-VN" sz="1400" dirty="0"/>
              <a:t>.</a:t>
            </a:r>
          </a:p>
          <a:p>
            <a:endParaRPr lang="en-US" dirty="0"/>
          </a:p>
          <a:p>
            <a:pPr>
              <a:lnSpc>
                <a:spcPct val="100000"/>
              </a:lnSpc>
            </a:pPr>
            <a:endParaRPr lang="vi-VN" dirty="0"/>
          </a:p>
          <a:p>
            <a:pPr algn="just" defTabSz="457200"/>
            <a:endParaRPr lang="en-US" dirty="0"/>
          </a:p>
          <a:p>
            <a:pPr algn="just" defTabSz="457200"/>
            <a:endParaRPr lang="en-US" dirty="0">
              <a:latin typeface="Fz Poppins ExtBd" pitchFamily="2" charset="0"/>
              <a:cs typeface="Fz Poppins ExtBd" pitchFamily="2" charset="0"/>
            </a:endParaRPr>
          </a:p>
        </p:txBody>
      </p:sp>
      <p:sp>
        <p:nvSpPr>
          <p:cNvPr id="6" name="Text Placeholder 5"/>
          <p:cNvSpPr>
            <a:spLocks noGrp="1"/>
          </p:cNvSpPr>
          <p:nvPr>
            <p:ph type="body" sz="quarter" idx="13"/>
          </p:nvPr>
        </p:nvSpPr>
        <p:spPr/>
        <p:txBody>
          <a:bodyPr/>
          <a:lstStyle/>
          <a:p>
            <a:r>
              <a:rPr lang="en-US" dirty="0"/>
              <a:t>GIỚI THIỆU MONGODB</a:t>
            </a:r>
          </a:p>
        </p:txBody>
      </p:sp>
      <p:pic>
        <p:nvPicPr>
          <p:cNvPr id="8" name="Picture 7"/>
          <p:cNvPicPr>
            <a:picLocks noChangeAspect="1"/>
          </p:cNvPicPr>
          <p:nvPr/>
        </p:nvPicPr>
        <p:blipFill>
          <a:blip r:embed="rId2"/>
          <a:stretch>
            <a:fillRect/>
          </a:stretch>
        </p:blipFill>
        <p:spPr>
          <a:xfrm>
            <a:off x="910689" y="49958"/>
            <a:ext cx="3251199" cy="988268"/>
          </a:xfrm>
          <a:prstGeom prst="rect">
            <a:avLst/>
          </a:prstGeom>
        </p:spPr>
      </p:pic>
      <p:pic>
        <p:nvPicPr>
          <p:cNvPr id="9" name="Picture 8" descr="A close up of a logo&#10;&#10;Description automatically generated">
            <a:extLst>
              <a:ext uri="{FF2B5EF4-FFF2-40B4-BE49-F238E27FC236}">
                <a16:creationId xmlns:a16="http://schemas.microsoft.com/office/drawing/2014/main" id="{C23CA215-0C1C-1AF2-62CC-5A31B157A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893" y="2084433"/>
            <a:ext cx="4591097" cy="29489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1800" dirty="0">
                <a:latin typeface="Fz Poppins Black" charset="0"/>
                <a:cs typeface="Fz Poppins Black" charset="0"/>
              </a:rPr>
              <a:t>NGUYỄN ĐỨC THỊNH</a:t>
            </a:r>
            <a:endParaRPr lang="en-US" sz="1800" dirty="0"/>
          </a:p>
        </p:txBody>
      </p:sp>
      <p:sp>
        <p:nvSpPr>
          <p:cNvPr id="3" name="Slide Number Placeholder 2"/>
          <p:cNvSpPr>
            <a:spLocks noGrp="1"/>
          </p:cNvSpPr>
          <p:nvPr>
            <p:ph type="sldNum" sz="quarter" idx="10"/>
          </p:nvPr>
        </p:nvSpPr>
        <p:spPr/>
        <p:txBody>
          <a:bodyPr/>
          <a:lstStyle/>
          <a:p>
            <a:fld id="{A8929BE4-9460-4FFC-82AB-40FA3E28D9A3}" type="slidenum">
              <a:rPr lang="en-US" smtClean="0"/>
              <a:t>8</a:t>
            </a:fld>
            <a:endParaRPr lang="en-US"/>
          </a:p>
        </p:txBody>
      </p:sp>
      <p:sp>
        <p:nvSpPr>
          <p:cNvPr id="4" name="Text Placeholder 3"/>
          <p:cNvSpPr>
            <a:spLocks noGrp="1"/>
          </p:cNvSpPr>
          <p:nvPr>
            <p:ph type="body" sz="quarter" idx="11"/>
          </p:nvPr>
        </p:nvSpPr>
        <p:spPr/>
        <p:txBody>
          <a:bodyPr/>
          <a:lstStyle/>
          <a:p>
            <a:r>
              <a:rPr lang="en-US" dirty="0"/>
              <a:t>I. CÁC KHÁI NIỆM</a:t>
            </a:r>
          </a:p>
        </p:txBody>
      </p:sp>
      <p:sp>
        <p:nvSpPr>
          <p:cNvPr id="5" name="Text Placeholder 4"/>
          <p:cNvSpPr>
            <a:spLocks noGrp="1"/>
          </p:cNvSpPr>
          <p:nvPr>
            <p:ph type="body" sz="quarter" idx="12"/>
          </p:nvPr>
        </p:nvSpPr>
        <p:spPr>
          <a:xfrm>
            <a:off x="89807" y="1944688"/>
            <a:ext cx="11764736" cy="3794806"/>
          </a:xfrm>
        </p:spPr>
        <p:txBody>
          <a:bodyPr>
            <a:normAutofit/>
          </a:bodyPr>
          <a:lstStyle/>
          <a:p>
            <a:pPr marL="285750" indent="-285750" algn="just">
              <a:buFont typeface="Arial" panose="020B0604020202020204" pitchFamily="34" charset="0"/>
              <a:buChar char="•"/>
            </a:pPr>
            <a:r>
              <a:rPr lang="en-US" dirty="0"/>
              <a:t>	</a:t>
            </a:r>
            <a:r>
              <a:rPr lang="en-US" dirty="0" err="1"/>
              <a:t>Ít</a:t>
            </a:r>
            <a:r>
              <a:rPr lang="en-US" dirty="0"/>
              <a:t> Schema </a:t>
            </a:r>
            <a:r>
              <a:rPr lang="en-US" dirty="0" err="1"/>
              <a:t>hơn</a:t>
            </a:r>
            <a:r>
              <a:rPr lang="en-US" dirty="0"/>
              <a:t>.</a:t>
            </a:r>
          </a:p>
          <a:p>
            <a:pPr marL="285750" indent="-285750" algn="just">
              <a:buFont typeface="Arial" panose="020B0604020202020204" pitchFamily="34" charset="0"/>
              <a:buChar char="•"/>
            </a:pPr>
            <a:r>
              <a:rPr lang="en-US" dirty="0"/>
              <a:t>	</a:t>
            </a:r>
            <a:r>
              <a:rPr lang="en-US" dirty="0" err="1"/>
              <a:t>Khả</a:t>
            </a:r>
            <a:r>
              <a:rPr lang="en-US" dirty="0"/>
              <a:t> </a:t>
            </a:r>
            <a:r>
              <a:rPr lang="en-US" dirty="0" err="1"/>
              <a:t>năng</a:t>
            </a:r>
            <a:r>
              <a:rPr lang="en-US" dirty="0"/>
              <a:t> </a:t>
            </a:r>
            <a:r>
              <a:rPr lang="en-US" dirty="0" err="1"/>
              <a:t>truy</a:t>
            </a:r>
            <a:r>
              <a:rPr lang="en-US" dirty="0"/>
              <a:t> </a:t>
            </a:r>
            <a:r>
              <a:rPr lang="en-US" dirty="0" err="1"/>
              <a:t>vấn</a:t>
            </a:r>
            <a:r>
              <a:rPr lang="en-US" dirty="0"/>
              <a:t> </a:t>
            </a:r>
            <a:r>
              <a:rPr lang="en-US" dirty="0" err="1"/>
              <a:t>sâu</a:t>
            </a:r>
            <a:r>
              <a:rPr lang="en-US" dirty="0"/>
              <a:t> </a:t>
            </a:r>
            <a:r>
              <a:rPr lang="en-US" dirty="0" err="1"/>
              <a:t>hơn</a:t>
            </a:r>
            <a:r>
              <a:rPr lang="en-US" dirty="0"/>
              <a:t>.</a:t>
            </a:r>
          </a:p>
          <a:p>
            <a:pPr marL="285750" indent="-285750" algn="just">
              <a:buFont typeface="Arial" panose="020B0604020202020204" pitchFamily="34" charset="0"/>
              <a:buChar char="•"/>
            </a:pP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đối</a:t>
            </a:r>
            <a:r>
              <a:rPr lang="en-US" dirty="0"/>
              <a:t> </a:t>
            </a:r>
            <a:r>
              <a:rPr lang="en-US" dirty="0" err="1"/>
              <a:t>tượng</a:t>
            </a:r>
            <a:r>
              <a:rPr lang="en-US" dirty="0"/>
              <a:t> </a:t>
            </a:r>
            <a:r>
              <a:rPr lang="en-US" dirty="0" err="1"/>
              <a:t>là</a:t>
            </a:r>
            <a:r>
              <a:rPr lang="en-US" dirty="0"/>
              <a:t> </a:t>
            </a:r>
            <a:r>
              <a:rPr lang="en-US" dirty="0" err="1"/>
              <a:t>rõ</a:t>
            </a:r>
            <a:r>
              <a:rPr lang="en-US" dirty="0"/>
              <a:t> </a:t>
            </a:r>
            <a:r>
              <a:rPr lang="en-US" dirty="0" err="1"/>
              <a:t>ràng</a:t>
            </a:r>
            <a:r>
              <a:rPr lang="en-US" dirty="0"/>
              <a:t>.</a:t>
            </a:r>
          </a:p>
          <a:p>
            <a:pPr marL="285750" indent="-285750" algn="just">
              <a:buFont typeface="Arial" panose="020B0604020202020204" pitchFamily="34" charset="0"/>
              <a:buChar char="•"/>
            </a:pPr>
            <a:r>
              <a:rPr lang="en-US" dirty="0"/>
              <a:t>	MongoDB </a:t>
            </a:r>
            <a:r>
              <a:rPr lang="en-US" dirty="0" err="1"/>
              <a:t>dễ</a:t>
            </a:r>
            <a:r>
              <a:rPr lang="en-US" dirty="0"/>
              <a:t> </a:t>
            </a:r>
            <a:r>
              <a:rPr lang="en-US" dirty="0" err="1"/>
              <a:t>dàng</a:t>
            </a:r>
            <a:r>
              <a:rPr lang="en-US" dirty="0"/>
              <a:t> </a:t>
            </a:r>
            <a:r>
              <a:rPr lang="en-US" dirty="0" err="1"/>
              <a:t>để</a:t>
            </a:r>
            <a:r>
              <a:rPr lang="en-US" dirty="0"/>
              <a:t> </a:t>
            </a:r>
            <a:r>
              <a:rPr lang="en-US" dirty="0" err="1"/>
              <a:t>mở</a:t>
            </a:r>
            <a:r>
              <a:rPr lang="en-US" dirty="0"/>
              <a:t> </a:t>
            </a:r>
            <a:r>
              <a:rPr lang="en-US" dirty="0" err="1"/>
              <a:t>rộng</a:t>
            </a:r>
            <a:r>
              <a:rPr lang="en-US" dirty="0"/>
              <a:t>.</a:t>
            </a:r>
          </a:p>
          <a:p>
            <a:pPr marL="285750" indent="-285750" algn="just">
              <a:buFont typeface="Arial" panose="020B0604020202020204" pitchFamily="34" charset="0"/>
              <a:buChar char="•"/>
            </a:pPr>
            <a:r>
              <a:rPr lang="en-US" dirty="0"/>
              <a:t>	</a:t>
            </a:r>
            <a:r>
              <a:rPr lang="en-US" dirty="0" err="1"/>
              <a:t>Không</a:t>
            </a:r>
            <a:r>
              <a:rPr lang="en-US" dirty="0"/>
              <a:t> </a:t>
            </a:r>
            <a:r>
              <a:rPr lang="en-US" dirty="0" err="1"/>
              <a:t>có</a:t>
            </a:r>
            <a:r>
              <a:rPr lang="en-US" dirty="0"/>
              <a:t> john </a:t>
            </a:r>
            <a:r>
              <a:rPr lang="en-US" dirty="0" err="1"/>
              <a:t>phức</a:t>
            </a:r>
            <a:r>
              <a:rPr lang="en-US" dirty="0"/>
              <a:t> </a:t>
            </a:r>
            <a:r>
              <a:rPr lang="en-US" dirty="0" err="1"/>
              <a:t>tạp</a:t>
            </a:r>
            <a:r>
              <a:rPr lang="en-US" dirty="0"/>
              <a:t>.</a:t>
            </a:r>
          </a:p>
          <a:p>
            <a:pPr marL="285750" indent="-285750" algn="just">
              <a:buFont typeface="Arial" panose="020B0604020202020204" pitchFamily="34" charset="0"/>
              <a:buChar char="•"/>
            </a:pPr>
            <a:r>
              <a:rPr lang="en-US" dirty="0"/>
              <a:t>	</a:t>
            </a:r>
            <a:r>
              <a:rPr lang="en-US" dirty="0" err="1"/>
              <a:t>Việc</a:t>
            </a:r>
            <a:r>
              <a:rPr lang="en-US" dirty="0"/>
              <a:t> </a:t>
            </a:r>
            <a:r>
              <a:rPr lang="en-US" dirty="0" err="1"/>
              <a:t>chuyển</a:t>
            </a:r>
            <a:r>
              <a:rPr lang="en-US" dirty="0"/>
              <a:t> </a:t>
            </a:r>
            <a:r>
              <a:rPr lang="en-US" dirty="0" err="1"/>
              <a:t>đổi</a:t>
            </a:r>
            <a:r>
              <a:rPr lang="vi-VN" dirty="0"/>
              <a:t>/ánh xạ của các đối tượng ứng dụng đến các đối tượng cơ sở dữ liệu là không cần thiết.</a:t>
            </a:r>
            <a:r>
              <a:rPr lang="en-US" dirty="0"/>
              <a:t>  </a:t>
            </a:r>
            <a:endParaRPr lang="vi-VN" dirty="0"/>
          </a:p>
          <a:p>
            <a:endParaRPr lang="vi-VN" dirty="0"/>
          </a:p>
          <a:p>
            <a:pPr algn="just" defTabSz="457200"/>
            <a:endParaRPr lang="en-US" dirty="0"/>
          </a:p>
          <a:p>
            <a:pPr algn="just" defTabSz="457200"/>
            <a:endParaRPr lang="en-US" dirty="0">
              <a:latin typeface="Fz Poppins ExtBd" pitchFamily="2" charset="0"/>
              <a:cs typeface="Fz Poppins ExtBd" pitchFamily="2" charset="0"/>
            </a:endParaRPr>
          </a:p>
        </p:txBody>
      </p:sp>
      <p:sp>
        <p:nvSpPr>
          <p:cNvPr id="6" name="Text Placeholder 5"/>
          <p:cNvSpPr>
            <a:spLocks noGrp="1"/>
          </p:cNvSpPr>
          <p:nvPr>
            <p:ph type="body" sz="quarter" idx="13"/>
          </p:nvPr>
        </p:nvSpPr>
        <p:spPr/>
        <p:txBody>
          <a:bodyPr/>
          <a:lstStyle/>
          <a:p>
            <a:r>
              <a:rPr lang="en-US" b="1" i="0" dirty="0" err="1">
                <a:solidFill>
                  <a:schemeClr val="accent1"/>
                </a:solidFill>
                <a:effectLst/>
              </a:rPr>
              <a:t>Lợi</a:t>
            </a:r>
            <a:r>
              <a:rPr lang="en-US" b="1" i="0" dirty="0">
                <a:solidFill>
                  <a:schemeClr val="accent1"/>
                </a:solidFill>
                <a:effectLst/>
              </a:rPr>
              <a:t> </a:t>
            </a:r>
            <a:r>
              <a:rPr lang="en-US" b="1" i="0" dirty="0" err="1">
                <a:solidFill>
                  <a:schemeClr val="accent1"/>
                </a:solidFill>
                <a:effectLst/>
              </a:rPr>
              <a:t>thế</a:t>
            </a:r>
            <a:r>
              <a:rPr lang="en-US" b="1" i="0" dirty="0">
                <a:solidFill>
                  <a:schemeClr val="accent1"/>
                </a:solidFill>
                <a:effectLst/>
              </a:rPr>
              <a:t> </a:t>
            </a:r>
            <a:r>
              <a:rPr lang="en-US" b="1" i="0" dirty="0" err="1">
                <a:solidFill>
                  <a:schemeClr val="accent1"/>
                </a:solidFill>
                <a:effectLst/>
              </a:rPr>
              <a:t>của</a:t>
            </a:r>
            <a:r>
              <a:rPr lang="en-US" b="1" i="0" dirty="0">
                <a:solidFill>
                  <a:schemeClr val="accent1"/>
                </a:solidFill>
                <a:effectLst/>
              </a:rPr>
              <a:t> Mongo DB so </a:t>
            </a:r>
            <a:r>
              <a:rPr lang="en-US" b="1" i="0" dirty="0" err="1">
                <a:solidFill>
                  <a:schemeClr val="accent1"/>
                </a:solidFill>
                <a:effectLst/>
              </a:rPr>
              <a:t>với</a:t>
            </a:r>
            <a:r>
              <a:rPr lang="en-US" b="1" i="0" dirty="0">
                <a:solidFill>
                  <a:schemeClr val="accent1"/>
                </a:solidFill>
                <a:effectLst/>
              </a:rPr>
              <a:t> RSDBMS</a:t>
            </a:r>
            <a:r>
              <a:rPr lang="en-US" dirty="0">
                <a:solidFill>
                  <a:schemeClr val="accent1"/>
                </a:solidFill>
              </a:rPr>
              <a:t>:</a:t>
            </a:r>
          </a:p>
        </p:txBody>
      </p:sp>
      <p:pic>
        <p:nvPicPr>
          <p:cNvPr id="8" name="Picture 7"/>
          <p:cNvPicPr>
            <a:picLocks noChangeAspect="1"/>
          </p:cNvPicPr>
          <p:nvPr/>
        </p:nvPicPr>
        <p:blipFill>
          <a:blip r:embed="rId2"/>
          <a:stretch>
            <a:fillRect/>
          </a:stretch>
        </p:blipFill>
        <p:spPr>
          <a:xfrm>
            <a:off x="910689" y="49958"/>
            <a:ext cx="3251199" cy="9882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662B-8E23-ED0A-C139-1A3517BD96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565835-EDF4-A77A-D954-6D45FD15E811}"/>
              </a:ext>
            </a:extLst>
          </p:cNvPr>
          <p:cNvSpPr>
            <a:spLocks noGrp="1"/>
          </p:cNvSpPr>
          <p:nvPr>
            <p:ph type="title"/>
          </p:nvPr>
        </p:nvSpPr>
        <p:spPr/>
        <p:txBody>
          <a:bodyPr/>
          <a:lstStyle/>
          <a:p>
            <a:pPr algn="r"/>
            <a:r>
              <a:rPr lang="en-US" sz="1800" dirty="0">
                <a:latin typeface="Fz Poppins Black" charset="0"/>
                <a:cs typeface="Fz Poppins Black" charset="0"/>
              </a:rPr>
              <a:t>NGUYỄN ĐỨC THỊNH</a:t>
            </a:r>
            <a:endParaRPr lang="en-US" sz="1800" dirty="0"/>
          </a:p>
        </p:txBody>
      </p:sp>
      <p:sp>
        <p:nvSpPr>
          <p:cNvPr id="3" name="Slide Number Placeholder 2">
            <a:extLst>
              <a:ext uri="{FF2B5EF4-FFF2-40B4-BE49-F238E27FC236}">
                <a16:creationId xmlns:a16="http://schemas.microsoft.com/office/drawing/2014/main" id="{0A5395FA-9E41-713E-9FEB-23A749775292}"/>
              </a:ext>
            </a:extLst>
          </p:cNvPr>
          <p:cNvSpPr>
            <a:spLocks noGrp="1"/>
          </p:cNvSpPr>
          <p:nvPr>
            <p:ph type="sldNum" sz="quarter" idx="10"/>
          </p:nvPr>
        </p:nvSpPr>
        <p:spPr/>
        <p:txBody>
          <a:bodyPr/>
          <a:lstStyle/>
          <a:p>
            <a:fld id="{A8929BE4-9460-4FFC-82AB-40FA3E28D9A3}" type="slidenum">
              <a:rPr lang="en-US" smtClean="0"/>
              <a:t>9</a:t>
            </a:fld>
            <a:endParaRPr lang="en-US"/>
          </a:p>
        </p:txBody>
      </p:sp>
      <p:sp>
        <p:nvSpPr>
          <p:cNvPr id="4" name="Text Placeholder 3">
            <a:extLst>
              <a:ext uri="{FF2B5EF4-FFF2-40B4-BE49-F238E27FC236}">
                <a16:creationId xmlns:a16="http://schemas.microsoft.com/office/drawing/2014/main" id="{A0BD0FA6-8700-41BA-8C89-9F617A7D5798}"/>
              </a:ext>
            </a:extLst>
          </p:cNvPr>
          <p:cNvSpPr>
            <a:spLocks noGrp="1"/>
          </p:cNvSpPr>
          <p:nvPr>
            <p:ph type="body" sz="quarter" idx="11"/>
          </p:nvPr>
        </p:nvSpPr>
        <p:spPr/>
        <p:txBody>
          <a:bodyPr/>
          <a:lstStyle/>
          <a:p>
            <a:r>
              <a:rPr lang="en-US" dirty="0"/>
              <a:t>CSDL MONGODB</a:t>
            </a:r>
          </a:p>
        </p:txBody>
      </p:sp>
      <p:sp>
        <p:nvSpPr>
          <p:cNvPr id="5" name="Text Placeholder 4">
            <a:extLst>
              <a:ext uri="{FF2B5EF4-FFF2-40B4-BE49-F238E27FC236}">
                <a16:creationId xmlns:a16="http://schemas.microsoft.com/office/drawing/2014/main" id="{53A1779E-685F-C292-37BD-8A55CB2A729B}"/>
              </a:ext>
            </a:extLst>
          </p:cNvPr>
          <p:cNvSpPr>
            <a:spLocks noGrp="1"/>
          </p:cNvSpPr>
          <p:nvPr>
            <p:ph type="body" sz="quarter" idx="12"/>
          </p:nvPr>
        </p:nvSpPr>
        <p:spPr>
          <a:xfrm>
            <a:off x="89807" y="1944688"/>
            <a:ext cx="11764736" cy="3794806"/>
          </a:xfrm>
        </p:spPr>
        <p:txBody>
          <a:bodyPr>
            <a:normAutofit/>
          </a:bodyPr>
          <a:lstStyle/>
          <a:p>
            <a:pPr marL="285750" indent="-285750" algn="just">
              <a:buFont typeface="Arial" panose="020B0604020202020204" pitchFamily="34" charset="0"/>
              <a:buChar char="•"/>
            </a:pPr>
            <a:r>
              <a:rPr lang="en-US" dirty="0"/>
              <a:t>	</a:t>
            </a:r>
            <a:endParaRPr lang="vi-VN" dirty="0"/>
          </a:p>
          <a:p>
            <a:pPr algn="just" defTabSz="457200"/>
            <a:endParaRPr lang="en-US" dirty="0"/>
          </a:p>
          <a:p>
            <a:pPr algn="just" defTabSz="457200"/>
            <a:endParaRPr lang="en-US" dirty="0">
              <a:latin typeface="Fz Poppins ExtBd" pitchFamily="2" charset="0"/>
              <a:cs typeface="Fz Poppins ExtBd" pitchFamily="2" charset="0"/>
            </a:endParaRPr>
          </a:p>
        </p:txBody>
      </p:sp>
      <p:pic>
        <p:nvPicPr>
          <p:cNvPr id="8" name="Picture 7">
            <a:extLst>
              <a:ext uri="{FF2B5EF4-FFF2-40B4-BE49-F238E27FC236}">
                <a16:creationId xmlns:a16="http://schemas.microsoft.com/office/drawing/2014/main" id="{597A5964-D382-8C67-493F-84C711D439E9}"/>
              </a:ext>
            </a:extLst>
          </p:cNvPr>
          <p:cNvPicPr>
            <a:picLocks noChangeAspect="1"/>
          </p:cNvPicPr>
          <p:nvPr/>
        </p:nvPicPr>
        <p:blipFill>
          <a:blip r:embed="rId2"/>
          <a:stretch>
            <a:fillRect/>
          </a:stretch>
        </p:blipFill>
        <p:spPr>
          <a:xfrm>
            <a:off x="910689" y="49958"/>
            <a:ext cx="3251199" cy="988268"/>
          </a:xfrm>
          <a:prstGeom prst="rect">
            <a:avLst/>
          </a:prstGeom>
        </p:spPr>
      </p:pic>
      <p:pic>
        <p:nvPicPr>
          <p:cNvPr id="11" name="Picture 10" descr="A black background with white squares&#10;&#10;Description automatically generated">
            <a:extLst>
              <a:ext uri="{FF2B5EF4-FFF2-40B4-BE49-F238E27FC236}">
                <a16:creationId xmlns:a16="http://schemas.microsoft.com/office/drawing/2014/main" id="{335FFCA3-DC80-7ACB-AA9F-2F6344B37229}"/>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0690" y="1866899"/>
            <a:ext cx="5931900" cy="3314996"/>
          </a:xfrm>
          <a:prstGeom prst="rect">
            <a:avLst/>
          </a:prstGeom>
          <a:ln w="31750">
            <a:noFill/>
          </a:ln>
        </p:spPr>
      </p:pic>
      <p:sp>
        <p:nvSpPr>
          <p:cNvPr id="14" name="Text Placeholder 4">
            <a:extLst>
              <a:ext uri="{FF2B5EF4-FFF2-40B4-BE49-F238E27FC236}">
                <a16:creationId xmlns:a16="http://schemas.microsoft.com/office/drawing/2014/main" id="{CBF03B4B-96E8-D133-FF6E-F714C5275C90}"/>
              </a:ext>
            </a:extLst>
          </p:cNvPr>
          <p:cNvSpPr txBox="1">
            <a:spLocks/>
          </p:cNvSpPr>
          <p:nvPr/>
        </p:nvSpPr>
        <p:spPr>
          <a:xfrm>
            <a:off x="5198725" y="1438383"/>
            <a:ext cx="6808218" cy="4453512"/>
          </a:xfrm>
          <a:prstGeom prst="rect">
            <a:avLst/>
          </a:prstGeom>
        </p:spPr>
        <p:txBody>
          <a:bodyPr>
            <a:normAutofit fontScale="70000" lnSpcReduction="20000"/>
          </a:bodyPr>
          <a:lstStyle>
            <a:lvl1pPr marL="0" indent="0" algn="l" defTabSz="914400" rtl="0" eaLnBrk="1" latinLnBrk="0" hangingPunct="1">
              <a:lnSpc>
                <a:spcPct val="150000"/>
              </a:lnSpc>
              <a:spcBef>
                <a:spcPts val="1000"/>
              </a:spcBef>
              <a:spcAft>
                <a:spcPts val="0"/>
              </a:spcAft>
              <a:buFont typeface="Arial" panose="020B0604020202020204" pitchFamily="34" charset="0"/>
              <a:buNone/>
              <a:defRPr sz="1600" kern="1200" spc="0">
                <a:solidFill>
                  <a:schemeClr val="tx2"/>
                </a:solidFill>
                <a:latin typeface="Fz Poppins Med" pitchFamily="2" charset="0"/>
                <a:ea typeface="+mn-ea"/>
                <a:cs typeface="Fz Poppins Med"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b="1" dirty="0"/>
              <a:t>Luồng dữ liệu trong hệ thống: </a:t>
            </a:r>
            <a:endParaRPr lang="vi-VN" dirty="0"/>
          </a:p>
          <a:p>
            <a:r>
              <a:rPr lang="vi-VN" dirty="0"/>
              <a:t>1. </a:t>
            </a:r>
            <a:r>
              <a:rPr lang="vi-VN" b="1" dirty="0"/>
              <a:t>Người dùng (User): </a:t>
            </a:r>
            <a:endParaRPr lang="vi-VN" dirty="0"/>
          </a:p>
          <a:p>
            <a:r>
              <a:rPr lang="vi-VN" dirty="0"/>
              <a:t>Đăng ký tài khoản và đăng nhập để làm bài kiểm tra.</a:t>
            </a:r>
            <a:endParaRPr lang="en-US" dirty="0"/>
          </a:p>
          <a:p>
            <a:r>
              <a:rPr lang="vi-VN" dirty="0"/>
              <a:t>2. </a:t>
            </a:r>
            <a:r>
              <a:rPr lang="vi-VN" b="1" dirty="0"/>
              <a:t>Bài kiểm tra (Reading Test): </a:t>
            </a:r>
            <a:endParaRPr lang="vi-VN" dirty="0"/>
          </a:p>
          <a:p>
            <a:r>
              <a:rPr lang="vi-VN" dirty="0"/>
              <a:t>Người dùng chọn bài kiểm tra từ danh sách và bắt đầu làm bài. </a:t>
            </a:r>
          </a:p>
          <a:p>
            <a:r>
              <a:rPr lang="vi-VN" dirty="0"/>
              <a:t>3. </a:t>
            </a:r>
            <a:r>
              <a:rPr lang="vi-VN" b="1" dirty="0"/>
              <a:t>Lần làm bài (Attempt): </a:t>
            </a:r>
            <a:endParaRPr lang="vi-VN" dirty="0"/>
          </a:p>
          <a:p>
            <a:r>
              <a:rPr lang="vi-VN" dirty="0"/>
              <a:t>Khi người dùng bắt đầu làm bài, một bản ghi mới được tạo trong attempts để </a:t>
            </a:r>
          </a:p>
          <a:p>
            <a:r>
              <a:rPr lang="vi-VN" dirty="0"/>
              <a:t>theo dõi tiến trình. </a:t>
            </a:r>
          </a:p>
          <a:p>
            <a:r>
              <a:rPr lang="vi-VN" dirty="0"/>
              <a:t>4. </a:t>
            </a:r>
            <a:r>
              <a:rPr lang="vi-VN" b="1" dirty="0"/>
              <a:t>Kết quả bài kiểm tra (Test Results): </a:t>
            </a:r>
            <a:endParaRPr lang="vi-VN" dirty="0"/>
          </a:p>
          <a:p>
            <a:r>
              <a:rPr lang="vi-VN" dirty="0"/>
              <a:t>Sau khi hoàn thành bài kiểm tra, câu trả lời của người dùng được lưu vào </a:t>
            </a:r>
          </a:p>
          <a:p>
            <a:r>
              <a:rPr lang="vi-VN" dirty="0"/>
              <a:t>testresults, bao gồm so sánh với đáp án đúng. </a:t>
            </a:r>
          </a:p>
          <a:p>
            <a:r>
              <a:rPr lang="vi-VN" dirty="0"/>
              <a:t>5. </a:t>
            </a:r>
            <a:r>
              <a:rPr lang="vi-VN" b="1" dirty="0"/>
              <a:t>Thống kê: </a:t>
            </a:r>
            <a:endParaRPr lang="vi-VN" dirty="0"/>
          </a:p>
          <a:p>
            <a:r>
              <a:rPr lang="vi-VN" dirty="0"/>
              <a:t>Quản trị viên có thể xem báo cáo tổng quan và chi tiết kết quả qua các collection.</a:t>
            </a:r>
          </a:p>
          <a:p>
            <a:pPr algn="just" defTabSz="457200"/>
            <a:endParaRPr lang="en-US" dirty="0"/>
          </a:p>
          <a:p>
            <a:pPr algn="just" defTabSz="457200"/>
            <a:endParaRPr lang="en-US" dirty="0">
              <a:latin typeface="Fz Poppins ExtBd" pitchFamily="2" charset="0"/>
              <a:cs typeface="Fz Poppins ExtBd" pitchFamily="2" charset="0"/>
            </a:endParaRPr>
          </a:p>
        </p:txBody>
      </p:sp>
    </p:spTree>
    <p:extLst>
      <p:ext uri="{BB962C8B-B14F-4D97-AF65-F5344CB8AC3E}">
        <p14:creationId xmlns:p14="http://schemas.microsoft.com/office/powerpoint/2010/main" val="392487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92*315"/>
  <p:tag name="TABLE_ENDDRAG_RECT" val="65*163*792*315"/>
</p:tagLst>
</file>

<file path=ppt/theme/theme1.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Master">
      <a:dk1>
        <a:sysClr val="windowText" lastClr="000000"/>
      </a:dk1>
      <a:lt1>
        <a:sysClr val="window" lastClr="FFFFFF"/>
      </a:lt1>
      <a:dk2>
        <a:srgbClr val="075985"/>
      </a:dk2>
      <a:lt2>
        <a:srgbClr val="E7E6E6"/>
      </a:lt2>
      <a:accent1>
        <a:srgbClr val="4472C4"/>
      </a:accent1>
      <a:accent2>
        <a:srgbClr val="FF8225"/>
      </a:accent2>
      <a:accent3>
        <a:srgbClr val="FF334E"/>
      </a:accent3>
      <a:accent4>
        <a:srgbClr val="FFAF00"/>
      </a:accent4>
      <a:accent5>
        <a:srgbClr val="5AB2FF"/>
      </a:accent5>
      <a:accent6>
        <a:srgbClr val="77E4C8"/>
      </a:accent6>
      <a:hlink>
        <a:srgbClr val="8576FF"/>
      </a:hlink>
      <a:folHlink>
        <a:srgbClr val="FF8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ain">
  <a:themeElements>
    <a:clrScheme name="Master">
      <a:dk1>
        <a:sysClr val="windowText" lastClr="000000"/>
      </a:dk1>
      <a:lt1>
        <a:sysClr val="window" lastClr="FFFFFF"/>
      </a:lt1>
      <a:dk2>
        <a:srgbClr val="075985"/>
      </a:dk2>
      <a:lt2>
        <a:srgbClr val="E7E6E6"/>
      </a:lt2>
      <a:accent1>
        <a:srgbClr val="4472C4"/>
      </a:accent1>
      <a:accent2>
        <a:srgbClr val="FF8225"/>
      </a:accent2>
      <a:accent3>
        <a:srgbClr val="FF334E"/>
      </a:accent3>
      <a:accent4>
        <a:srgbClr val="FFAF00"/>
      </a:accent4>
      <a:accent5>
        <a:srgbClr val="5AB2FF"/>
      </a:accent5>
      <a:accent6>
        <a:srgbClr val="77E4C8"/>
      </a:accent6>
      <a:hlink>
        <a:srgbClr val="8576FF"/>
      </a:hlink>
      <a:folHlink>
        <a:srgbClr val="FF8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1339</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16</vt:i4>
      </vt:variant>
    </vt:vector>
  </HeadingPairs>
  <TitlesOfParts>
    <vt:vector size="30" baseType="lpstr">
      <vt:lpstr>Fz Poppins SemBd</vt:lpstr>
      <vt:lpstr>Arial Rounded MT Bold</vt:lpstr>
      <vt:lpstr>Fz Poppins ExtBd</vt:lpstr>
      <vt:lpstr>Arial</vt:lpstr>
      <vt:lpstr>Calibri</vt:lpstr>
      <vt:lpstr>SVN-Poppins Black</vt:lpstr>
      <vt:lpstr>Fz Poppins Black</vt:lpstr>
      <vt:lpstr>Bahnschrift SemiLight SemiCondensed</vt:lpstr>
      <vt:lpstr>Times New Roman</vt:lpstr>
      <vt:lpstr>Montserrat Black</vt:lpstr>
      <vt:lpstr>Fz Poppins Med</vt:lpstr>
      <vt:lpstr>Blank</vt:lpstr>
      <vt:lpstr>Main</vt:lpstr>
      <vt:lpstr>1_Main</vt:lpstr>
      <vt:lpstr> </vt:lpstr>
      <vt:lpstr>NGUYỄN ĐỨC THỊNH</vt:lpstr>
      <vt:lpstr>NGUYỄN ĐỨC THỊNH</vt:lpstr>
      <vt:lpstr>NGUYỄN ĐỨC THỊNH</vt:lpstr>
      <vt:lpstr>NGUYỄN ĐỨC THỊNH</vt:lpstr>
      <vt:lpstr>NGUYỄN ĐỨC THỊNH</vt:lpstr>
      <vt:lpstr>NGUYỄN ĐỨC THỊNH</vt:lpstr>
      <vt:lpstr>NGUYỄN ĐỨC THỊNH</vt:lpstr>
      <vt:lpstr>NGUYỄN ĐỨC THỊNH</vt:lpstr>
      <vt:lpstr>NGUYỄN ĐỨC THỊNH</vt:lpstr>
      <vt:lpstr>MERN (MONGODB, EXPRESS, REACT, NODE)</vt:lpstr>
      <vt:lpstr>MERN (MONGODB, EXPRESS, REACT, NODE)</vt:lpstr>
      <vt:lpstr>MERN (MONGODB, EXPRESS, REACT, NODE)</vt:lpstr>
      <vt:lpstr>MERN (MONGODB, EXPRESS, REACT, NODE)</vt:lpstr>
      <vt:lpstr>MERN (MONGODB, EXPRESS, REACT, NODE)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Pham</dc:creator>
  <cp:lastModifiedBy>Admin</cp:lastModifiedBy>
  <cp:revision>225</cp:revision>
  <dcterms:created xsi:type="dcterms:W3CDTF">2024-08-12T05:13:00Z</dcterms:created>
  <dcterms:modified xsi:type="dcterms:W3CDTF">2025-01-17T18:27:34Z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00529AF051CE4C338097850DBB97DF1A_12</vt:lpwstr>
  </property>
  <property fmtid="{D5CDD505-2E9C-101B-9397-08002B2CF9AE}" pid="3" name="KSOProductBuildVer">
    <vt:lpwstr>1033-12.2.0.19805</vt:lpwstr>
  </property>
</Properties>
</file>