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7"/>
  </p:notesMasterIdLst>
  <p:sldIdLst>
    <p:sldId id="256" r:id="rId2"/>
    <p:sldId id="258" r:id="rId3"/>
    <p:sldId id="263" r:id="rId4"/>
    <p:sldId id="259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9" r:id="rId15"/>
    <p:sldId id="278" r:id="rId16"/>
  </p:sldIdLst>
  <p:sldSz cx="9144000" cy="5143500" type="screen16x9"/>
  <p:notesSz cx="6858000" cy="9144000"/>
  <p:embeddedFontLst>
    <p:embeddedFont>
      <p:font typeface="Advent Pro SemiBold" panose="020B060402020202020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Share Tech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EF5BEF-59AB-4082-9E76-33F89B530A9F}">
  <a:tblStyle styleId="{3CEF5BEF-59AB-4082-9E76-33F89B530A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396FD2AA-71EB-1157-4228-51BD50547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D1935439-E824-DB26-8C36-7AC1C0C9D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B49FA537-E5D9-1A6B-2BEC-5B7EAE4550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888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9" r:id="rId6"/>
    <p:sldLayoutId id="2147483665" r:id="rId7"/>
    <p:sldLayoutId id="2147483667" r:id="rId8"/>
    <p:sldLayoutId id="214748366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601880" y="1422253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6000">
                <a:latin typeface="+mj-lt"/>
              </a:rPr>
              <a:t>FAKE NEW DETECTION</a:t>
            </a:r>
            <a:endParaRPr sz="6000">
              <a:latin typeface="+mj-lt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D72577-30DD-DE75-D135-CBDF40AB8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Cân bằng dữ liệu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5C722C-B8C2-849F-C52B-3007A245D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07820"/>
            <a:ext cx="7086600" cy="19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0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D5E6-A699-6D6A-71FA-DC54F1BAD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Tối ưu hóa tham số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6AF8A-54CD-015A-3E6E-BC2784E07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310077"/>
            <a:ext cx="473964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F804D-F0EC-E07C-CC47-779FF0D3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355858"/>
            <a:ext cx="8915400" cy="58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AC7E5E-14BA-DEF1-B675-24195B3F7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3340679"/>
            <a:ext cx="8915400" cy="61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3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194B6-A669-2DA7-CDD2-7AE9D0C8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C8DA-8EDA-15DE-3535-25F7926DD8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Tối ưu hóa tham số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2228B-979C-9720-4304-3D2F97AD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7" y="1097035"/>
            <a:ext cx="7325025" cy="36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9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48DD-D9B7-3C2B-3040-F68757C1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9235-ABD3-0EA1-C95B-07D8B0DF9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Đánh giá trên tập Test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9BEED-855D-6EEC-97C3-C2B033042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25" y="1447800"/>
            <a:ext cx="4213860" cy="2247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D88611-6701-B3EB-6526-2F8006D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2095500"/>
            <a:ext cx="3657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4CBE-7B91-6988-DB62-929ABB1A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19EB-47CA-18D8-B4AB-8C3217E2E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Đánh giá trên tập Test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C002C-FAF4-DEE9-E143-E7A44DF50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010" y="1207064"/>
            <a:ext cx="4182933" cy="3290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FE37C-C528-07A2-651D-64DE6F636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24" y="1202021"/>
            <a:ext cx="4412776" cy="329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35431" y="200999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lang="vi-VN" sz="4400">
                <a:latin typeface="Times New Roman" panose="02020603050405020304" pitchFamily="18" charset="0"/>
                <a:cs typeface="Times New Roman" panose="02020603050405020304" pitchFamily="18" charset="0"/>
              </a:rPr>
              <a:t> FOR LISTENING</a:t>
            </a: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363904" y="361459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Câu hỏi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755045" y="3614593"/>
            <a:ext cx="160071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Huấn luyện mô hình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047044" y="3614593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Khám phá và xử lí dữ liệu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1544248" y="1853804"/>
            <a:ext cx="3682986" cy="1435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latin typeface="+mj-lt"/>
              </a:rPr>
              <a:t>KHÁM PHÁ VÀ XỬ LÍ DỮ LIỆU</a:t>
            </a:r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4980417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+mj-lt"/>
              </a:rPr>
              <a:t>Đọc file và làm sạch dữ liệu</a:t>
            </a:r>
            <a:endParaRPr>
              <a:latin typeface="+mj-lt"/>
            </a:endParaRPr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D59889A-CB1B-1038-01ED-B94A412C6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4" y="1158569"/>
            <a:ext cx="3124200" cy="769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C17801-25D2-C34C-1C05-3FF7FA01598F}"/>
              </a:ext>
            </a:extLst>
          </p:cNvPr>
          <p:cNvSpPr txBox="1"/>
          <p:nvPr/>
        </p:nvSpPr>
        <p:spPr>
          <a:xfrm>
            <a:off x="616242" y="2174559"/>
            <a:ext cx="353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bg1"/>
                </a:solidFill>
              </a:rPr>
              <a:t>- Các tệp đã được xử lí và làm sạch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0903EC-4A9F-21B6-B2C3-49D607BFB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367513" cy="577800"/>
          </a:xfrm>
        </p:spPr>
        <p:txBody>
          <a:bodyPr/>
          <a:lstStyle/>
          <a:p>
            <a:r>
              <a:rPr lang="vi-VN"/>
              <a:t>Trực quan hóa dữ liệu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EE208-FA0D-8FBD-BF74-3463D498A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7" y="1245791"/>
            <a:ext cx="8393906" cy="27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DD76-2DB0-1DEF-0E5D-38FD86890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C07CC7-320F-845E-5AAE-205DD051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367513" cy="577800"/>
          </a:xfrm>
        </p:spPr>
        <p:txBody>
          <a:bodyPr/>
          <a:lstStyle/>
          <a:p>
            <a:r>
              <a:rPr lang="vi-VN"/>
              <a:t>Trực quan hóa dữ liệu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2DE261-50E7-732A-5C28-33B00C10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1" y="1096631"/>
            <a:ext cx="8143875" cy="32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09BE-87E5-656E-FFE7-46641328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FEF07D-9DC1-3B02-0DB8-E5F20FC26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824" y="411675"/>
            <a:ext cx="4367513" cy="577800"/>
          </a:xfrm>
        </p:spPr>
        <p:txBody>
          <a:bodyPr/>
          <a:lstStyle/>
          <a:p>
            <a:r>
              <a:rPr lang="vi-VN"/>
              <a:t>Trực quan hóa dữ liệu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ECB47-C938-771C-753C-904C62B7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" y="989475"/>
            <a:ext cx="8586788" cy="340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6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F44-0333-7AE3-CF2B-36E88ACE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Thêm feature Length</a:t>
            </a:r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A53D9-A23A-FECA-6E11-26E7D91C4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46" y="1112996"/>
            <a:ext cx="5429707" cy="35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8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E8673E41-940F-DB21-F84C-0FA7EBCC8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6E580D77-06A2-C19F-60A0-071B7BA6A5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4248" y="1853804"/>
            <a:ext cx="3682986" cy="1435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>
                <a:latin typeface="+mj-lt"/>
              </a:rPr>
              <a:t>HUẤN LUYỆN MÔ HÌNH</a:t>
            </a:r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3C36B05E-9729-FBB9-1E06-6CDE97F4266F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>
            <a:extLst>
              <a:ext uri="{FF2B5EF4-FFF2-40B4-BE49-F238E27FC236}">
                <a16:creationId xmlns:a16="http://schemas.microsoft.com/office/drawing/2014/main" id="{8B735170-13EF-1232-6B60-D3321ADD5F5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AD72F694-8D70-B744-6353-6FFCE1590E57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F24F5C9E-E54F-B1E7-7897-3BB512B2E60B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8DF26705-F772-5067-70AD-9DE97F4416F8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773616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24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Maven Pro</vt:lpstr>
      <vt:lpstr>Share Tech</vt:lpstr>
      <vt:lpstr>Advent Pro SemiBold</vt:lpstr>
      <vt:lpstr>Fira Sans Extra Condensed Medium</vt:lpstr>
      <vt:lpstr>Data Science Consulting by Slidesgo</vt:lpstr>
      <vt:lpstr>FAKE NEW DETECTION</vt:lpstr>
      <vt:lpstr>Câu hỏi</vt:lpstr>
      <vt:lpstr>KHÁM PHÁ VÀ XỬ LÍ DỮ LIỆU</vt:lpstr>
      <vt:lpstr>Đọc file và làm sạch dữ liệu</vt:lpstr>
      <vt:lpstr>Trực quan hóa dữ liệu</vt:lpstr>
      <vt:lpstr>Trực quan hóa dữ liệu</vt:lpstr>
      <vt:lpstr>Trực quan hóa dữ liệu</vt:lpstr>
      <vt:lpstr>Thêm feature Length</vt:lpstr>
      <vt:lpstr>HUẤN LUYỆN MÔ HÌNH</vt:lpstr>
      <vt:lpstr>Cân bằng dữ liệu</vt:lpstr>
      <vt:lpstr>Tối ưu hóa tham số</vt:lpstr>
      <vt:lpstr>Tối ưu hóa tham số</vt:lpstr>
      <vt:lpstr>Đánh giá trên tập Test</vt:lpstr>
      <vt:lpstr>Đánh giá trên tập Test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 đó</dc:creator>
  <cp:lastModifiedBy>Trịnh Trung Đức</cp:lastModifiedBy>
  <cp:revision>2</cp:revision>
  <dcterms:modified xsi:type="dcterms:W3CDTF">2025-05-06T16:01:33Z</dcterms:modified>
</cp:coreProperties>
</file>