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6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8/6/2025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0E7B487-9930-4951-BC4D-BBC8DF9B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capeitinitiative-my.sharepoint.com/:v:/g/personal/kutlwano_kuape_capaciti_org_za/EVlWFfYfyXBGtFRLWbE_w2ABGphb-6MaIY-xnN7wC7J-Uw?e=MvA5G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72" y="3978932"/>
            <a:ext cx="4555005" cy="1025395"/>
          </a:xfrm>
        </p:spPr>
        <p:txBody>
          <a:bodyPr/>
          <a:lstStyle/>
          <a:p>
            <a:r>
              <a:rPr lang="en-US" dirty="0"/>
              <a:t>Helping Users Discover Their Path</a:t>
            </a:r>
            <a:endParaRPr lang="en-US" noProof="1"/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362" y="1855777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ZA" dirty="0"/>
              <a:t>Career Guidance Chatbot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6223361" y="3699420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2661105" y="225346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501826" y="723315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06DC284-D574-4B58-97C1-4EAB238D2897}"/>
                </a:ext>
              </a:extLst>
            </p:cNvPr>
            <p:cNvGrpSpPr/>
            <p:nvPr/>
          </p:nvGrpSpPr>
          <p:grpSpPr>
            <a:xfrm>
              <a:off x="5627918" y="1346817"/>
              <a:ext cx="1405568" cy="335374"/>
              <a:chOff x="5675201" y="696505"/>
              <a:chExt cx="1405568" cy="335374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8B66773-1E70-4159-8710-7FC0A6CDB07B}"/>
                  </a:ext>
                </a:extLst>
              </p:cNvPr>
              <p:cNvSpPr txBox="1"/>
              <p:nvPr/>
            </p:nvSpPr>
            <p:spPr>
              <a:xfrm>
                <a:off x="5688496" y="701210"/>
                <a:ext cx="1392273" cy="33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Chatfusion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10FCC1-A696-41FE-B439-DA046C521321}"/>
                  </a:ext>
                </a:extLst>
              </p:cNvPr>
              <p:cNvSpPr txBox="1"/>
              <p:nvPr/>
            </p:nvSpPr>
            <p:spPr>
              <a:xfrm>
                <a:off x="5675201" y="696505"/>
                <a:ext cx="1392273" cy="33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accent5"/>
                    </a:solidFill>
                    <a:latin typeface="+mj-lt"/>
                  </a:rPr>
                  <a:t>Chatfusion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Introduction</a:t>
            </a:r>
            <a:br>
              <a:rPr lang="en-ZA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Why Career Guidance?</a:t>
            </a:r>
            <a:endParaRPr lang="en-US" noProof="1"/>
          </a:p>
        </p:txBody>
      </p:sp>
      <p:pic>
        <p:nvPicPr>
          <p:cNvPr id="12" name="Picture Placeholder 11" descr="little girl with blue backpack looking at bulletin board" title="little girl with blue backpack looking at bulletin board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46A5D-C216-D4D7-E545-CDBA7D7730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71420" y="1514769"/>
            <a:ext cx="36613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students and job-seekers struggle to identify suitable careers.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guidance methods are not always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 offer instant, personalized, and scalable career support.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Chatbot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Career Guidance Chatbot?</a:t>
            </a:r>
            <a:endParaRPr lang="en-US" noProof="1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F6F3C1-B61F-48CF-9F96-E69135F764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2442" b="2442"/>
          <a:stretch/>
        </p:blipFill>
        <p:spPr>
          <a:xfrm rot="-240000">
            <a:off x="815176" y="1653000"/>
            <a:ext cx="4188297" cy="39837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9098" y="2217638"/>
            <a:ext cx="5148000" cy="2563227"/>
          </a:xfrm>
        </p:spPr>
        <p:txBody>
          <a:bodyPr/>
          <a:lstStyle/>
          <a:p>
            <a:r>
              <a:rPr lang="en-US" dirty="0"/>
              <a:t>An interactive AI tool that assists users in discovering careers based on their interests, skills, personality, and goals.</a:t>
            </a:r>
          </a:p>
          <a:p>
            <a:r>
              <a:rPr lang="en-US" dirty="0"/>
              <a:t>Uses a structured set of profile questions to tailor recommendations.</a:t>
            </a:r>
          </a:p>
          <a:p>
            <a:endParaRPr lang="en-US" noProof="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55" y="1245477"/>
            <a:ext cx="10862677" cy="446281"/>
          </a:xfrm>
        </p:spPr>
        <p:txBody>
          <a:bodyPr/>
          <a:lstStyle/>
          <a:p>
            <a:r>
              <a:rPr lang="en-ZA" dirty="0"/>
              <a:t>Key Features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750A8F-8B0C-1BA4-E590-DA00F78E14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58813" y="2324329"/>
            <a:ext cx="63592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Career Matching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Questionnaire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interests, education, personality,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feedback and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integrated with career resources or job portals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the Chatbot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9119874-918A-9E33-C7E6-8C73A2B25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compared to manual career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self-awareness and exploration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uncover less-known career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students, educators, and counselors</a:t>
            </a:r>
          </a:p>
        </p:txBody>
      </p:sp>
      <p:pic>
        <p:nvPicPr>
          <p:cNvPr id="20" name="Picture 19" descr="A person pointing at a graph&#10;&#10;AI-generated content may be incorrect.">
            <a:extLst>
              <a:ext uri="{FF2B5EF4-FFF2-40B4-BE49-F238E27FC236}">
                <a16:creationId xmlns:a16="http://schemas.microsoft.com/office/drawing/2014/main" id="{9761E4D5-CED7-94CA-0989-34A3556E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1131570"/>
            <a:ext cx="4594860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1A4039E3-C5AD-465A-8CE7-3411582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Online Media 9" title="recording (1).webm">
            <a:hlinkClick r:id="" action="ppaction://media"/>
            <a:extLst>
              <a:ext uri="{FF2B5EF4-FFF2-40B4-BE49-F238E27FC236}">
                <a16:creationId xmlns:a16="http://schemas.microsoft.com/office/drawing/2014/main" id="{DFA1E6F1-3588-393E-7A4F-FE37B40A399B}"/>
              </a:ext>
            </a:extLst>
          </p:cNvPr>
          <p:cNvPicPr>
            <a:picLocks noGrp="1" noRot="1" noChangeAspect="1"/>
          </p:cNvPicPr>
          <p:nvPr>
            <p:ph type="media" sz="quarter" idx="1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6125" y="273050"/>
            <a:ext cx="10698163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7" name="Text Placeholder 4">
            <a:extLst>
              <a:ext uri="{FF2B5EF4-FFF2-40B4-BE49-F238E27FC236}">
                <a16:creationId xmlns:a16="http://schemas.microsoft.com/office/drawing/2014/main" id="{F5F378A9-83AC-484D-A089-309F91666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331731" y="3817744"/>
            <a:ext cx="3253153" cy="1229046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 noProof="1"/>
              <a:t>Jens Martensson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/>
          <a:lstStyle/>
          <a:p>
            <a:r>
              <a:rPr lang="en-US" dirty="0"/>
              <a:t>jens@bellowscollege.com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9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195969" y="4802159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ED8EB34-A168-42BB-8B47-08A4A7EA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1269381">
            <a:off x="5281190" y="4142776"/>
            <a:ext cx="907367" cy="1719222"/>
            <a:chOff x="3358194" y="2575240"/>
            <a:chExt cx="907367" cy="1719222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7BD90BB-3456-4C12-ABF2-334B656C06D0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928406-59E2-4123-AC45-3DE980DCF85C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615ACB2-3298-4970-87BC-3236671DC0B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5B162A-8827-474B-BFBB-9753A764A78B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F33DD0-DD53-473C-B821-2563D3C9B35D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733B20-CB26-4D21-BD6E-4C022A7129D9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2A1C4D4-5269-4944-A196-392799DC4F16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CEBDE6-06DA-4F50-8C62-1B7CF17233E8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A73E64-ECDA-4DE2-B9B6-BA1BCB93A822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D21F412-7287-489E-ACE6-C6EC1CF7F0C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AA9BD7-E9D2-41E6-8EE4-5B0716154BAF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DE822A-1F03-423C-BCB1-983D2DF37255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A5A9827-62BB-465A-B780-8380BED8B2A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86125E7-C9A2-462B-86F9-E0DE7C4E8A8F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B8E0733-2EA4-4E40-B4AA-46F0615D1897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70616A-072C-4083-AE73-38DC408E84F1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C96D7A3-0025-4868-9A9B-C1C0B2B5192A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BF990-02EF-4636-BE84-6E972737273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A5D88F7-AB77-4365-9274-ECA4439C3993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B9CA5F-8FF8-423C-83E0-D18C3F54CA2C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1B152E-C74C-4EB6-ACAD-C140B84647F5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6C52902-4F1D-4EBA-AA34-444254298DB3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62366D-F91A-4C05-A2A6-3FF2DEB9E756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8483" y="3214646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win32_fixed.potx" id="{2C639CDD-A0B3-42DE-8D13-E3D1D34BDE3F}" vid="{766C223A-0C80-4BB0-B94C-D15462F107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115</TotalTime>
  <Words>169</Words>
  <Application>Microsoft Office PowerPoint</Application>
  <PresentationFormat>Widescreen</PresentationFormat>
  <Paragraphs>38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Career Guidance Chatbot</vt:lpstr>
      <vt:lpstr>Introduction </vt:lpstr>
      <vt:lpstr>Chatbot Overview</vt:lpstr>
      <vt:lpstr>Key Features</vt:lpstr>
      <vt:lpstr>Benefits of Using the Chatbot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Nombulelo Martha Olifant</dc:creator>
  <cp:lastModifiedBy>Nombulelo Martha Olifant</cp:lastModifiedBy>
  <cp:revision>2</cp:revision>
  <dcterms:created xsi:type="dcterms:W3CDTF">2025-08-06T09:39:35Z</dcterms:created>
  <dcterms:modified xsi:type="dcterms:W3CDTF">2025-08-06T11:34:58Z</dcterms:modified>
</cp:coreProperties>
</file>