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novo.jpeg" descr="logonovo.jpe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715" y="-55633"/>
            <a:ext cx="8647370" cy="5381268"/>
          </a:xfrm>
          <a:prstGeom prst="rect">
            <a:avLst/>
          </a:prstGeom>
        </p:spPr>
      </p:pic>
      <p:sp>
        <p:nvSpPr>
          <p:cNvPr id="120" name="Wireframes e Protótipos"/>
          <p:cNvSpPr txBox="1"/>
          <p:nvPr/>
        </p:nvSpPr>
        <p:spPr>
          <a:xfrm>
            <a:off x="4677214" y="5355526"/>
            <a:ext cx="3650372" cy="1281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Wireframes e Protótipos</a:t>
            </a:r>
          </a:p>
        </p:txBody>
      </p:sp>
      <p:sp>
        <p:nvSpPr>
          <p:cNvPr id="121" name="Grupo Alpha"/>
          <p:cNvSpPr txBox="1"/>
          <p:nvPr/>
        </p:nvSpPr>
        <p:spPr>
          <a:xfrm>
            <a:off x="5536641" y="8035068"/>
            <a:ext cx="193151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Grupo Alpha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Referências"/>
          <p:cNvSpPr txBox="1"/>
          <p:nvPr/>
        </p:nvSpPr>
        <p:spPr>
          <a:xfrm>
            <a:off x="5533897" y="329404"/>
            <a:ext cx="193700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Referências</a:t>
            </a:r>
          </a:p>
        </p:txBody>
      </p:sp>
      <p:sp>
        <p:nvSpPr>
          <p:cNvPr id="155" name="https://colorlib.com/wp/template/essence/"/>
          <p:cNvSpPr txBox="1"/>
          <p:nvPr/>
        </p:nvSpPr>
        <p:spPr>
          <a:xfrm>
            <a:off x="1575997" y="2362508"/>
            <a:ext cx="635569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https://colorlib.com/wp/template/essence/</a:t>
            </a:r>
          </a:p>
        </p:txBody>
      </p:sp>
      <p:sp>
        <p:nvSpPr>
          <p:cNvPr id="156" name="https://getbootstrap.com/docs/4.3/getting-started/introduction/"/>
          <p:cNvSpPr txBox="1"/>
          <p:nvPr/>
        </p:nvSpPr>
        <p:spPr>
          <a:xfrm>
            <a:off x="1561740" y="4027312"/>
            <a:ext cx="9417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https://getbootstrap.com/docs/4.3/getting-started/introduction/</a:t>
            </a:r>
          </a:p>
        </p:txBody>
      </p:sp>
      <p:sp>
        <p:nvSpPr>
          <p:cNvPr id="157" name="https://desenvolvimentoparaweb.com/ux/wireframe-web-guia-completo/"/>
          <p:cNvSpPr txBox="1"/>
          <p:nvPr/>
        </p:nvSpPr>
        <p:spPr>
          <a:xfrm>
            <a:off x="1519130" y="5692116"/>
            <a:ext cx="107402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https://desenvolvimentoparaweb.com/ux/wireframe-web-guia-completo/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otótip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Protótipo</a:t>
            </a:r>
          </a:p>
        </p:txBody>
      </p:sp>
      <p:pic>
        <p:nvPicPr>
          <p:cNvPr id="160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ireframes - We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Wireframes - Web</a:t>
            </a:r>
          </a:p>
        </p:txBody>
      </p:sp>
      <p:pic>
        <p:nvPicPr>
          <p:cNvPr id="124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Home Page do site com os produtos"/>
          <p:cNvSpPr txBox="1"/>
          <p:nvPr/>
        </p:nvSpPr>
        <p:spPr>
          <a:xfrm>
            <a:off x="2860049" y="8662210"/>
            <a:ext cx="6966650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rPr dirty="0"/>
              <a:t>Home Page do site com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produtos</a:t>
            </a:r>
            <a:endParaRPr dirty="0"/>
          </a:p>
        </p:txBody>
      </p:sp>
      <p:sp>
        <p:nvSpPr>
          <p:cNvPr id="128" name="Wireframe - WEB"/>
          <p:cNvSpPr txBox="1"/>
          <p:nvPr/>
        </p:nvSpPr>
        <p:spPr>
          <a:xfrm>
            <a:off x="4996919" y="0"/>
            <a:ext cx="269290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Wireframe - WEB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F0BBCA-A9C8-4C14-81FE-D01ECECD6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8" y="804461"/>
            <a:ext cx="6966650" cy="75472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Detalhes do produto selecionado"/>
          <p:cNvSpPr txBox="1"/>
          <p:nvPr/>
        </p:nvSpPr>
        <p:spPr>
          <a:xfrm>
            <a:off x="3336199" y="8457799"/>
            <a:ext cx="6332399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rPr dirty="0" err="1"/>
              <a:t>Detalhes</a:t>
            </a:r>
            <a:r>
              <a:rPr dirty="0"/>
              <a:t> do </a:t>
            </a:r>
            <a:r>
              <a:rPr dirty="0" err="1"/>
              <a:t>produto</a:t>
            </a:r>
            <a:r>
              <a:rPr dirty="0"/>
              <a:t> </a:t>
            </a:r>
            <a:r>
              <a:rPr dirty="0" err="1"/>
              <a:t>selecionado</a:t>
            </a:r>
            <a:endParaRPr dirty="0"/>
          </a:p>
        </p:txBody>
      </p:sp>
      <p:sp>
        <p:nvSpPr>
          <p:cNvPr id="132" name="Wireframe - WEB"/>
          <p:cNvSpPr txBox="1"/>
          <p:nvPr/>
        </p:nvSpPr>
        <p:spPr>
          <a:xfrm>
            <a:off x="5155945" y="0"/>
            <a:ext cx="269290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Wireframe - WEB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36F225-A1D8-4545-86EF-D18A904FF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2" y="1430056"/>
            <a:ext cx="12028795" cy="63025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arrinho de compras"/>
          <p:cNvSpPr txBox="1"/>
          <p:nvPr/>
        </p:nvSpPr>
        <p:spPr>
          <a:xfrm>
            <a:off x="4458836" y="8457799"/>
            <a:ext cx="4087128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rPr dirty="0" err="1"/>
              <a:t>Carrinho</a:t>
            </a:r>
            <a:r>
              <a:rPr dirty="0"/>
              <a:t> de </a:t>
            </a:r>
            <a:r>
              <a:rPr dirty="0" err="1"/>
              <a:t>compras</a:t>
            </a:r>
            <a:endParaRPr dirty="0"/>
          </a:p>
        </p:txBody>
      </p:sp>
      <p:sp>
        <p:nvSpPr>
          <p:cNvPr id="136" name="Wireframe - WEB"/>
          <p:cNvSpPr txBox="1"/>
          <p:nvPr/>
        </p:nvSpPr>
        <p:spPr>
          <a:xfrm>
            <a:off x="5155946" y="329404"/>
            <a:ext cx="269290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Wireframe - WEB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33D414-30C3-4BBC-8070-E194F0490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73" y="1270931"/>
            <a:ext cx="10948854" cy="69342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ireframes - Mob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Wireframes - Mobile</a:t>
            </a:r>
          </a:p>
        </p:txBody>
      </p:sp>
      <p:pic>
        <p:nvPicPr>
          <p:cNvPr id="139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ome Page do site com os produtos"/>
          <p:cNvSpPr txBox="1"/>
          <p:nvPr/>
        </p:nvSpPr>
        <p:spPr>
          <a:xfrm>
            <a:off x="3019074" y="8851415"/>
            <a:ext cx="6966650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rPr dirty="0"/>
              <a:t>Home Page do site com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produtos</a:t>
            </a:r>
            <a:endParaRPr dirty="0"/>
          </a:p>
        </p:txBody>
      </p:sp>
      <p:sp>
        <p:nvSpPr>
          <p:cNvPr id="143" name="Wireframe - Mobile"/>
          <p:cNvSpPr txBox="1"/>
          <p:nvPr/>
        </p:nvSpPr>
        <p:spPr>
          <a:xfrm>
            <a:off x="5015279" y="180291"/>
            <a:ext cx="297424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Wireframe - Mobile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E0BE06-17FE-48B9-92C7-7CC7D04F1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2" y="1009650"/>
            <a:ext cx="3571875" cy="7734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Detalhes do produto selecionado"/>
          <p:cNvSpPr txBox="1"/>
          <p:nvPr/>
        </p:nvSpPr>
        <p:spPr>
          <a:xfrm>
            <a:off x="3336200" y="8851415"/>
            <a:ext cx="6332399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rPr dirty="0" err="1"/>
              <a:t>Detalhes</a:t>
            </a:r>
            <a:r>
              <a:rPr dirty="0"/>
              <a:t> do </a:t>
            </a:r>
            <a:r>
              <a:rPr dirty="0" err="1"/>
              <a:t>produto</a:t>
            </a:r>
            <a:r>
              <a:rPr dirty="0"/>
              <a:t> </a:t>
            </a:r>
            <a:r>
              <a:rPr dirty="0" err="1"/>
              <a:t>selecionado</a:t>
            </a:r>
            <a:endParaRPr dirty="0"/>
          </a:p>
        </p:txBody>
      </p:sp>
      <p:sp>
        <p:nvSpPr>
          <p:cNvPr id="147" name="Wireframe - Mobile"/>
          <p:cNvSpPr txBox="1"/>
          <p:nvPr/>
        </p:nvSpPr>
        <p:spPr>
          <a:xfrm>
            <a:off x="5015279" y="51108"/>
            <a:ext cx="297424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Wireframe - Mobile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72CC57-D654-42DD-B51B-0F67424B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1" y="880467"/>
            <a:ext cx="3571875" cy="7734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Carrinho de compras"/>
          <p:cNvSpPr txBox="1"/>
          <p:nvPr/>
        </p:nvSpPr>
        <p:spPr>
          <a:xfrm>
            <a:off x="4458835" y="9180819"/>
            <a:ext cx="4087128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rPr dirty="0" err="1"/>
              <a:t>Carrinho</a:t>
            </a:r>
            <a:r>
              <a:rPr dirty="0"/>
              <a:t> de </a:t>
            </a:r>
            <a:r>
              <a:rPr dirty="0" err="1"/>
              <a:t>compras</a:t>
            </a:r>
            <a:endParaRPr dirty="0"/>
          </a:p>
        </p:txBody>
      </p:sp>
      <p:sp>
        <p:nvSpPr>
          <p:cNvPr id="151" name="Wireframe - Mobile"/>
          <p:cNvSpPr txBox="1"/>
          <p:nvPr/>
        </p:nvSpPr>
        <p:spPr>
          <a:xfrm>
            <a:off x="5015279" y="83125"/>
            <a:ext cx="297424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Wireframe - Mobile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F223BE-6BEF-44F9-B050-EBAA87CC6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212" y="1019175"/>
            <a:ext cx="3762375" cy="7715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Personalizar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Helvetica Neue</vt:lpstr>
      <vt:lpstr>Helvetica Neue Light</vt:lpstr>
      <vt:lpstr>Helvetica Neue Medium</vt:lpstr>
      <vt:lpstr>Black</vt:lpstr>
      <vt:lpstr>Apresentação do PowerPoint</vt:lpstr>
      <vt:lpstr>Wireframes - Web</vt:lpstr>
      <vt:lpstr>Apresentação do PowerPoint</vt:lpstr>
      <vt:lpstr>Apresentação do PowerPoint</vt:lpstr>
      <vt:lpstr>Apresentação do PowerPoint</vt:lpstr>
      <vt:lpstr>Wireframes - Mobile</vt:lpstr>
      <vt:lpstr>Apresentação do PowerPoint</vt:lpstr>
      <vt:lpstr>Apresentação do PowerPoint</vt:lpstr>
      <vt:lpstr>Apresentação do PowerPoint</vt:lpstr>
      <vt:lpstr>Apresentação do PowerPoint</vt:lpstr>
      <vt:lpstr>Protótipo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Evelyn Milene</cp:lastModifiedBy>
  <cp:revision>1</cp:revision>
  <dcterms:modified xsi:type="dcterms:W3CDTF">2019-04-16T22:01:02Z</dcterms:modified>
</cp:coreProperties>
</file>