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796D9-CA90-4902-9949-4E9A897D5BC8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3E7-D870-498B-BCC2-041C70D7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2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AD03-8BC0-033B-47FE-A4F3E028E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2522D-07CC-FEDA-A00B-1A55B20AC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C2B7C-BAD0-710B-F5F3-0CDB9510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87FD-4FD4-5186-B099-CF9D894D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39E3-2847-C8F6-ADDD-4115D40F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CDBD-A030-4CD0-A6C1-D4A632B6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67AC1-C4BD-8248-736B-EF9585A3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04C5-8BDC-02E9-4236-F5DA219E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29114-6992-7F56-5EA8-0A12A12F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98A8-0D8A-ED99-354F-0F4AEDF2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25CAA-2AF5-48AF-3DFD-3C94D7E53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168B-1BAA-2D45-9E06-8C45527E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3AC6-2255-963A-26CC-20F1D69F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6CB7-BBE3-27AB-944C-18AC9ACE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646D-FBC7-8F15-C008-1CBAF6DD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1B4C-1232-75D8-FFDB-10604B38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E44C0-C2C7-F1B2-5488-731C673D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9EF8-92B7-8368-0830-7DC9A7A08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7B14-CD7C-AD36-B836-C965CF5C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E76D1-3605-0FDB-F14C-6A7D3F14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8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886C-7451-0CF5-D154-58889868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DF441-D8D4-1F37-665B-D48067C01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EAAE-74D8-8EE4-3C7E-C7B72437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1A711-A6C0-89C2-D46A-73A04ADE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27BEA-D8E5-B8B6-9E55-16D933FD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8537-145F-0507-7C34-D72D50F7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6EAA-727F-D3C5-2436-CFAD3DB4B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7F2C7-9215-A25B-A127-59E15623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8651-ED89-4445-A43D-9997FB04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4056C-0B4D-0D5F-F6A3-C5078E86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78A3D-1DF9-6F22-4FF7-DF5C896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37B9-247A-5B3B-7CCD-5DBE6494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1A2DC-02F6-E552-F9B8-68E8F86AB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12131-BC42-9C38-770D-52A072F85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BA1E-372D-33F5-508B-1CEFE3262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2CC1A-F1D9-A622-C6A2-D734A3BA9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566EA-A3A7-888D-C8C9-8470F9BE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4E5F6-B812-50C3-5478-9C989064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C67D3-6A1E-5313-9780-041BE82A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AA22-1F83-E29D-A35F-3FDC06F8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8EEC1-D704-7A71-A3C4-154CE10C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3EBBD-55C5-1971-0E7E-954EAD51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B7068-2128-90C2-E7D0-903B829B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688ED-F8A7-1EC1-E9A2-F1877296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17BD0-9BA0-AB92-BB5C-91C61113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613FB-07C9-83D3-441A-F7371AD4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BC16-4289-8A48-067E-8E0F584E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6839-0873-B4EA-C94F-4B7A1BE2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4577D-1D5D-30DC-7818-58F3AD01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6AF99-3915-A3A4-7829-F04B7B10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F6A7-1059-0FAB-3108-2AF67A3F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CEE61-849B-240B-2301-FBF2218B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9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83E1-A0C1-AA36-1509-C1E7A22B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971F35-3C00-BB87-F993-B0761C0E5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9CDE3-6C7D-0157-169B-3E54D098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6F2B4-7FDC-A8D1-A10F-06DD06F6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48CB2-BCB1-66F8-7F21-705791F5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63610-90B5-E7EB-3339-360D292D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96C27-5A82-449A-A16F-20289052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E7A9-9762-2448-AA0C-477E2C17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1D5BE-6226-3C24-75AF-C117BD49B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47616-7DA9-4AC4-A495-BA287346EE1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C04E-2CC6-98B7-218D-3A56BE1BB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75E62-0B32-6EB5-A2AB-013FE1BF2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F9EF6-2E03-4FB1-A2C9-992A8E075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0E-4413-6C5C-6398-765479C58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Spine Biopsy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7C9DF-5ECD-EF72-DC3F-9AE618D1D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16F6B26-B1AF-FE0A-5C0B-1C673AF9745D}"/>
              </a:ext>
            </a:extLst>
          </p:cNvPr>
          <p:cNvSpPr/>
          <p:nvPr/>
        </p:nvSpPr>
        <p:spPr>
          <a:xfrm>
            <a:off x="5576935" y="3509963"/>
            <a:ext cx="5450186" cy="355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60A292-212E-0569-7204-6911612422A3}"/>
              </a:ext>
            </a:extLst>
          </p:cNvPr>
          <p:cNvCxnSpPr/>
          <p:nvPr/>
        </p:nvCxnSpPr>
        <p:spPr>
          <a:xfrm flipV="1">
            <a:off x="2589291" y="1846907"/>
            <a:ext cx="0" cy="305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2B08530-7235-C66D-F135-1F15A95EB171}"/>
              </a:ext>
            </a:extLst>
          </p:cNvPr>
          <p:cNvCxnSpPr/>
          <p:nvPr/>
        </p:nvCxnSpPr>
        <p:spPr>
          <a:xfrm>
            <a:off x="6011501" y="805758"/>
            <a:ext cx="1964602" cy="950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6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9B179-2D82-AC47-FDDA-4488E7D6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Did the biopsy affect the antibiotic course?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662432-F879-EE85-D1DF-E0772AAC410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 astonishing 70% of the patients did </a:t>
            </a:r>
            <a:r>
              <a:rPr lang="en-US" sz="2200" b="1" dirty="0"/>
              <a:t>not </a:t>
            </a:r>
            <a:r>
              <a:rPr lang="en-US" sz="2200" dirty="0"/>
              <a:t>change their antibiotic protocol after their biopsy.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What other factors are playing a role in the efficacy of the biopsy?</a:t>
            </a:r>
          </a:p>
        </p:txBody>
      </p:sp>
      <p:pic>
        <p:nvPicPr>
          <p:cNvPr id="13" name="Content Placeholder 12" descr="Chart, pie chart&#10;&#10;Description automatically generated">
            <a:extLst>
              <a:ext uri="{FF2B5EF4-FFF2-40B4-BE49-F238E27FC236}">
                <a16:creationId xmlns:a16="http://schemas.microsoft.com/office/drawing/2014/main" id="{108DC26F-3754-7E3C-4F3A-2D0B866E3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89366"/>
            <a:ext cx="6903720" cy="32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C9802-5BAF-D549-08BA-03EA7E14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</a:pPr>
            <a:r>
              <a:rPr lang="en-US" sz="3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BMI affect whether the biopsy affected the antibiotic course?</a:t>
            </a:r>
            <a:br>
              <a:rPr lang="en-US" sz="3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100"/>
          </a:p>
        </p:txBody>
      </p:sp>
      <p:sp>
        <p:nvSpPr>
          <p:cNvPr id="64" name="Rectangle 5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5" name="Picture 24" descr="Chart, bar chart&#10;&#10;Description automatically generated">
            <a:extLst>
              <a:ext uri="{FF2B5EF4-FFF2-40B4-BE49-F238E27FC236}">
                <a16:creationId xmlns:a16="http://schemas.microsoft.com/office/drawing/2014/main" id="{811F902D-1559-5E43-F121-0C50EFD0E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11" y="1719072"/>
            <a:ext cx="6063266" cy="4517136"/>
          </a:xfrm>
          <a:prstGeom prst="rect">
            <a:avLst/>
          </a:prstGeom>
        </p:spPr>
      </p:pic>
      <p:sp useBgFill="1">
        <p:nvSpPr>
          <p:cNvPr id="65" name="Rectangle 5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Content Placeholder 38">
            <a:extLst>
              <a:ext uri="{FF2B5EF4-FFF2-40B4-BE49-F238E27FC236}">
                <a16:creationId xmlns:a16="http://schemas.microsoft.com/office/drawing/2014/main" id="{1321F711-B31C-F27A-6D3E-046E1859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Average BMI of those who had a change in protocol is 30.15.</a:t>
            </a:r>
          </a:p>
          <a:p>
            <a:r>
              <a:rPr lang="en-US" sz="1800" dirty="0"/>
              <a:t>Average BMI of those who did not have a change in protocol is 31.19.</a:t>
            </a:r>
          </a:p>
          <a:p>
            <a:endParaRPr lang="en-US" sz="1800" dirty="0"/>
          </a:p>
          <a:p>
            <a:r>
              <a:rPr lang="en-US" sz="1800" dirty="0"/>
              <a:t>L00ks like </a:t>
            </a:r>
            <a:r>
              <a:rPr lang="en-US" sz="1800" dirty="0" err="1"/>
              <a:t>nawght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813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0F549-5953-774C-BFC0-118C56EE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2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right or left approach affect whether the biopsy affected the antibiotic course?</a:t>
            </a:r>
            <a:br>
              <a:rPr lang="en-US" sz="25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5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9" name="Content Placeholder 18" descr="Chart, bar chart&#10;&#10;Description automatically generated">
            <a:extLst>
              <a:ext uri="{FF2B5EF4-FFF2-40B4-BE49-F238E27FC236}">
                <a16:creationId xmlns:a16="http://schemas.microsoft.com/office/drawing/2014/main" id="{AA058E1A-D7BA-7D2A-02F9-2868235E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6" y="1719072"/>
            <a:ext cx="6002835" cy="4517136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5685C0F-1920-BAB6-09A0-D87533EE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2B88A-056B-E3F0-0CCF-533B7364607E}"/>
              </a:ext>
            </a:extLst>
          </p:cNvPr>
          <p:cNvSpPr txBox="1"/>
          <p:nvPr/>
        </p:nvSpPr>
        <p:spPr>
          <a:xfrm>
            <a:off x="4553146" y="2809188"/>
            <a:ext cx="2064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2 patients from left approach and 2 patients from right approach were all placed on very similar antibiotics post biopsy procedure.</a:t>
            </a:r>
          </a:p>
        </p:txBody>
      </p:sp>
    </p:spTree>
    <p:extLst>
      <p:ext uri="{BB962C8B-B14F-4D97-AF65-F5344CB8AC3E}">
        <p14:creationId xmlns:p14="http://schemas.microsoft.com/office/powerpoint/2010/main" val="153010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6BD09-3928-72EB-757F-EC57C119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the number of passes affect whether the biopsy affected the antibiotic course?</a:t>
            </a:r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2A78B33-89EB-256D-05B7-EF46C6B2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26" y="1719072"/>
            <a:ext cx="6002835" cy="4517136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EB5C60-3C77-17D5-7F41-D002A84F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907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137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Spine Biopsy</vt:lpstr>
      <vt:lpstr>Did the biopsy affect the antibiotic course?</vt:lpstr>
      <vt:lpstr>Does BMI affect whether the biopsy affected the antibiotic course? </vt:lpstr>
      <vt:lpstr>Does right or left approach affect whether the biopsy affected the antibiotic course? </vt:lpstr>
      <vt:lpstr>Does the number of passes affect whether the biopsy affected the antibiotic course?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Spine Biopsy</dc:title>
  <dc:creator>Hishmeh, Moe</dc:creator>
  <cp:lastModifiedBy>Hishmeh, Moe</cp:lastModifiedBy>
  <cp:revision>2</cp:revision>
  <dcterms:created xsi:type="dcterms:W3CDTF">2023-01-13T22:46:04Z</dcterms:created>
  <dcterms:modified xsi:type="dcterms:W3CDTF">2023-01-14T17:25:39Z</dcterms:modified>
</cp:coreProperties>
</file>