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1A"/>
    <a:srgbClr val="C43E28"/>
    <a:srgbClr val="E4524E"/>
    <a:srgbClr val="76BBD6"/>
    <a:srgbClr val="A0DDF7"/>
    <a:srgbClr val="DDDDDD"/>
    <a:srgbClr val="666666"/>
    <a:srgbClr val="FFD166"/>
    <a:srgbClr val="7F6758"/>
    <a:srgbClr val="265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7" autoAdjust="0"/>
    <p:restoredTop sz="94016" autoAdjust="0"/>
  </p:normalViewPr>
  <p:slideViewPr>
    <p:cSldViewPr>
      <p:cViewPr>
        <p:scale>
          <a:sx n="100" d="100"/>
          <a:sy n="100" d="100"/>
        </p:scale>
        <p:origin x="1476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4FED-C6BE-4E94-A902-1275EC9338B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69A1-0319-49FB-B320-83051DE7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5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4FED-C6BE-4E94-A902-1275EC9338B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69A1-0319-49FB-B320-83051DE7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80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4FED-C6BE-4E94-A902-1275EC9338B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69A1-0319-49FB-B320-83051DE7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7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4FED-C6BE-4E94-A902-1275EC9338B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69A1-0319-49FB-B320-83051DE7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7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4FED-C6BE-4E94-A902-1275EC9338B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69A1-0319-49FB-B320-83051DE7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4FED-C6BE-4E94-A902-1275EC9338B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69A1-0319-49FB-B320-83051DE7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4FED-C6BE-4E94-A902-1275EC9338B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69A1-0319-49FB-B320-83051DE7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86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4FED-C6BE-4E94-A902-1275EC9338B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69A1-0319-49FB-B320-83051DE7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62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4FED-C6BE-4E94-A902-1275EC9338B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69A1-0319-49FB-B320-83051DE7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2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4FED-C6BE-4E94-A902-1275EC9338B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69A1-0319-49FB-B320-83051DE7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60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4FED-C6BE-4E94-A902-1275EC9338B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69A1-0319-49FB-B320-83051DE7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14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44FED-C6BE-4E94-A902-1275EC9338B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69A1-0319-49FB-B320-83051DE7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89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308304" y="260648"/>
            <a:ext cx="1684930" cy="3290924"/>
            <a:chOff x="3913199" y="367846"/>
            <a:chExt cx="1684930" cy="3290924"/>
          </a:xfrm>
        </p:grpSpPr>
        <p:grpSp>
          <p:nvGrpSpPr>
            <p:cNvPr id="26" name="Grupo 25"/>
            <p:cNvGrpSpPr/>
            <p:nvPr/>
          </p:nvGrpSpPr>
          <p:grpSpPr>
            <a:xfrm>
              <a:off x="3913199" y="1066482"/>
              <a:ext cx="1684929" cy="2592288"/>
              <a:chOff x="-837226" y="1723916"/>
              <a:chExt cx="1684985" cy="2592288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242892" y="1733859"/>
                <a:ext cx="604867" cy="2582345"/>
              </a:xfrm>
              <a:prstGeom prst="rect">
                <a:avLst/>
              </a:prstGeom>
              <a:solidFill>
                <a:schemeClr val="bg1">
                  <a:lumMod val="85000"/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-837226" y="1723916"/>
                <a:ext cx="1080120" cy="2592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27" name="Triângulo isósceles 26"/>
            <p:cNvSpPr/>
            <p:nvPr/>
          </p:nvSpPr>
          <p:spPr>
            <a:xfrm>
              <a:off x="4994547" y="568785"/>
              <a:ext cx="603581" cy="516527"/>
            </a:xfrm>
            <a:prstGeom prst="triangle">
              <a:avLst>
                <a:gd name="adj" fmla="val 4847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8" name="Paralelogramo 27"/>
            <p:cNvSpPr/>
            <p:nvPr/>
          </p:nvSpPr>
          <p:spPr>
            <a:xfrm>
              <a:off x="3913200" y="579075"/>
              <a:ext cx="1383058" cy="495949"/>
            </a:xfrm>
            <a:prstGeom prst="parallelogram">
              <a:avLst>
                <a:gd name="adj" fmla="val 601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222143" y="367846"/>
              <a:ext cx="1070522" cy="2112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994543" y="1634576"/>
              <a:ext cx="603586" cy="1296144"/>
            </a:xfrm>
            <a:prstGeom prst="rect">
              <a:avLst/>
            </a:prstGeom>
            <a:solidFill>
              <a:srgbClr val="30BF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916721" y="1634576"/>
              <a:ext cx="1077827" cy="1296144"/>
            </a:xfrm>
            <a:prstGeom prst="rect">
              <a:avLst/>
            </a:prstGeom>
            <a:solidFill>
              <a:srgbClr val="47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2" name="Elipse 21"/>
            <p:cNvSpPr>
              <a:spLocks/>
            </p:cNvSpPr>
            <p:nvPr/>
          </p:nvSpPr>
          <p:spPr>
            <a:xfrm>
              <a:off x="3992813" y="1818896"/>
              <a:ext cx="925643" cy="927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b="1" u="sng" dirty="0">
                <a:solidFill>
                  <a:srgbClr val="47CED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970320" y="2021038"/>
              <a:ext cx="1312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 smtClean="0">
                  <a:solidFill>
                    <a:srgbClr val="47CED1"/>
                  </a:solidFill>
                </a:rPr>
                <a:t>MILK</a:t>
              </a:r>
              <a:endParaRPr lang="pt-BR" sz="2800" b="1" dirty="0">
                <a:solidFill>
                  <a:srgbClr val="47CED1"/>
                </a:solidFill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74" y="4080956"/>
            <a:ext cx="2068488" cy="206848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1639779" y="1442450"/>
            <a:ext cx="4173854" cy="4218244"/>
            <a:chOff x="1912052" y="2042154"/>
            <a:chExt cx="4173854" cy="4218244"/>
          </a:xfrm>
        </p:grpSpPr>
        <p:sp>
          <p:nvSpPr>
            <p:cNvPr id="44" name="Forma livre 43"/>
            <p:cNvSpPr/>
            <p:nvPr/>
          </p:nvSpPr>
          <p:spPr>
            <a:xfrm rot="5400000">
              <a:off x="1889857" y="2064349"/>
              <a:ext cx="4218244" cy="4173854"/>
            </a:xfrm>
            <a:custGeom>
              <a:avLst/>
              <a:gdLst>
                <a:gd name="connsiteX0" fmla="*/ 1217736 w 4218244"/>
                <a:gd name="connsiteY0" fmla="*/ 1323893 h 4173854"/>
                <a:gd name="connsiteX1" fmla="*/ 1375558 w 4218244"/>
                <a:gd name="connsiteY1" fmla="*/ 1242183 h 4173854"/>
                <a:gd name="connsiteX2" fmla="*/ 3004804 w 4218244"/>
                <a:gd name="connsiteY2" fmla="*/ 2854212 h 4173854"/>
                <a:gd name="connsiteX3" fmla="*/ 2859538 w 4218244"/>
                <a:gd name="connsiteY3" fmla="*/ 2929420 h 4173854"/>
                <a:gd name="connsiteX4" fmla="*/ 2879627 w 4218244"/>
                <a:gd name="connsiteY4" fmla="*/ 2968222 h 4173854"/>
                <a:gd name="connsiteX5" fmla="*/ 169969 w 4218244"/>
                <a:gd name="connsiteY5" fmla="*/ 2139129 h 4173854"/>
                <a:gd name="connsiteX6" fmla="*/ 752655 w 4218244"/>
                <a:gd name="connsiteY6" fmla="*/ 3457820 h 4173854"/>
                <a:gd name="connsiteX7" fmla="*/ 3418740 w 4218244"/>
                <a:gd name="connsiteY7" fmla="*/ 3501638 h 4173854"/>
                <a:gd name="connsiteX8" fmla="*/ 2940710 w 4218244"/>
                <a:gd name="connsiteY8" fmla="*/ 3028659 h 4173854"/>
                <a:gd name="connsiteX9" fmla="*/ 3098533 w 4218244"/>
                <a:gd name="connsiteY9" fmla="*/ 2946950 h 4173854"/>
                <a:gd name="connsiteX10" fmla="*/ 3539048 w 4218244"/>
                <a:gd name="connsiteY10" fmla="*/ 3382810 h 4173854"/>
                <a:gd name="connsiteX11" fmla="*/ 3465588 w 4218244"/>
                <a:gd name="connsiteY11" fmla="*/ 716033 h 4173854"/>
                <a:gd name="connsiteX12" fmla="*/ 799503 w 4218244"/>
                <a:gd name="connsiteY12" fmla="*/ 672215 h 4173854"/>
                <a:gd name="connsiteX13" fmla="*/ 1281830 w 4218244"/>
                <a:gd name="connsiteY13" fmla="*/ 1149445 h 4173854"/>
                <a:gd name="connsiteX14" fmla="*/ 1124007 w 4218244"/>
                <a:gd name="connsiteY14" fmla="*/ 1231155 h 4173854"/>
                <a:gd name="connsiteX15" fmla="*/ 679195 w 4218244"/>
                <a:gd name="connsiteY15" fmla="*/ 791043 h 4173854"/>
                <a:gd name="connsiteX16" fmla="*/ 169969 w 4218244"/>
                <a:gd name="connsiteY16" fmla="*/ 2139129 h 4173854"/>
                <a:gd name="connsiteX17" fmla="*/ 0 w 4218244"/>
                <a:gd name="connsiteY17" fmla="*/ 2086927 h 4173854"/>
                <a:gd name="connsiteX18" fmla="*/ 2109122 w 4218244"/>
                <a:gd name="connsiteY18" fmla="*/ 0 h 4173854"/>
                <a:gd name="connsiteX19" fmla="*/ 4218244 w 4218244"/>
                <a:gd name="connsiteY19" fmla="*/ 2086927 h 4173854"/>
                <a:gd name="connsiteX20" fmla="*/ 2109122 w 4218244"/>
                <a:gd name="connsiteY20" fmla="*/ 4173854 h 4173854"/>
                <a:gd name="connsiteX21" fmla="*/ 0 w 4218244"/>
                <a:gd name="connsiteY21" fmla="*/ 2086927 h 417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18244" h="4173854">
                  <a:moveTo>
                    <a:pt x="1217736" y="1323893"/>
                  </a:moveTo>
                  <a:lnTo>
                    <a:pt x="1375558" y="1242183"/>
                  </a:lnTo>
                  <a:lnTo>
                    <a:pt x="3004804" y="2854212"/>
                  </a:lnTo>
                  <a:lnTo>
                    <a:pt x="2859538" y="2929420"/>
                  </a:lnTo>
                  <a:lnTo>
                    <a:pt x="2879627" y="2968222"/>
                  </a:lnTo>
                  <a:close/>
                  <a:moveTo>
                    <a:pt x="169969" y="2139129"/>
                  </a:moveTo>
                  <a:cubicBezTo>
                    <a:pt x="183215" y="2620001"/>
                    <a:pt x="378447" y="3095974"/>
                    <a:pt x="752655" y="3457820"/>
                  </a:cubicBezTo>
                  <a:cubicBezTo>
                    <a:pt x="1488744" y="4169591"/>
                    <a:pt x="2659123" y="4188827"/>
                    <a:pt x="3418740" y="3501638"/>
                  </a:cubicBezTo>
                  <a:lnTo>
                    <a:pt x="2940710" y="3028659"/>
                  </a:lnTo>
                  <a:lnTo>
                    <a:pt x="3098533" y="2946950"/>
                  </a:lnTo>
                  <a:lnTo>
                    <a:pt x="3539048" y="3382810"/>
                  </a:lnTo>
                  <a:cubicBezTo>
                    <a:pt x="4246515" y="2619926"/>
                    <a:pt x="4214005" y="1439725"/>
                    <a:pt x="3465588" y="716033"/>
                  </a:cubicBezTo>
                  <a:cubicBezTo>
                    <a:pt x="2729499" y="4262"/>
                    <a:pt x="1559120" y="-14974"/>
                    <a:pt x="799503" y="672215"/>
                  </a:cubicBezTo>
                  <a:lnTo>
                    <a:pt x="1281830" y="1149445"/>
                  </a:lnTo>
                  <a:lnTo>
                    <a:pt x="1124007" y="1231155"/>
                  </a:lnTo>
                  <a:lnTo>
                    <a:pt x="679195" y="791043"/>
                  </a:lnTo>
                  <a:cubicBezTo>
                    <a:pt x="325462" y="1172485"/>
                    <a:pt x="156722" y="1658257"/>
                    <a:pt x="169969" y="2139129"/>
                  </a:cubicBezTo>
                  <a:close/>
                  <a:moveTo>
                    <a:pt x="0" y="2086927"/>
                  </a:moveTo>
                  <a:cubicBezTo>
                    <a:pt x="0" y="934349"/>
                    <a:pt x="944286" y="0"/>
                    <a:pt x="2109122" y="0"/>
                  </a:cubicBezTo>
                  <a:cubicBezTo>
                    <a:pt x="3273958" y="0"/>
                    <a:pt x="4218244" y="934349"/>
                    <a:pt x="4218244" y="2086927"/>
                  </a:cubicBezTo>
                  <a:cubicBezTo>
                    <a:pt x="4218244" y="3239505"/>
                    <a:pt x="3273958" y="4173854"/>
                    <a:pt x="2109122" y="4173854"/>
                  </a:cubicBezTo>
                  <a:cubicBezTo>
                    <a:pt x="944286" y="4173854"/>
                    <a:pt x="0" y="3239505"/>
                    <a:pt x="0" y="2086927"/>
                  </a:cubicBezTo>
                  <a:close/>
                </a:path>
              </a:pathLst>
            </a:custGeom>
            <a:solidFill>
              <a:srgbClr val="47CED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3156514" y="2505814"/>
              <a:ext cx="1684930" cy="3290924"/>
              <a:chOff x="3913199" y="367846"/>
              <a:chExt cx="1684930" cy="329092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3913199" y="1066482"/>
                <a:ext cx="1684929" cy="2592288"/>
                <a:chOff x="-837226" y="1723916"/>
                <a:chExt cx="1684985" cy="2592288"/>
              </a:xfrm>
            </p:grpSpPr>
            <p:sp>
              <p:nvSpPr>
                <p:cNvPr id="39" name="Retângulo 38"/>
                <p:cNvSpPr/>
                <p:nvPr/>
              </p:nvSpPr>
              <p:spPr>
                <a:xfrm>
                  <a:off x="242892" y="1733859"/>
                  <a:ext cx="604867" cy="2582345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9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40" name="Retângulo 39"/>
                <p:cNvSpPr/>
                <p:nvPr/>
              </p:nvSpPr>
              <p:spPr>
                <a:xfrm>
                  <a:off x="-837226" y="1723916"/>
                  <a:ext cx="1080120" cy="2592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</p:grpSp>
          <p:sp>
            <p:nvSpPr>
              <p:cNvPr id="31" name="Triângulo isósceles 30"/>
              <p:cNvSpPr/>
              <p:nvPr/>
            </p:nvSpPr>
            <p:spPr>
              <a:xfrm>
                <a:off x="4994547" y="568785"/>
                <a:ext cx="603581" cy="516527"/>
              </a:xfrm>
              <a:prstGeom prst="triangle">
                <a:avLst>
                  <a:gd name="adj" fmla="val 4847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33" name="Paralelogramo 32"/>
              <p:cNvSpPr/>
              <p:nvPr/>
            </p:nvSpPr>
            <p:spPr>
              <a:xfrm>
                <a:off x="3913200" y="579075"/>
                <a:ext cx="1383058" cy="495949"/>
              </a:xfrm>
              <a:prstGeom prst="parallelogram">
                <a:avLst>
                  <a:gd name="adj" fmla="val 601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34" name="Retângulo 33"/>
              <p:cNvSpPr/>
              <p:nvPr/>
            </p:nvSpPr>
            <p:spPr>
              <a:xfrm>
                <a:off x="4222143" y="367846"/>
                <a:ext cx="1070522" cy="2112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4994543" y="1634576"/>
                <a:ext cx="603586" cy="1296144"/>
              </a:xfrm>
              <a:prstGeom prst="rect">
                <a:avLst/>
              </a:prstGeom>
              <a:solidFill>
                <a:srgbClr val="30BF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3916721" y="1634576"/>
                <a:ext cx="1077827" cy="1296144"/>
              </a:xfrm>
              <a:prstGeom prst="rect">
                <a:avLst/>
              </a:prstGeom>
              <a:solidFill>
                <a:srgbClr val="47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37" name="Elipse 36"/>
              <p:cNvSpPr>
                <a:spLocks/>
              </p:cNvSpPr>
              <p:nvPr/>
            </p:nvSpPr>
            <p:spPr>
              <a:xfrm>
                <a:off x="3992813" y="1818896"/>
                <a:ext cx="925643" cy="9275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b="1" u="sng" dirty="0">
                  <a:solidFill>
                    <a:srgbClr val="47CED1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38" name="CaixaDeTexto 37"/>
              <p:cNvSpPr txBox="1"/>
              <p:nvPr/>
            </p:nvSpPr>
            <p:spPr>
              <a:xfrm>
                <a:off x="3970320" y="2021038"/>
                <a:ext cx="13127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b="1" dirty="0" smtClean="0">
                    <a:solidFill>
                      <a:srgbClr val="47CED1"/>
                    </a:solidFill>
                  </a:rPr>
                  <a:t>MILK</a:t>
                </a:r>
                <a:endParaRPr lang="pt-BR" sz="2800" b="1" dirty="0">
                  <a:solidFill>
                    <a:srgbClr val="47CED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12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52736"/>
            <a:ext cx="1428750" cy="1428750"/>
          </a:xfrm>
          <a:prstGeom prst="rect">
            <a:avLst/>
          </a:prstGeom>
        </p:spPr>
      </p:pic>
      <p:grpSp>
        <p:nvGrpSpPr>
          <p:cNvPr id="98" name="Grupo 97"/>
          <p:cNvGrpSpPr/>
          <p:nvPr/>
        </p:nvGrpSpPr>
        <p:grpSpPr>
          <a:xfrm>
            <a:off x="4427984" y="2852936"/>
            <a:ext cx="1656184" cy="1656184"/>
            <a:chOff x="4427984" y="2852936"/>
            <a:chExt cx="1656184" cy="1656184"/>
          </a:xfrm>
        </p:grpSpPr>
        <p:grpSp>
          <p:nvGrpSpPr>
            <p:cNvPr id="71" name="Grupo 70"/>
            <p:cNvGrpSpPr/>
            <p:nvPr/>
          </p:nvGrpSpPr>
          <p:grpSpPr>
            <a:xfrm rot="2475221">
              <a:off x="4836379" y="2976979"/>
              <a:ext cx="839394" cy="1230473"/>
              <a:chOff x="4579672" y="2939496"/>
              <a:chExt cx="927643" cy="1379485"/>
            </a:xfrm>
          </p:grpSpPr>
          <p:grpSp>
            <p:nvGrpSpPr>
              <p:cNvPr id="42" name="Grupo 41"/>
              <p:cNvGrpSpPr/>
              <p:nvPr/>
            </p:nvGrpSpPr>
            <p:grpSpPr>
              <a:xfrm rot="2209887">
                <a:off x="4579672" y="2939496"/>
                <a:ext cx="913917" cy="656811"/>
                <a:chOff x="3554427" y="3003244"/>
                <a:chExt cx="841561" cy="593944"/>
              </a:xfrm>
              <a:gradFill>
                <a:gsLst>
                  <a:gs pos="50000">
                    <a:srgbClr val="FCC44F"/>
                  </a:gs>
                  <a:gs pos="50000">
                    <a:srgbClr val="FCC44F"/>
                  </a:gs>
                  <a:gs pos="50000">
                    <a:srgbClr val="FF9F36"/>
                  </a:gs>
                </a:gsLst>
                <a:lin ang="8400000" scaled="0"/>
              </a:gradFill>
            </p:grpSpPr>
            <p:sp>
              <p:nvSpPr>
                <p:cNvPr id="10" name="Corda 9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Corda 11"/>
                <p:cNvSpPr/>
                <p:nvPr/>
              </p:nvSpPr>
              <p:spPr>
                <a:xfrm rot="13447928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2130571">
                <a:off x="4644008" y="3038386"/>
                <a:ext cx="863307" cy="1280595"/>
                <a:chOff x="3420661" y="3284984"/>
                <a:chExt cx="863307" cy="1280595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19267928">
                  <a:off x="3555080" y="3284984"/>
                  <a:ext cx="728888" cy="1149926"/>
                  <a:chOff x="3680865" y="3089390"/>
                  <a:chExt cx="1036048" cy="1401086"/>
                </a:xfrm>
              </p:grpSpPr>
              <p:grpSp>
                <p:nvGrpSpPr>
                  <p:cNvPr id="23" name="Grupo 22"/>
                  <p:cNvGrpSpPr/>
                  <p:nvPr/>
                </p:nvGrpSpPr>
                <p:grpSpPr>
                  <a:xfrm rot="1917277">
                    <a:off x="3704678" y="3755406"/>
                    <a:ext cx="1003625" cy="735070"/>
                    <a:chOff x="3561654" y="2943791"/>
                    <a:chExt cx="1003625" cy="735070"/>
                  </a:xfrm>
                  <a:solidFill>
                    <a:srgbClr val="FCC44F"/>
                  </a:solidFill>
                </p:grpSpPr>
                <p:sp>
                  <p:nvSpPr>
                    <p:cNvPr id="24" name="Corda 23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" name="Corda 24"/>
                    <p:cNvSpPr/>
                    <p:nvPr/>
                  </p:nvSpPr>
                  <p:spPr>
                    <a:xfrm rot="1578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" name="Grupo 15"/>
                  <p:cNvGrpSpPr/>
                  <p:nvPr/>
                </p:nvGrpSpPr>
                <p:grpSpPr>
                  <a:xfrm rot="1917277">
                    <a:off x="3680865" y="3089390"/>
                    <a:ext cx="1003625" cy="735070"/>
                    <a:chOff x="3561654" y="2943791"/>
                    <a:chExt cx="1003625" cy="735070"/>
                  </a:xfrm>
                  <a:solidFill>
                    <a:srgbClr val="FCC44F"/>
                  </a:solidFill>
                </p:grpSpPr>
                <p:sp>
                  <p:nvSpPr>
                    <p:cNvPr id="17" name="Corda 16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" name="Corda 17"/>
                    <p:cNvSpPr/>
                    <p:nvPr/>
                  </p:nvSpPr>
                  <p:spPr>
                    <a:xfrm rot="1578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0" name="Grupo 19"/>
                  <p:cNvGrpSpPr/>
                  <p:nvPr/>
                </p:nvGrpSpPr>
                <p:grpSpPr>
                  <a:xfrm rot="1917277">
                    <a:off x="3713288" y="3399191"/>
                    <a:ext cx="1003625" cy="735070"/>
                    <a:chOff x="3561654" y="2943791"/>
                    <a:chExt cx="1003625" cy="735070"/>
                  </a:xfrm>
                  <a:solidFill>
                    <a:srgbClr val="FCC44F"/>
                  </a:solidFill>
                </p:grpSpPr>
                <p:sp>
                  <p:nvSpPr>
                    <p:cNvPr id="21" name="Corda 20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" name="Corda 21"/>
                    <p:cNvSpPr/>
                    <p:nvPr/>
                  </p:nvSpPr>
                  <p:spPr>
                    <a:xfrm rot="1578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0" name="Grupo 29"/>
                <p:cNvGrpSpPr/>
                <p:nvPr/>
              </p:nvGrpSpPr>
              <p:grpSpPr>
                <a:xfrm rot="19267928" flipV="1">
                  <a:off x="3420661" y="3415653"/>
                  <a:ext cx="728888" cy="1149926"/>
                  <a:chOff x="3680865" y="3089390"/>
                  <a:chExt cx="1036048" cy="1401086"/>
                </a:xfrm>
                <a:solidFill>
                  <a:srgbClr val="FF9F36"/>
                </a:solidFill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 rot="1917277">
                    <a:off x="3704678" y="3755406"/>
                    <a:ext cx="1003625" cy="735070"/>
                    <a:chOff x="3561654" y="2943791"/>
                    <a:chExt cx="1003625" cy="735070"/>
                  </a:xfrm>
                  <a:grpFill/>
                </p:grpSpPr>
                <p:sp>
                  <p:nvSpPr>
                    <p:cNvPr id="38" name="Corda 37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Corda 38"/>
                    <p:cNvSpPr/>
                    <p:nvPr/>
                  </p:nvSpPr>
                  <p:spPr>
                    <a:xfrm rot="1578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2" name="Grupo 31"/>
                  <p:cNvGrpSpPr/>
                  <p:nvPr/>
                </p:nvGrpSpPr>
                <p:grpSpPr>
                  <a:xfrm rot="1917277">
                    <a:off x="3680865" y="3089390"/>
                    <a:ext cx="1003625" cy="735070"/>
                    <a:chOff x="3561654" y="2943791"/>
                    <a:chExt cx="1003625" cy="735070"/>
                  </a:xfrm>
                  <a:grpFill/>
                </p:grpSpPr>
                <p:sp>
                  <p:nvSpPr>
                    <p:cNvPr id="36" name="Corda 35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Corda 36"/>
                    <p:cNvSpPr/>
                    <p:nvPr/>
                  </p:nvSpPr>
                  <p:spPr>
                    <a:xfrm rot="1578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" name="Grupo 32"/>
                  <p:cNvGrpSpPr/>
                  <p:nvPr/>
                </p:nvGrpSpPr>
                <p:grpSpPr>
                  <a:xfrm rot="1917277">
                    <a:off x="3713288" y="3399191"/>
                    <a:ext cx="1003625" cy="735070"/>
                    <a:chOff x="3561654" y="2943791"/>
                    <a:chExt cx="1003625" cy="735070"/>
                  </a:xfrm>
                  <a:grpFill/>
                </p:grpSpPr>
                <p:sp>
                  <p:nvSpPr>
                    <p:cNvPr id="34" name="Corda 33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Corda 34"/>
                    <p:cNvSpPr/>
                    <p:nvPr/>
                  </p:nvSpPr>
                  <p:spPr>
                    <a:xfrm rot="1578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" name="Fluxograma: Terminação 4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50000">
                      <a:srgbClr val="FCC44F"/>
                    </a:gs>
                    <a:gs pos="50000">
                      <a:srgbClr val="FCC44F"/>
                    </a:gs>
                    <a:gs pos="5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" name="Símbolo de 'Não' 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50000">
                  <a:srgbClr val="DE0000"/>
                </a:gs>
                <a:gs pos="50000">
                  <a:srgbClr val="FF000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upo 71"/>
          <p:cNvGrpSpPr/>
          <p:nvPr/>
        </p:nvGrpSpPr>
        <p:grpSpPr>
          <a:xfrm rot="2475221">
            <a:off x="6464906" y="3929709"/>
            <a:ext cx="839394" cy="1230473"/>
            <a:chOff x="4579672" y="2939496"/>
            <a:chExt cx="927643" cy="1379485"/>
          </a:xfrm>
        </p:grpSpPr>
        <p:grpSp>
          <p:nvGrpSpPr>
            <p:cNvPr id="73" name="Grupo 72"/>
            <p:cNvGrpSpPr/>
            <p:nvPr/>
          </p:nvGrpSpPr>
          <p:grpSpPr>
            <a:xfrm rot="2209887">
              <a:off x="4579672" y="2939496"/>
              <a:ext cx="913917" cy="656811"/>
              <a:chOff x="3554427" y="3003244"/>
              <a:chExt cx="841561" cy="593944"/>
            </a:xfrm>
            <a:gradFill>
              <a:gsLst>
                <a:gs pos="50000">
                  <a:srgbClr val="FCC44F"/>
                </a:gs>
                <a:gs pos="50000">
                  <a:srgbClr val="FCC44F"/>
                </a:gs>
                <a:gs pos="50000">
                  <a:srgbClr val="FF9F36"/>
                </a:gs>
              </a:gsLst>
              <a:lin ang="8400000" scaled="0"/>
            </a:gradFill>
          </p:grpSpPr>
          <p:sp>
            <p:nvSpPr>
              <p:cNvPr id="96" name="Corda 95"/>
              <p:cNvSpPr/>
              <p:nvPr/>
            </p:nvSpPr>
            <p:spPr>
              <a:xfrm rot="2612812">
                <a:off x="3810854" y="3003244"/>
                <a:ext cx="585134" cy="424679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Corda 96"/>
              <p:cNvSpPr/>
              <p:nvPr/>
            </p:nvSpPr>
            <p:spPr>
              <a:xfrm rot="13447928">
                <a:off x="3554427" y="3172509"/>
                <a:ext cx="585134" cy="424679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 rot="2130571">
              <a:off x="4644008" y="3038386"/>
              <a:ext cx="863307" cy="1280595"/>
              <a:chOff x="3420661" y="3284984"/>
              <a:chExt cx="863307" cy="1280595"/>
            </a:xfrm>
          </p:grpSpPr>
          <p:grpSp>
            <p:nvGrpSpPr>
              <p:cNvPr id="75" name="Grupo 74"/>
              <p:cNvGrpSpPr/>
              <p:nvPr/>
            </p:nvGrpSpPr>
            <p:grpSpPr>
              <a:xfrm rot="19267928">
                <a:off x="3555080" y="3284984"/>
                <a:ext cx="728888" cy="1149926"/>
                <a:chOff x="3680865" y="3089390"/>
                <a:chExt cx="1036048" cy="1401086"/>
              </a:xfrm>
            </p:grpSpPr>
            <p:grpSp>
              <p:nvGrpSpPr>
                <p:cNvPr id="87" name="Grupo 86"/>
                <p:cNvGrpSpPr/>
                <p:nvPr/>
              </p:nvGrpSpPr>
              <p:grpSpPr>
                <a:xfrm rot="1917277">
                  <a:off x="3704678" y="3755406"/>
                  <a:ext cx="1003625" cy="735070"/>
                  <a:chOff x="3561654" y="2943791"/>
                  <a:chExt cx="1003625" cy="735070"/>
                </a:xfrm>
                <a:solidFill>
                  <a:srgbClr val="FCC44F"/>
                </a:solidFill>
              </p:grpSpPr>
              <p:sp>
                <p:nvSpPr>
                  <p:cNvPr id="94" name="Corda 93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Corda 94"/>
                  <p:cNvSpPr/>
                  <p:nvPr/>
                </p:nvSpPr>
                <p:spPr>
                  <a:xfrm rot="1578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8" name="Grupo 87"/>
                <p:cNvGrpSpPr/>
                <p:nvPr/>
              </p:nvGrpSpPr>
              <p:grpSpPr>
                <a:xfrm rot="1917277">
                  <a:off x="3680865" y="3089390"/>
                  <a:ext cx="1003625" cy="735070"/>
                  <a:chOff x="3561654" y="2943791"/>
                  <a:chExt cx="1003625" cy="735070"/>
                </a:xfrm>
                <a:solidFill>
                  <a:srgbClr val="FCC44F"/>
                </a:solidFill>
              </p:grpSpPr>
              <p:sp>
                <p:nvSpPr>
                  <p:cNvPr id="92" name="Corda 91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Corda 92"/>
                  <p:cNvSpPr/>
                  <p:nvPr/>
                </p:nvSpPr>
                <p:spPr>
                  <a:xfrm rot="1578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9" name="Grupo 88"/>
                <p:cNvGrpSpPr/>
                <p:nvPr/>
              </p:nvGrpSpPr>
              <p:grpSpPr>
                <a:xfrm rot="1917277">
                  <a:off x="3713288" y="3399191"/>
                  <a:ext cx="1003625" cy="735070"/>
                  <a:chOff x="3561654" y="2943791"/>
                  <a:chExt cx="1003625" cy="735070"/>
                </a:xfrm>
                <a:solidFill>
                  <a:srgbClr val="FCC44F"/>
                </a:solidFill>
              </p:grpSpPr>
              <p:sp>
                <p:nvSpPr>
                  <p:cNvPr id="90" name="Corda 89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Corda 90"/>
                  <p:cNvSpPr/>
                  <p:nvPr/>
                </p:nvSpPr>
                <p:spPr>
                  <a:xfrm rot="1578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76" name="Grupo 75"/>
              <p:cNvGrpSpPr/>
              <p:nvPr/>
            </p:nvGrpSpPr>
            <p:grpSpPr>
              <a:xfrm rot="19267928" flipV="1">
                <a:off x="3420661" y="3415653"/>
                <a:ext cx="728888" cy="1149926"/>
                <a:chOff x="3680865" y="3089390"/>
                <a:chExt cx="1036048" cy="1401086"/>
              </a:xfrm>
              <a:solidFill>
                <a:srgbClr val="FF9F36"/>
              </a:solidFill>
            </p:grpSpPr>
            <p:grpSp>
              <p:nvGrpSpPr>
                <p:cNvPr id="78" name="Grupo 77"/>
                <p:cNvGrpSpPr/>
                <p:nvPr/>
              </p:nvGrpSpPr>
              <p:grpSpPr>
                <a:xfrm rot="1917277">
                  <a:off x="3704678" y="3755406"/>
                  <a:ext cx="1003625" cy="735070"/>
                  <a:chOff x="3561654" y="2943791"/>
                  <a:chExt cx="1003625" cy="735070"/>
                </a:xfrm>
                <a:grpFill/>
              </p:grpSpPr>
              <p:sp>
                <p:nvSpPr>
                  <p:cNvPr id="85" name="Corda 84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Corda 85"/>
                  <p:cNvSpPr/>
                  <p:nvPr/>
                </p:nvSpPr>
                <p:spPr>
                  <a:xfrm rot="1578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9" name="Grupo 78"/>
                <p:cNvGrpSpPr/>
                <p:nvPr/>
              </p:nvGrpSpPr>
              <p:grpSpPr>
                <a:xfrm rot="1917277">
                  <a:off x="3680865" y="3089390"/>
                  <a:ext cx="1003625" cy="735070"/>
                  <a:chOff x="3561654" y="2943791"/>
                  <a:chExt cx="1003625" cy="735070"/>
                </a:xfrm>
                <a:grpFill/>
              </p:grpSpPr>
              <p:sp>
                <p:nvSpPr>
                  <p:cNvPr id="83" name="Corda 8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4" name="Corda 83"/>
                  <p:cNvSpPr/>
                  <p:nvPr/>
                </p:nvSpPr>
                <p:spPr>
                  <a:xfrm rot="1578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0" name="Grupo 79"/>
                <p:cNvGrpSpPr/>
                <p:nvPr/>
              </p:nvGrpSpPr>
              <p:grpSpPr>
                <a:xfrm rot="1917277">
                  <a:off x="3713288" y="3399191"/>
                  <a:ext cx="1003625" cy="735070"/>
                  <a:chOff x="3561654" y="2943791"/>
                  <a:chExt cx="1003625" cy="735070"/>
                </a:xfrm>
                <a:grpFill/>
              </p:grpSpPr>
              <p:sp>
                <p:nvSpPr>
                  <p:cNvPr id="81" name="Corda 80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2" name="Corda 81"/>
                  <p:cNvSpPr/>
                  <p:nvPr/>
                </p:nvSpPr>
                <p:spPr>
                  <a:xfrm rot="1578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7" name="Fluxograma: Terminação 76"/>
              <p:cNvSpPr/>
              <p:nvPr/>
            </p:nvSpPr>
            <p:spPr>
              <a:xfrm rot="3067928">
                <a:off x="3308588" y="3912602"/>
                <a:ext cx="1150592" cy="151979"/>
              </a:xfrm>
              <a:prstGeom prst="flowChartTerminator">
                <a:avLst/>
              </a:prstGeom>
              <a:gradFill>
                <a:gsLst>
                  <a:gs pos="50000">
                    <a:srgbClr val="FCC44F"/>
                  </a:gs>
                  <a:gs pos="50000">
                    <a:srgbClr val="FCC44F"/>
                  </a:gs>
                  <a:gs pos="50000">
                    <a:srgbClr val="FF9F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786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lipse 46"/>
          <p:cNvSpPr/>
          <p:nvPr/>
        </p:nvSpPr>
        <p:spPr>
          <a:xfrm>
            <a:off x="5256121" y="2204864"/>
            <a:ext cx="1692000" cy="169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1428750" cy="1428750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5666465" y="2483848"/>
            <a:ext cx="871312" cy="1134032"/>
            <a:chOff x="5572896" y="2330784"/>
            <a:chExt cx="1058450" cy="1440160"/>
          </a:xfrm>
        </p:grpSpPr>
        <p:sp>
          <p:nvSpPr>
            <p:cNvPr id="45" name="Elipse 44"/>
            <p:cNvSpPr/>
            <p:nvPr/>
          </p:nvSpPr>
          <p:spPr>
            <a:xfrm>
              <a:off x="5572896" y="2330784"/>
              <a:ext cx="1058450" cy="1440160"/>
            </a:xfrm>
            <a:custGeom>
              <a:avLst/>
              <a:gdLst>
                <a:gd name="connsiteX0" fmla="*/ 0 w 1058416"/>
                <a:gd name="connsiteY0" fmla="*/ 545765 h 1091530"/>
                <a:gd name="connsiteX1" fmla="*/ 529208 w 1058416"/>
                <a:gd name="connsiteY1" fmla="*/ 0 h 1091530"/>
                <a:gd name="connsiteX2" fmla="*/ 1058416 w 1058416"/>
                <a:gd name="connsiteY2" fmla="*/ 545765 h 1091530"/>
                <a:gd name="connsiteX3" fmla="*/ 529208 w 1058416"/>
                <a:gd name="connsiteY3" fmla="*/ 1091530 h 1091530"/>
                <a:gd name="connsiteX4" fmla="*/ 0 w 1058416"/>
                <a:gd name="connsiteY4" fmla="*/ 545765 h 1091530"/>
                <a:gd name="connsiteX0" fmla="*/ 3 w 1058419"/>
                <a:gd name="connsiteY0" fmla="*/ 945815 h 1491580"/>
                <a:gd name="connsiteX1" fmla="*/ 522861 w 1058419"/>
                <a:gd name="connsiteY1" fmla="*/ 0 h 1491580"/>
                <a:gd name="connsiteX2" fmla="*/ 1058419 w 1058419"/>
                <a:gd name="connsiteY2" fmla="*/ 945815 h 1491580"/>
                <a:gd name="connsiteX3" fmla="*/ 529211 w 1058419"/>
                <a:gd name="connsiteY3" fmla="*/ 1491580 h 1491580"/>
                <a:gd name="connsiteX4" fmla="*/ 3 w 1058419"/>
                <a:gd name="connsiteY4" fmla="*/ 945815 h 1491580"/>
                <a:gd name="connsiteX0" fmla="*/ 61 w 1058477"/>
                <a:gd name="connsiteY0" fmla="*/ 952165 h 1497930"/>
                <a:gd name="connsiteX1" fmla="*/ 503869 w 1058477"/>
                <a:gd name="connsiteY1" fmla="*/ 0 h 1497930"/>
                <a:gd name="connsiteX2" fmla="*/ 1058477 w 1058477"/>
                <a:gd name="connsiteY2" fmla="*/ 952165 h 1497930"/>
                <a:gd name="connsiteX3" fmla="*/ 529269 w 1058477"/>
                <a:gd name="connsiteY3" fmla="*/ 1497930 h 1497930"/>
                <a:gd name="connsiteX4" fmla="*/ 61 w 1058477"/>
                <a:gd name="connsiteY4" fmla="*/ 952165 h 1497930"/>
                <a:gd name="connsiteX0" fmla="*/ 34 w 1058450"/>
                <a:gd name="connsiteY0" fmla="*/ 952165 h 1497930"/>
                <a:gd name="connsiteX1" fmla="*/ 510192 w 1058450"/>
                <a:gd name="connsiteY1" fmla="*/ 0 h 1497930"/>
                <a:gd name="connsiteX2" fmla="*/ 1058450 w 1058450"/>
                <a:gd name="connsiteY2" fmla="*/ 952165 h 1497930"/>
                <a:gd name="connsiteX3" fmla="*/ 529242 w 1058450"/>
                <a:gd name="connsiteY3" fmla="*/ 1497930 h 1497930"/>
                <a:gd name="connsiteX4" fmla="*/ 34 w 1058450"/>
                <a:gd name="connsiteY4" fmla="*/ 952165 h 149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8450" h="1497930">
                  <a:moveTo>
                    <a:pt x="34" y="952165"/>
                  </a:moveTo>
                  <a:cubicBezTo>
                    <a:pt x="-3141" y="702510"/>
                    <a:pt x="217918" y="0"/>
                    <a:pt x="510192" y="0"/>
                  </a:cubicBezTo>
                  <a:cubicBezTo>
                    <a:pt x="802466" y="0"/>
                    <a:pt x="1058450" y="650747"/>
                    <a:pt x="1058450" y="952165"/>
                  </a:cubicBezTo>
                  <a:cubicBezTo>
                    <a:pt x="1058450" y="1253583"/>
                    <a:pt x="821516" y="1497930"/>
                    <a:pt x="529242" y="1497930"/>
                  </a:cubicBezTo>
                  <a:cubicBezTo>
                    <a:pt x="236968" y="1497930"/>
                    <a:pt x="3209" y="1201820"/>
                    <a:pt x="34" y="95216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6121" y="2900054"/>
              <a:ext cx="612000" cy="612000"/>
            </a:xfrm>
            <a:prstGeom prst="ellipse">
              <a:avLst/>
            </a:prstGeom>
            <a:solidFill>
              <a:srgbClr val="F9A42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Símbolo de 'Não' 48"/>
          <p:cNvSpPr/>
          <p:nvPr/>
        </p:nvSpPr>
        <p:spPr>
          <a:xfrm>
            <a:off x="5271208" y="2197100"/>
            <a:ext cx="1684429" cy="1699764"/>
          </a:xfrm>
          <a:prstGeom prst="noSmoking">
            <a:avLst>
              <a:gd name="adj" fmla="val 9715"/>
            </a:avLst>
          </a:prstGeom>
          <a:solidFill>
            <a:srgbClr val="E44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7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2924944" cy="2924944"/>
          </a:xfrm>
          <a:prstGeom prst="rect">
            <a:avLst/>
          </a:prstGeom>
        </p:spPr>
      </p:pic>
      <p:grpSp>
        <p:nvGrpSpPr>
          <p:cNvPr id="21" name="Grupo 20"/>
          <p:cNvGrpSpPr/>
          <p:nvPr/>
        </p:nvGrpSpPr>
        <p:grpSpPr>
          <a:xfrm>
            <a:off x="6031909" y="100726"/>
            <a:ext cx="2880000" cy="2880000"/>
            <a:chOff x="6732400" y="-57512"/>
            <a:chExt cx="2880000" cy="2880000"/>
          </a:xfrm>
        </p:grpSpPr>
        <p:sp>
          <p:nvSpPr>
            <p:cNvPr id="19" name="Elipse 18"/>
            <p:cNvSpPr/>
            <p:nvPr/>
          </p:nvSpPr>
          <p:spPr>
            <a:xfrm>
              <a:off x="6732400" y="-57512"/>
              <a:ext cx="2880000" cy="28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7596336" y="188640"/>
              <a:ext cx="1152128" cy="2143098"/>
              <a:chOff x="4499992" y="1141886"/>
              <a:chExt cx="1152128" cy="2143098"/>
            </a:xfrm>
          </p:grpSpPr>
          <p:sp>
            <p:nvSpPr>
              <p:cNvPr id="3" name="Retângulo de cantos arredondados 2"/>
              <p:cNvSpPr/>
              <p:nvPr/>
            </p:nvSpPr>
            <p:spPr>
              <a:xfrm>
                <a:off x="4499992" y="1955502"/>
                <a:ext cx="1152128" cy="1329482"/>
              </a:xfrm>
              <a:custGeom>
                <a:avLst/>
                <a:gdLst>
                  <a:gd name="connsiteX0" fmla="*/ 0 w 1152128"/>
                  <a:gd name="connsiteY0" fmla="*/ 180020 h 1368152"/>
                  <a:gd name="connsiteX1" fmla="*/ 180020 w 1152128"/>
                  <a:gd name="connsiteY1" fmla="*/ 0 h 1368152"/>
                  <a:gd name="connsiteX2" fmla="*/ 972108 w 1152128"/>
                  <a:gd name="connsiteY2" fmla="*/ 0 h 1368152"/>
                  <a:gd name="connsiteX3" fmla="*/ 1152128 w 1152128"/>
                  <a:gd name="connsiteY3" fmla="*/ 180020 h 1368152"/>
                  <a:gd name="connsiteX4" fmla="*/ 1152128 w 1152128"/>
                  <a:gd name="connsiteY4" fmla="*/ 1188132 h 1368152"/>
                  <a:gd name="connsiteX5" fmla="*/ 972108 w 1152128"/>
                  <a:gd name="connsiteY5" fmla="*/ 1368152 h 1368152"/>
                  <a:gd name="connsiteX6" fmla="*/ 180020 w 1152128"/>
                  <a:gd name="connsiteY6" fmla="*/ 1368152 h 1368152"/>
                  <a:gd name="connsiteX7" fmla="*/ 0 w 1152128"/>
                  <a:gd name="connsiteY7" fmla="*/ 1188132 h 1368152"/>
                  <a:gd name="connsiteX8" fmla="*/ 0 w 1152128"/>
                  <a:gd name="connsiteY8" fmla="*/ 180020 h 1368152"/>
                  <a:gd name="connsiteX0" fmla="*/ 57150 w 1152128"/>
                  <a:gd name="connsiteY0" fmla="*/ 184782 h 1368152"/>
                  <a:gd name="connsiteX1" fmla="*/ 180020 w 1152128"/>
                  <a:gd name="connsiteY1" fmla="*/ 0 h 1368152"/>
                  <a:gd name="connsiteX2" fmla="*/ 972108 w 1152128"/>
                  <a:gd name="connsiteY2" fmla="*/ 0 h 1368152"/>
                  <a:gd name="connsiteX3" fmla="*/ 1152128 w 1152128"/>
                  <a:gd name="connsiteY3" fmla="*/ 180020 h 1368152"/>
                  <a:gd name="connsiteX4" fmla="*/ 1152128 w 1152128"/>
                  <a:gd name="connsiteY4" fmla="*/ 1188132 h 1368152"/>
                  <a:gd name="connsiteX5" fmla="*/ 972108 w 1152128"/>
                  <a:gd name="connsiteY5" fmla="*/ 1368152 h 1368152"/>
                  <a:gd name="connsiteX6" fmla="*/ 180020 w 1152128"/>
                  <a:gd name="connsiteY6" fmla="*/ 1368152 h 1368152"/>
                  <a:gd name="connsiteX7" fmla="*/ 0 w 1152128"/>
                  <a:gd name="connsiteY7" fmla="*/ 1188132 h 1368152"/>
                  <a:gd name="connsiteX8" fmla="*/ 57150 w 1152128"/>
                  <a:gd name="connsiteY8" fmla="*/ 184782 h 1368152"/>
                  <a:gd name="connsiteX0" fmla="*/ 57150 w 1152128"/>
                  <a:gd name="connsiteY0" fmla="*/ 184782 h 1368152"/>
                  <a:gd name="connsiteX1" fmla="*/ 180020 w 1152128"/>
                  <a:gd name="connsiteY1" fmla="*/ 0 h 1368152"/>
                  <a:gd name="connsiteX2" fmla="*/ 972108 w 1152128"/>
                  <a:gd name="connsiteY2" fmla="*/ 0 h 1368152"/>
                  <a:gd name="connsiteX3" fmla="*/ 1085453 w 1152128"/>
                  <a:gd name="connsiteY3" fmla="*/ 175257 h 1368152"/>
                  <a:gd name="connsiteX4" fmla="*/ 1152128 w 1152128"/>
                  <a:gd name="connsiteY4" fmla="*/ 1188132 h 1368152"/>
                  <a:gd name="connsiteX5" fmla="*/ 972108 w 1152128"/>
                  <a:gd name="connsiteY5" fmla="*/ 1368152 h 1368152"/>
                  <a:gd name="connsiteX6" fmla="*/ 180020 w 1152128"/>
                  <a:gd name="connsiteY6" fmla="*/ 1368152 h 1368152"/>
                  <a:gd name="connsiteX7" fmla="*/ 0 w 1152128"/>
                  <a:gd name="connsiteY7" fmla="*/ 1188132 h 1368152"/>
                  <a:gd name="connsiteX8" fmla="*/ 57150 w 1152128"/>
                  <a:gd name="connsiteY8" fmla="*/ 184782 h 1368152"/>
                  <a:gd name="connsiteX0" fmla="*/ 0 w 1152128"/>
                  <a:gd name="connsiteY0" fmla="*/ 1188132 h 1368152"/>
                  <a:gd name="connsiteX1" fmla="*/ 180020 w 1152128"/>
                  <a:gd name="connsiteY1" fmla="*/ 0 h 1368152"/>
                  <a:gd name="connsiteX2" fmla="*/ 972108 w 1152128"/>
                  <a:gd name="connsiteY2" fmla="*/ 0 h 1368152"/>
                  <a:gd name="connsiteX3" fmla="*/ 1085453 w 1152128"/>
                  <a:gd name="connsiteY3" fmla="*/ 175257 h 1368152"/>
                  <a:gd name="connsiteX4" fmla="*/ 1152128 w 1152128"/>
                  <a:gd name="connsiteY4" fmla="*/ 1188132 h 1368152"/>
                  <a:gd name="connsiteX5" fmla="*/ 972108 w 1152128"/>
                  <a:gd name="connsiteY5" fmla="*/ 1368152 h 1368152"/>
                  <a:gd name="connsiteX6" fmla="*/ 180020 w 1152128"/>
                  <a:gd name="connsiteY6" fmla="*/ 1368152 h 1368152"/>
                  <a:gd name="connsiteX7" fmla="*/ 0 w 1152128"/>
                  <a:gd name="connsiteY7" fmla="*/ 1188132 h 1368152"/>
                  <a:gd name="connsiteX0" fmla="*/ 0 w 1152128"/>
                  <a:gd name="connsiteY0" fmla="*/ 1188132 h 1368152"/>
                  <a:gd name="connsiteX1" fmla="*/ 180020 w 1152128"/>
                  <a:gd name="connsiteY1" fmla="*/ 0 h 1368152"/>
                  <a:gd name="connsiteX2" fmla="*/ 972108 w 1152128"/>
                  <a:gd name="connsiteY2" fmla="*/ 0 h 1368152"/>
                  <a:gd name="connsiteX3" fmla="*/ 1152128 w 1152128"/>
                  <a:gd name="connsiteY3" fmla="*/ 1188132 h 1368152"/>
                  <a:gd name="connsiteX4" fmla="*/ 972108 w 1152128"/>
                  <a:gd name="connsiteY4" fmla="*/ 1368152 h 1368152"/>
                  <a:gd name="connsiteX5" fmla="*/ 180020 w 1152128"/>
                  <a:gd name="connsiteY5" fmla="*/ 1368152 h 1368152"/>
                  <a:gd name="connsiteX6" fmla="*/ 0 w 1152128"/>
                  <a:gd name="connsiteY6" fmla="*/ 1188132 h 1368152"/>
                  <a:gd name="connsiteX0" fmla="*/ 0 w 1152128"/>
                  <a:gd name="connsiteY0" fmla="*/ 1223322 h 1403342"/>
                  <a:gd name="connsiteX1" fmla="*/ 194307 w 1152128"/>
                  <a:gd name="connsiteY1" fmla="*/ 0 h 1403342"/>
                  <a:gd name="connsiteX2" fmla="*/ 972108 w 1152128"/>
                  <a:gd name="connsiteY2" fmla="*/ 35190 h 1403342"/>
                  <a:gd name="connsiteX3" fmla="*/ 1152128 w 1152128"/>
                  <a:gd name="connsiteY3" fmla="*/ 1223322 h 1403342"/>
                  <a:gd name="connsiteX4" fmla="*/ 972108 w 1152128"/>
                  <a:gd name="connsiteY4" fmla="*/ 1403342 h 1403342"/>
                  <a:gd name="connsiteX5" fmla="*/ 180020 w 1152128"/>
                  <a:gd name="connsiteY5" fmla="*/ 1403342 h 1403342"/>
                  <a:gd name="connsiteX6" fmla="*/ 0 w 1152128"/>
                  <a:gd name="connsiteY6" fmla="*/ 1223322 h 1403342"/>
                  <a:gd name="connsiteX0" fmla="*/ 0 w 1152128"/>
                  <a:gd name="connsiteY0" fmla="*/ 1223322 h 1403342"/>
                  <a:gd name="connsiteX1" fmla="*/ 194307 w 1152128"/>
                  <a:gd name="connsiteY1" fmla="*/ 0 h 1403342"/>
                  <a:gd name="connsiteX2" fmla="*/ 953058 w 1152128"/>
                  <a:gd name="connsiteY2" fmla="*/ 5028 h 1403342"/>
                  <a:gd name="connsiteX3" fmla="*/ 1152128 w 1152128"/>
                  <a:gd name="connsiteY3" fmla="*/ 1223322 h 1403342"/>
                  <a:gd name="connsiteX4" fmla="*/ 972108 w 1152128"/>
                  <a:gd name="connsiteY4" fmla="*/ 1403342 h 1403342"/>
                  <a:gd name="connsiteX5" fmla="*/ 180020 w 1152128"/>
                  <a:gd name="connsiteY5" fmla="*/ 1403342 h 1403342"/>
                  <a:gd name="connsiteX6" fmla="*/ 0 w 1152128"/>
                  <a:gd name="connsiteY6" fmla="*/ 1223322 h 140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2128" h="1403342">
                    <a:moveTo>
                      <a:pt x="0" y="1223322"/>
                    </a:moveTo>
                    <a:cubicBezTo>
                      <a:pt x="0" y="995297"/>
                      <a:pt x="32289" y="198022"/>
                      <a:pt x="194307" y="0"/>
                    </a:cubicBezTo>
                    <a:lnTo>
                      <a:pt x="953058" y="5028"/>
                    </a:lnTo>
                    <a:cubicBezTo>
                      <a:pt x="1115076" y="203050"/>
                      <a:pt x="1152128" y="995297"/>
                      <a:pt x="1152128" y="1223322"/>
                    </a:cubicBezTo>
                    <a:cubicBezTo>
                      <a:pt x="1152128" y="1322744"/>
                      <a:pt x="1071530" y="1403342"/>
                      <a:pt x="972108" y="1403342"/>
                    </a:cubicBezTo>
                    <a:lnTo>
                      <a:pt x="180020" y="1403342"/>
                    </a:lnTo>
                    <a:cubicBezTo>
                      <a:pt x="80598" y="1403342"/>
                      <a:pt x="0" y="1322744"/>
                      <a:pt x="0" y="1223322"/>
                    </a:cubicBezTo>
                    <a:close/>
                  </a:path>
                </a:pathLst>
              </a:custGeom>
              <a:solidFill>
                <a:srgbClr val="F5F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Trapezoide 3"/>
              <p:cNvSpPr/>
              <p:nvPr/>
            </p:nvSpPr>
            <p:spPr>
              <a:xfrm>
                <a:off x="4618856" y="2564904"/>
                <a:ext cx="914400" cy="576064"/>
              </a:xfrm>
              <a:prstGeom prst="trapezoid">
                <a:avLst>
                  <a:gd name="adj" fmla="val 11458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148064" y="2864759"/>
                <a:ext cx="72000" cy="72000"/>
              </a:xfrm>
              <a:prstGeom prst="ellipse">
                <a:avLst/>
              </a:prstGeom>
              <a:solidFill>
                <a:srgbClr val="F4F1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4788024" y="2996952"/>
                <a:ext cx="72000" cy="72000"/>
              </a:xfrm>
              <a:prstGeom prst="ellipse">
                <a:avLst/>
              </a:prstGeom>
              <a:solidFill>
                <a:srgbClr val="F4F1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4860024" y="252890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292080" y="237120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5011716" y="1959025"/>
                <a:ext cx="144016" cy="7534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07743" y="1422664"/>
                <a:ext cx="540000" cy="540000"/>
              </a:xfrm>
              <a:prstGeom prst="rect">
                <a:avLst/>
              </a:prstGeom>
              <a:solidFill>
                <a:srgbClr val="D3BB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luxograma: Terminação 10"/>
              <p:cNvSpPr/>
              <p:nvPr/>
            </p:nvSpPr>
            <p:spPr>
              <a:xfrm>
                <a:off x="4626524" y="1917392"/>
                <a:ext cx="914400" cy="45719"/>
              </a:xfrm>
              <a:prstGeom prst="flowChartTerminator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luxograma: Terminação 11"/>
              <p:cNvSpPr/>
              <p:nvPr/>
            </p:nvSpPr>
            <p:spPr>
              <a:xfrm>
                <a:off x="4626524" y="1783849"/>
                <a:ext cx="914400" cy="45719"/>
              </a:xfrm>
              <a:prstGeom prst="flowChartTerminator">
                <a:avLst/>
              </a:prstGeom>
              <a:solidFill>
                <a:srgbClr val="F5F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Forma livre 17"/>
              <p:cNvSpPr/>
              <p:nvPr/>
            </p:nvSpPr>
            <p:spPr>
              <a:xfrm>
                <a:off x="5011716" y="1141886"/>
                <a:ext cx="144016" cy="466998"/>
              </a:xfrm>
              <a:custGeom>
                <a:avLst/>
                <a:gdLst>
                  <a:gd name="connsiteX0" fmla="*/ 0 w 144016"/>
                  <a:gd name="connsiteY0" fmla="*/ 0 h 559395"/>
                  <a:gd name="connsiteX1" fmla="*/ 1140 w 144016"/>
                  <a:gd name="connsiteY1" fmla="*/ 0 h 559395"/>
                  <a:gd name="connsiteX2" fmla="*/ 144016 w 144016"/>
                  <a:gd name="connsiteY2" fmla="*/ 166127 h 559395"/>
                  <a:gd name="connsiteX3" fmla="*/ 144016 w 144016"/>
                  <a:gd name="connsiteY3" fmla="*/ 559395 h 559395"/>
                  <a:gd name="connsiteX4" fmla="*/ 0 w 144016"/>
                  <a:gd name="connsiteY4" fmla="*/ 559395 h 559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16" h="559395">
                    <a:moveTo>
                      <a:pt x="0" y="0"/>
                    </a:moveTo>
                    <a:lnTo>
                      <a:pt x="1140" y="0"/>
                    </a:lnTo>
                    <a:lnTo>
                      <a:pt x="144016" y="166127"/>
                    </a:lnTo>
                    <a:lnTo>
                      <a:pt x="144016" y="559395"/>
                    </a:lnTo>
                    <a:lnTo>
                      <a:pt x="0" y="559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752024" y="1414632"/>
                <a:ext cx="648064" cy="20209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luxograma: Terminação 12"/>
              <p:cNvSpPr/>
              <p:nvPr/>
            </p:nvSpPr>
            <p:spPr>
              <a:xfrm>
                <a:off x="4626524" y="1608699"/>
                <a:ext cx="914400" cy="45719"/>
              </a:xfrm>
              <a:prstGeom prst="flowChartTerminator">
                <a:avLst/>
              </a:prstGeom>
              <a:solidFill>
                <a:srgbClr val="F5F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9" name="Grupo 38"/>
          <p:cNvGrpSpPr/>
          <p:nvPr/>
        </p:nvGrpSpPr>
        <p:grpSpPr>
          <a:xfrm>
            <a:off x="4536874" y="3251691"/>
            <a:ext cx="2888278" cy="2880000"/>
            <a:chOff x="4536874" y="3251691"/>
            <a:chExt cx="2888278" cy="2880000"/>
          </a:xfrm>
        </p:grpSpPr>
        <p:grpSp>
          <p:nvGrpSpPr>
            <p:cNvPr id="22" name="Grupo 21"/>
            <p:cNvGrpSpPr/>
            <p:nvPr/>
          </p:nvGrpSpPr>
          <p:grpSpPr>
            <a:xfrm>
              <a:off x="4536874" y="3251691"/>
              <a:ext cx="2880000" cy="2880000"/>
              <a:chOff x="6732400" y="-57512"/>
              <a:chExt cx="2880000" cy="2880000"/>
            </a:xfrm>
          </p:grpSpPr>
          <p:sp>
            <p:nvSpPr>
              <p:cNvPr id="23" name="Elipse 22"/>
              <p:cNvSpPr/>
              <p:nvPr/>
            </p:nvSpPr>
            <p:spPr>
              <a:xfrm>
                <a:off x="6732400" y="-57512"/>
                <a:ext cx="2880000" cy="288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7596336" y="188640"/>
                <a:ext cx="1152128" cy="2143098"/>
                <a:chOff x="4499992" y="1141886"/>
                <a:chExt cx="1152128" cy="2143098"/>
              </a:xfrm>
            </p:grpSpPr>
            <p:sp>
              <p:nvSpPr>
                <p:cNvPr id="25" name="Retângulo de cantos arredondados 2"/>
                <p:cNvSpPr/>
                <p:nvPr/>
              </p:nvSpPr>
              <p:spPr>
                <a:xfrm>
                  <a:off x="4499992" y="1955502"/>
                  <a:ext cx="1152128" cy="1329482"/>
                </a:xfrm>
                <a:custGeom>
                  <a:avLst/>
                  <a:gdLst>
                    <a:gd name="connsiteX0" fmla="*/ 0 w 1152128"/>
                    <a:gd name="connsiteY0" fmla="*/ 180020 h 1368152"/>
                    <a:gd name="connsiteX1" fmla="*/ 180020 w 1152128"/>
                    <a:gd name="connsiteY1" fmla="*/ 0 h 1368152"/>
                    <a:gd name="connsiteX2" fmla="*/ 972108 w 1152128"/>
                    <a:gd name="connsiteY2" fmla="*/ 0 h 1368152"/>
                    <a:gd name="connsiteX3" fmla="*/ 1152128 w 1152128"/>
                    <a:gd name="connsiteY3" fmla="*/ 180020 h 1368152"/>
                    <a:gd name="connsiteX4" fmla="*/ 1152128 w 1152128"/>
                    <a:gd name="connsiteY4" fmla="*/ 1188132 h 1368152"/>
                    <a:gd name="connsiteX5" fmla="*/ 972108 w 1152128"/>
                    <a:gd name="connsiteY5" fmla="*/ 1368152 h 1368152"/>
                    <a:gd name="connsiteX6" fmla="*/ 180020 w 1152128"/>
                    <a:gd name="connsiteY6" fmla="*/ 1368152 h 1368152"/>
                    <a:gd name="connsiteX7" fmla="*/ 0 w 1152128"/>
                    <a:gd name="connsiteY7" fmla="*/ 1188132 h 1368152"/>
                    <a:gd name="connsiteX8" fmla="*/ 0 w 1152128"/>
                    <a:gd name="connsiteY8" fmla="*/ 180020 h 1368152"/>
                    <a:gd name="connsiteX0" fmla="*/ 57150 w 1152128"/>
                    <a:gd name="connsiteY0" fmla="*/ 184782 h 1368152"/>
                    <a:gd name="connsiteX1" fmla="*/ 180020 w 1152128"/>
                    <a:gd name="connsiteY1" fmla="*/ 0 h 1368152"/>
                    <a:gd name="connsiteX2" fmla="*/ 972108 w 1152128"/>
                    <a:gd name="connsiteY2" fmla="*/ 0 h 1368152"/>
                    <a:gd name="connsiteX3" fmla="*/ 1152128 w 1152128"/>
                    <a:gd name="connsiteY3" fmla="*/ 180020 h 1368152"/>
                    <a:gd name="connsiteX4" fmla="*/ 1152128 w 1152128"/>
                    <a:gd name="connsiteY4" fmla="*/ 1188132 h 1368152"/>
                    <a:gd name="connsiteX5" fmla="*/ 972108 w 1152128"/>
                    <a:gd name="connsiteY5" fmla="*/ 1368152 h 1368152"/>
                    <a:gd name="connsiteX6" fmla="*/ 180020 w 1152128"/>
                    <a:gd name="connsiteY6" fmla="*/ 1368152 h 1368152"/>
                    <a:gd name="connsiteX7" fmla="*/ 0 w 1152128"/>
                    <a:gd name="connsiteY7" fmla="*/ 1188132 h 1368152"/>
                    <a:gd name="connsiteX8" fmla="*/ 57150 w 1152128"/>
                    <a:gd name="connsiteY8" fmla="*/ 184782 h 1368152"/>
                    <a:gd name="connsiteX0" fmla="*/ 57150 w 1152128"/>
                    <a:gd name="connsiteY0" fmla="*/ 184782 h 1368152"/>
                    <a:gd name="connsiteX1" fmla="*/ 180020 w 1152128"/>
                    <a:gd name="connsiteY1" fmla="*/ 0 h 1368152"/>
                    <a:gd name="connsiteX2" fmla="*/ 972108 w 1152128"/>
                    <a:gd name="connsiteY2" fmla="*/ 0 h 1368152"/>
                    <a:gd name="connsiteX3" fmla="*/ 1085453 w 1152128"/>
                    <a:gd name="connsiteY3" fmla="*/ 175257 h 1368152"/>
                    <a:gd name="connsiteX4" fmla="*/ 1152128 w 1152128"/>
                    <a:gd name="connsiteY4" fmla="*/ 1188132 h 1368152"/>
                    <a:gd name="connsiteX5" fmla="*/ 972108 w 1152128"/>
                    <a:gd name="connsiteY5" fmla="*/ 1368152 h 1368152"/>
                    <a:gd name="connsiteX6" fmla="*/ 180020 w 1152128"/>
                    <a:gd name="connsiteY6" fmla="*/ 1368152 h 1368152"/>
                    <a:gd name="connsiteX7" fmla="*/ 0 w 1152128"/>
                    <a:gd name="connsiteY7" fmla="*/ 1188132 h 1368152"/>
                    <a:gd name="connsiteX8" fmla="*/ 57150 w 1152128"/>
                    <a:gd name="connsiteY8" fmla="*/ 184782 h 1368152"/>
                    <a:gd name="connsiteX0" fmla="*/ 0 w 1152128"/>
                    <a:gd name="connsiteY0" fmla="*/ 1188132 h 1368152"/>
                    <a:gd name="connsiteX1" fmla="*/ 180020 w 1152128"/>
                    <a:gd name="connsiteY1" fmla="*/ 0 h 1368152"/>
                    <a:gd name="connsiteX2" fmla="*/ 972108 w 1152128"/>
                    <a:gd name="connsiteY2" fmla="*/ 0 h 1368152"/>
                    <a:gd name="connsiteX3" fmla="*/ 1085453 w 1152128"/>
                    <a:gd name="connsiteY3" fmla="*/ 175257 h 1368152"/>
                    <a:gd name="connsiteX4" fmla="*/ 1152128 w 1152128"/>
                    <a:gd name="connsiteY4" fmla="*/ 1188132 h 1368152"/>
                    <a:gd name="connsiteX5" fmla="*/ 972108 w 1152128"/>
                    <a:gd name="connsiteY5" fmla="*/ 1368152 h 1368152"/>
                    <a:gd name="connsiteX6" fmla="*/ 180020 w 1152128"/>
                    <a:gd name="connsiteY6" fmla="*/ 1368152 h 1368152"/>
                    <a:gd name="connsiteX7" fmla="*/ 0 w 1152128"/>
                    <a:gd name="connsiteY7" fmla="*/ 1188132 h 1368152"/>
                    <a:gd name="connsiteX0" fmla="*/ 0 w 1152128"/>
                    <a:gd name="connsiteY0" fmla="*/ 1188132 h 1368152"/>
                    <a:gd name="connsiteX1" fmla="*/ 180020 w 1152128"/>
                    <a:gd name="connsiteY1" fmla="*/ 0 h 1368152"/>
                    <a:gd name="connsiteX2" fmla="*/ 972108 w 1152128"/>
                    <a:gd name="connsiteY2" fmla="*/ 0 h 1368152"/>
                    <a:gd name="connsiteX3" fmla="*/ 1152128 w 1152128"/>
                    <a:gd name="connsiteY3" fmla="*/ 1188132 h 1368152"/>
                    <a:gd name="connsiteX4" fmla="*/ 972108 w 1152128"/>
                    <a:gd name="connsiteY4" fmla="*/ 1368152 h 1368152"/>
                    <a:gd name="connsiteX5" fmla="*/ 180020 w 1152128"/>
                    <a:gd name="connsiteY5" fmla="*/ 1368152 h 1368152"/>
                    <a:gd name="connsiteX6" fmla="*/ 0 w 1152128"/>
                    <a:gd name="connsiteY6" fmla="*/ 1188132 h 1368152"/>
                    <a:gd name="connsiteX0" fmla="*/ 0 w 1152128"/>
                    <a:gd name="connsiteY0" fmla="*/ 1223322 h 1403342"/>
                    <a:gd name="connsiteX1" fmla="*/ 194307 w 1152128"/>
                    <a:gd name="connsiteY1" fmla="*/ 0 h 1403342"/>
                    <a:gd name="connsiteX2" fmla="*/ 972108 w 1152128"/>
                    <a:gd name="connsiteY2" fmla="*/ 35190 h 1403342"/>
                    <a:gd name="connsiteX3" fmla="*/ 1152128 w 1152128"/>
                    <a:gd name="connsiteY3" fmla="*/ 1223322 h 1403342"/>
                    <a:gd name="connsiteX4" fmla="*/ 972108 w 1152128"/>
                    <a:gd name="connsiteY4" fmla="*/ 1403342 h 1403342"/>
                    <a:gd name="connsiteX5" fmla="*/ 180020 w 1152128"/>
                    <a:gd name="connsiteY5" fmla="*/ 1403342 h 1403342"/>
                    <a:gd name="connsiteX6" fmla="*/ 0 w 1152128"/>
                    <a:gd name="connsiteY6" fmla="*/ 1223322 h 1403342"/>
                    <a:gd name="connsiteX0" fmla="*/ 0 w 1152128"/>
                    <a:gd name="connsiteY0" fmla="*/ 1223322 h 1403342"/>
                    <a:gd name="connsiteX1" fmla="*/ 194307 w 1152128"/>
                    <a:gd name="connsiteY1" fmla="*/ 0 h 1403342"/>
                    <a:gd name="connsiteX2" fmla="*/ 953058 w 1152128"/>
                    <a:gd name="connsiteY2" fmla="*/ 5028 h 1403342"/>
                    <a:gd name="connsiteX3" fmla="*/ 1152128 w 1152128"/>
                    <a:gd name="connsiteY3" fmla="*/ 1223322 h 1403342"/>
                    <a:gd name="connsiteX4" fmla="*/ 972108 w 1152128"/>
                    <a:gd name="connsiteY4" fmla="*/ 1403342 h 1403342"/>
                    <a:gd name="connsiteX5" fmla="*/ 180020 w 1152128"/>
                    <a:gd name="connsiteY5" fmla="*/ 1403342 h 1403342"/>
                    <a:gd name="connsiteX6" fmla="*/ 0 w 1152128"/>
                    <a:gd name="connsiteY6" fmla="*/ 1223322 h 1403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52128" h="1403342">
                      <a:moveTo>
                        <a:pt x="0" y="1223322"/>
                      </a:moveTo>
                      <a:cubicBezTo>
                        <a:pt x="0" y="995297"/>
                        <a:pt x="32289" y="198022"/>
                        <a:pt x="194307" y="0"/>
                      </a:cubicBezTo>
                      <a:lnTo>
                        <a:pt x="953058" y="5028"/>
                      </a:lnTo>
                      <a:cubicBezTo>
                        <a:pt x="1115076" y="203050"/>
                        <a:pt x="1152128" y="995297"/>
                        <a:pt x="1152128" y="1223322"/>
                      </a:cubicBezTo>
                      <a:cubicBezTo>
                        <a:pt x="1152128" y="1322744"/>
                        <a:pt x="1071530" y="1403342"/>
                        <a:pt x="972108" y="1403342"/>
                      </a:cubicBezTo>
                      <a:lnTo>
                        <a:pt x="180020" y="1403342"/>
                      </a:lnTo>
                      <a:cubicBezTo>
                        <a:pt x="80598" y="1403342"/>
                        <a:pt x="0" y="1322744"/>
                        <a:pt x="0" y="1223322"/>
                      </a:cubicBezTo>
                      <a:close/>
                    </a:path>
                  </a:pathLst>
                </a:cu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Trapezoide 25"/>
                <p:cNvSpPr/>
                <p:nvPr/>
              </p:nvSpPr>
              <p:spPr>
                <a:xfrm>
                  <a:off x="4618856" y="2564904"/>
                  <a:ext cx="914400" cy="576064"/>
                </a:xfrm>
                <a:prstGeom prst="trapezoid">
                  <a:avLst>
                    <a:gd name="adj" fmla="val 11458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>
                  <a:off x="5148064" y="2864759"/>
                  <a:ext cx="72000" cy="72000"/>
                </a:xfrm>
                <a:prstGeom prst="ellipse">
                  <a:avLst/>
                </a:prstGeom>
                <a:solidFill>
                  <a:srgbClr val="F4F1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4788024" y="2996952"/>
                  <a:ext cx="72000" cy="72000"/>
                </a:xfrm>
                <a:prstGeom prst="ellipse">
                  <a:avLst/>
                </a:prstGeom>
                <a:solidFill>
                  <a:srgbClr val="F4F1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4860024" y="252890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5292080" y="2371200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30"/>
                <p:cNvSpPr/>
                <p:nvPr/>
              </p:nvSpPr>
              <p:spPr>
                <a:xfrm>
                  <a:off x="5011716" y="1959025"/>
                  <a:ext cx="144016" cy="7534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4807743" y="1422664"/>
                  <a:ext cx="540000" cy="540000"/>
                </a:xfrm>
                <a:prstGeom prst="rect">
                  <a:avLst/>
                </a:prstGeom>
                <a:solidFill>
                  <a:srgbClr val="D3BB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luxograma: Terminação 32"/>
                <p:cNvSpPr/>
                <p:nvPr/>
              </p:nvSpPr>
              <p:spPr>
                <a:xfrm>
                  <a:off x="4626524" y="1917392"/>
                  <a:ext cx="914400" cy="45719"/>
                </a:xfrm>
                <a:prstGeom prst="flowChartTerminator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Fluxograma: Terminação 33"/>
                <p:cNvSpPr/>
                <p:nvPr/>
              </p:nvSpPr>
              <p:spPr>
                <a:xfrm>
                  <a:off x="4626524" y="1783849"/>
                  <a:ext cx="914400" cy="45719"/>
                </a:xfrm>
                <a:prstGeom prst="flowChartTerminator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 34"/>
                <p:cNvSpPr/>
                <p:nvPr/>
              </p:nvSpPr>
              <p:spPr>
                <a:xfrm>
                  <a:off x="5011716" y="1141886"/>
                  <a:ext cx="144016" cy="466998"/>
                </a:xfrm>
                <a:custGeom>
                  <a:avLst/>
                  <a:gdLst>
                    <a:gd name="connsiteX0" fmla="*/ 0 w 144016"/>
                    <a:gd name="connsiteY0" fmla="*/ 0 h 559395"/>
                    <a:gd name="connsiteX1" fmla="*/ 1140 w 144016"/>
                    <a:gd name="connsiteY1" fmla="*/ 0 h 559395"/>
                    <a:gd name="connsiteX2" fmla="*/ 144016 w 144016"/>
                    <a:gd name="connsiteY2" fmla="*/ 166127 h 559395"/>
                    <a:gd name="connsiteX3" fmla="*/ 144016 w 144016"/>
                    <a:gd name="connsiteY3" fmla="*/ 559395 h 559395"/>
                    <a:gd name="connsiteX4" fmla="*/ 0 w 144016"/>
                    <a:gd name="connsiteY4" fmla="*/ 559395 h 559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016" h="559395">
                      <a:moveTo>
                        <a:pt x="0" y="0"/>
                      </a:moveTo>
                      <a:lnTo>
                        <a:pt x="1140" y="0"/>
                      </a:lnTo>
                      <a:lnTo>
                        <a:pt x="144016" y="166127"/>
                      </a:lnTo>
                      <a:lnTo>
                        <a:pt x="144016" y="559395"/>
                      </a:lnTo>
                      <a:lnTo>
                        <a:pt x="0" y="55939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35"/>
                <p:cNvSpPr/>
                <p:nvPr/>
              </p:nvSpPr>
              <p:spPr>
                <a:xfrm>
                  <a:off x="4752024" y="1414632"/>
                  <a:ext cx="648064" cy="20209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luxograma: Terminação 36"/>
                <p:cNvSpPr/>
                <p:nvPr/>
              </p:nvSpPr>
              <p:spPr>
                <a:xfrm>
                  <a:off x="4626524" y="1608699"/>
                  <a:ext cx="914400" cy="45719"/>
                </a:xfrm>
                <a:prstGeom prst="flowChartTerminator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8" name="Símbolo de 'Não' 37"/>
            <p:cNvSpPr/>
            <p:nvPr/>
          </p:nvSpPr>
          <p:spPr>
            <a:xfrm rot="5400000">
              <a:off x="4547282" y="3253821"/>
              <a:ext cx="2867462" cy="2888278"/>
            </a:xfrm>
            <a:prstGeom prst="noSmoking">
              <a:avLst>
                <a:gd name="adj" fmla="val 81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52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852936"/>
            <a:ext cx="4248472" cy="4248472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10301068" y="1268760"/>
            <a:ext cx="3807560" cy="4975526"/>
            <a:chOff x="4357986" y="599414"/>
            <a:chExt cx="3807560" cy="4975526"/>
          </a:xfrm>
        </p:grpSpPr>
        <p:grpSp>
          <p:nvGrpSpPr>
            <p:cNvPr id="14" name="Grupo 13"/>
            <p:cNvGrpSpPr/>
            <p:nvPr/>
          </p:nvGrpSpPr>
          <p:grpSpPr>
            <a:xfrm>
              <a:off x="5796136" y="760032"/>
              <a:ext cx="914400" cy="4814908"/>
              <a:chOff x="8109884" y="860748"/>
              <a:chExt cx="914400" cy="4814908"/>
            </a:xfrm>
            <a:solidFill>
              <a:srgbClr val="27AE60"/>
            </a:solidFill>
          </p:grpSpPr>
          <p:sp>
            <p:nvSpPr>
              <p:cNvPr id="3" name="Elipse 2"/>
              <p:cNvSpPr/>
              <p:nvPr/>
            </p:nvSpPr>
            <p:spPr>
              <a:xfrm>
                <a:off x="8109884" y="860748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Triângulo isósceles 3"/>
              <p:cNvSpPr/>
              <p:nvPr/>
            </p:nvSpPr>
            <p:spPr>
              <a:xfrm rot="10800000">
                <a:off x="8446132" y="887124"/>
                <a:ext cx="241903" cy="47885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1700808"/>
              <a:ext cx="923892" cy="3816424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386" y="599414"/>
              <a:ext cx="1510160" cy="1192232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986" y="683665"/>
              <a:ext cx="1505485" cy="1023730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251520" y="316087"/>
            <a:ext cx="5179843" cy="2400657"/>
            <a:chOff x="251520" y="316087"/>
            <a:chExt cx="5179843" cy="2400657"/>
          </a:xfrm>
        </p:grpSpPr>
        <p:sp>
          <p:nvSpPr>
            <p:cNvPr id="19" name="Retângulo 18"/>
            <p:cNvSpPr/>
            <p:nvPr/>
          </p:nvSpPr>
          <p:spPr>
            <a:xfrm>
              <a:off x="251520" y="821044"/>
              <a:ext cx="230543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9600" dirty="0">
                  <a:solidFill>
                    <a:srgbClr val="31AC62"/>
                  </a:solidFill>
                  <a:latin typeface="Impact" panose="020B0806030902050204" pitchFamily="34" charset="0"/>
                </a:rPr>
                <a:t>New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220228" y="316087"/>
              <a:ext cx="321113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0" dirty="0" smtClean="0">
                  <a:solidFill>
                    <a:srgbClr val="3498DB"/>
                  </a:solidFill>
                  <a:latin typeface="Fira Sans Condensed" panose="020B0503050000020004" pitchFamily="34" charset="0"/>
                </a:rPr>
                <a:t>L</a:t>
              </a:r>
              <a:r>
                <a:rPr lang="pt-BR" sz="7000" dirty="0" smtClean="0">
                  <a:solidFill>
                    <a:srgbClr val="6092B3"/>
                  </a:solidFill>
                  <a:latin typeface="Fira Sans Condensed" panose="020B0503050000020004" pitchFamily="34" charset="0"/>
                </a:rPr>
                <a:t>   </a:t>
              </a:r>
              <a:r>
                <a:rPr lang="pt-BR" sz="15000" dirty="0" smtClean="0">
                  <a:solidFill>
                    <a:srgbClr val="3498DB"/>
                  </a:solidFill>
                  <a:latin typeface="Fira Sans Condensed" panose="020B0503050000020004" pitchFamily="34" charset="0"/>
                </a:rPr>
                <a:t>fe</a:t>
              </a:r>
              <a:endParaRPr lang="pt-BR" sz="15000" dirty="0">
                <a:solidFill>
                  <a:srgbClr val="3498DB"/>
                </a:solidFill>
                <a:latin typeface="Fira Sans Condensed" panose="020B0503050000020004" pitchFamily="34" charset="0"/>
              </a:endParaRPr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762089" y="707293"/>
              <a:ext cx="1232071" cy="1538413"/>
              <a:chOff x="313288" y="867710"/>
              <a:chExt cx="3807560" cy="4975526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1751438" y="1028328"/>
                <a:ext cx="914400" cy="4814908"/>
                <a:chOff x="8109884" y="860748"/>
                <a:chExt cx="914400" cy="4814908"/>
              </a:xfrm>
              <a:solidFill>
                <a:srgbClr val="3498DB"/>
              </a:solidFill>
            </p:grpSpPr>
            <p:sp>
              <p:nvSpPr>
                <p:cNvPr id="12" name="Elipse 11"/>
                <p:cNvSpPr/>
                <p:nvPr/>
              </p:nvSpPr>
              <p:spPr>
                <a:xfrm>
                  <a:off x="8109884" y="860748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Triângulo isósceles 12"/>
                <p:cNvSpPr/>
                <p:nvPr/>
              </p:nvSpPr>
              <p:spPr>
                <a:xfrm rot="10800000">
                  <a:off x="8446132" y="887124"/>
                  <a:ext cx="241903" cy="478853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446" y="1969104"/>
                <a:ext cx="923892" cy="3816424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0688" y="867710"/>
                <a:ext cx="1510160" cy="1192232"/>
              </a:xfrm>
              <a:prstGeom prst="rect">
                <a:avLst/>
              </a:prstGeom>
            </p:spPr>
          </p:pic>
          <p:pic>
            <p:nvPicPr>
              <p:cNvPr id="17" name="Imagem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288" y="951961"/>
                <a:ext cx="1505485" cy="1023730"/>
              </a:xfrm>
              <a:prstGeom prst="rect">
                <a:avLst/>
              </a:prstGeom>
            </p:spPr>
          </p:pic>
        </p:grpSp>
      </p:grpSp>
      <p:sp>
        <p:nvSpPr>
          <p:cNvPr id="21" name="Retângulo 20"/>
          <p:cNvSpPr/>
          <p:nvPr/>
        </p:nvSpPr>
        <p:spPr>
          <a:xfrm>
            <a:off x="251520" y="2972627"/>
            <a:ext cx="23054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solidFill>
                  <a:srgbClr val="31AC62"/>
                </a:solidFill>
                <a:latin typeface="Impact" panose="020B0806030902050204" pitchFamily="34" charset="0"/>
              </a:rPr>
              <a:t>New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295568" y="2471710"/>
            <a:ext cx="267413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 smtClean="0">
                <a:solidFill>
                  <a:srgbClr val="3498DB"/>
                </a:solidFill>
                <a:latin typeface="Lobster Two" panose="02000506000000020003" pitchFamily="2" charset="0"/>
              </a:rPr>
              <a:t> </a:t>
            </a:r>
            <a:r>
              <a:rPr lang="pt-BR" sz="10000" dirty="0" smtClean="0">
                <a:solidFill>
                  <a:srgbClr val="3498DB"/>
                </a:solidFill>
                <a:latin typeface="Lobster Two" panose="02000506000000020003" pitchFamily="2" charset="0"/>
              </a:rPr>
              <a:t>L</a:t>
            </a:r>
            <a:r>
              <a:rPr lang="pt-BR" sz="13000" dirty="0" smtClean="0">
                <a:solidFill>
                  <a:srgbClr val="3498DB"/>
                </a:solidFill>
                <a:latin typeface="Lobster Two" panose="02000506000000020003" pitchFamily="2" charset="0"/>
              </a:rPr>
              <a:t> </a:t>
            </a:r>
            <a:r>
              <a:rPr lang="pt-BR" sz="7000" dirty="0" smtClean="0">
                <a:solidFill>
                  <a:srgbClr val="6092B3"/>
                </a:solidFill>
                <a:latin typeface="Fira Sans Condensed" panose="020B0503050000020004" pitchFamily="34" charset="0"/>
              </a:rPr>
              <a:t>   </a:t>
            </a:r>
            <a:r>
              <a:rPr lang="pt-BR" sz="10000" dirty="0" smtClean="0">
                <a:solidFill>
                  <a:srgbClr val="3498DB"/>
                </a:solidFill>
                <a:latin typeface="Lobster Two" panose="02000506000000020003" pitchFamily="2" charset="0"/>
              </a:rPr>
              <a:t>fe</a:t>
            </a:r>
            <a:endParaRPr lang="pt-BR" sz="10000" dirty="0">
              <a:solidFill>
                <a:srgbClr val="3498DB"/>
              </a:solidFill>
              <a:latin typeface="Lobster Two" panose="02000506000000020003" pitchFamily="2" charset="0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3057737" y="2921372"/>
            <a:ext cx="1104909" cy="1492335"/>
            <a:chOff x="313288" y="867708"/>
            <a:chExt cx="3807560" cy="4975528"/>
          </a:xfrm>
        </p:grpSpPr>
        <p:grpSp>
          <p:nvGrpSpPr>
            <p:cNvPr id="24" name="Grupo 23"/>
            <p:cNvGrpSpPr/>
            <p:nvPr/>
          </p:nvGrpSpPr>
          <p:grpSpPr>
            <a:xfrm>
              <a:off x="1751438" y="1028328"/>
              <a:ext cx="914400" cy="4814908"/>
              <a:chOff x="8109884" y="860748"/>
              <a:chExt cx="914400" cy="4814908"/>
            </a:xfrm>
            <a:solidFill>
              <a:srgbClr val="3498DB"/>
            </a:solidFill>
          </p:grpSpPr>
          <p:sp>
            <p:nvSpPr>
              <p:cNvPr id="28" name="Elipse 27"/>
              <p:cNvSpPr/>
              <p:nvPr/>
            </p:nvSpPr>
            <p:spPr>
              <a:xfrm>
                <a:off x="8109884" y="860748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isósceles 28"/>
              <p:cNvSpPr/>
              <p:nvPr/>
            </p:nvSpPr>
            <p:spPr>
              <a:xfrm rot="10800000">
                <a:off x="8446132" y="887123"/>
                <a:ext cx="241902" cy="47885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445" y="1969103"/>
              <a:ext cx="923892" cy="3816425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0687" y="867708"/>
              <a:ext cx="1510161" cy="1192230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88" y="951959"/>
              <a:ext cx="1505485" cy="1023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27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/>
          <p:cNvSpPr/>
          <p:nvPr/>
        </p:nvSpPr>
        <p:spPr>
          <a:xfrm>
            <a:off x="5459312" y="3140968"/>
            <a:ext cx="2425055" cy="2534359"/>
          </a:xfrm>
          <a:prstGeom prst="ellipse">
            <a:avLst/>
          </a:prstGeom>
          <a:solidFill>
            <a:srgbClr val="5DA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76672"/>
            <a:ext cx="3717032" cy="371703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93" y="3434158"/>
            <a:ext cx="2200492" cy="19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leep flat desig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327" y="19811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/>
          <p:cNvSpPr/>
          <p:nvPr/>
        </p:nvSpPr>
        <p:spPr>
          <a:xfrm>
            <a:off x="4788024" y="2463180"/>
            <a:ext cx="720080" cy="710208"/>
          </a:xfrm>
          <a:prstGeom prst="ellipse">
            <a:avLst/>
          </a:prstGeom>
          <a:solidFill>
            <a:srgbClr val="FFC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652120" y="2525696"/>
            <a:ext cx="268288" cy="63548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5899423" y="2525696"/>
            <a:ext cx="1675928" cy="635488"/>
          </a:xfrm>
          <a:custGeom>
            <a:avLst/>
            <a:gdLst>
              <a:gd name="connsiteX0" fmla="*/ 59734 w 1675928"/>
              <a:gd name="connsiteY0" fmla="*/ 0 h 635488"/>
              <a:gd name="connsiteX1" fmla="*/ 1347906 w 1675928"/>
              <a:gd name="connsiteY1" fmla="*/ 0 h 635488"/>
              <a:gd name="connsiteX2" fmla="*/ 1675928 w 1675928"/>
              <a:gd name="connsiteY2" fmla="*/ 328022 h 635488"/>
              <a:gd name="connsiteX3" fmla="*/ 1675928 w 1675928"/>
              <a:gd name="connsiteY3" fmla="*/ 593621 h 635488"/>
              <a:gd name="connsiteX4" fmla="*/ 1667476 w 1675928"/>
              <a:gd name="connsiteY4" fmla="*/ 635488 h 635488"/>
              <a:gd name="connsiteX5" fmla="*/ 0 w 1675928"/>
              <a:gd name="connsiteY5" fmla="*/ 635488 h 635488"/>
              <a:gd name="connsiteX6" fmla="*/ 0 w 1675928"/>
              <a:gd name="connsiteY6" fmla="*/ 6022 h 63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5928" h="635488">
                <a:moveTo>
                  <a:pt x="59734" y="0"/>
                </a:moveTo>
                <a:lnTo>
                  <a:pt x="1347906" y="0"/>
                </a:lnTo>
                <a:cubicBezTo>
                  <a:pt x="1529068" y="0"/>
                  <a:pt x="1675928" y="146860"/>
                  <a:pt x="1675928" y="328022"/>
                </a:cubicBezTo>
                <a:lnTo>
                  <a:pt x="1675928" y="593621"/>
                </a:lnTo>
                <a:lnTo>
                  <a:pt x="1667476" y="635488"/>
                </a:lnTo>
                <a:lnTo>
                  <a:pt x="0" y="635488"/>
                </a:lnTo>
                <a:lnTo>
                  <a:pt x="0" y="6022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09220" y="2204864"/>
            <a:ext cx="288032" cy="1296144"/>
          </a:xfrm>
          <a:prstGeom prst="rect">
            <a:avLst/>
          </a:prstGeom>
          <a:solidFill>
            <a:srgbClr val="7F6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305028" y="3212976"/>
            <a:ext cx="3516857" cy="288032"/>
          </a:xfrm>
          <a:prstGeom prst="rect">
            <a:avLst/>
          </a:prstGeom>
          <a:solidFill>
            <a:srgbClr val="7F6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izza 9"/>
          <p:cNvSpPr/>
          <p:nvPr/>
        </p:nvSpPr>
        <p:spPr>
          <a:xfrm rot="16200000">
            <a:off x="7336831" y="2755776"/>
            <a:ext cx="914400" cy="914400"/>
          </a:xfrm>
          <a:prstGeom prst="pie">
            <a:avLst>
              <a:gd name="adj1" fmla="val 10688922"/>
              <a:gd name="adj2" fmla="val 16200000"/>
            </a:avLst>
          </a:prstGeom>
          <a:solidFill>
            <a:srgbClr val="7F6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Pizza 11"/>
          <p:cNvSpPr/>
          <p:nvPr/>
        </p:nvSpPr>
        <p:spPr>
          <a:xfrm rot="5400000" flipH="1">
            <a:off x="3866878" y="2755776"/>
            <a:ext cx="914400" cy="914400"/>
          </a:xfrm>
          <a:prstGeom prst="pie">
            <a:avLst>
              <a:gd name="adj1" fmla="val 10688922"/>
              <a:gd name="adj2" fmla="val 16200000"/>
            </a:avLst>
          </a:prstGeom>
          <a:solidFill>
            <a:srgbClr val="7F6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05028" y="3320777"/>
            <a:ext cx="279771" cy="914400"/>
          </a:xfrm>
          <a:prstGeom prst="rect">
            <a:avLst/>
          </a:prstGeom>
          <a:solidFill>
            <a:srgbClr val="7F6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537438" y="3356991"/>
            <a:ext cx="279771" cy="914400"/>
          </a:xfrm>
          <a:prstGeom prst="rect">
            <a:avLst/>
          </a:prstGeom>
          <a:solidFill>
            <a:srgbClr val="7F6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Lua 12"/>
          <p:cNvSpPr/>
          <p:nvPr/>
        </p:nvSpPr>
        <p:spPr>
          <a:xfrm rot="18070058">
            <a:off x="4035231" y="1200707"/>
            <a:ext cx="2976033" cy="4664715"/>
          </a:xfrm>
          <a:prstGeom prst="moon">
            <a:avLst>
              <a:gd name="adj" fmla="val 27175"/>
            </a:avLst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440883" y="2068980"/>
            <a:ext cx="164728" cy="1656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556088" y="845234"/>
            <a:ext cx="53610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rgbClr val="666666"/>
                </a:solidFill>
                <a:latin typeface="Arial Black" panose="020B0A04020102020204" pitchFamily="34" charset="0"/>
              </a:rPr>
              <a:t>Z</a:t>
            </a:r>
            <a:endParaRPr lang="pt-BR" sz="5000" b="1" dirty="0">
              <a:solidFill>
                <a:srgbClr val="666666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795401" y="1290006"/>
            <a:ext cx="53610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rgbClr val="666666"/>
                </a:solidFill>
                <a:latin typeface="Arial Black" panose="020B0A04020102020204" pitchFamily="34" charset="0"/>
              </a:rPr>
              <a:t>Z</a:t>
            </a:r>
            <a:endParaRPr lang="pt-BR" sz="5000" b="1" dirty="0">
              <a:solidFill>
                <a:srgbClr val="66666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1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/>
          <p:cNvSpPr/>
          <p:nvPr/>
        </p:nvSpPr>
        <p:spPr>
          <a:xfrm>
            <a:off x="4340227" y="2082517"/>
            <a:ext cx="2876400" cy="2874757"/>
          </a:xfrm>
          <a:prstGeom prst="ellipse">
            <a:avLst/>
          </a:prstGeom>
          <a:solidFill>
            <a:srgbClr val="FF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 42"/>
          <p:cNvSpPr/>
          <p:nvPr/>
        </p:nvSpPr>
        <p:spPr>
          <a:xfrm>
            <a:off x="5219700" y="2409825"/>
            <a:ext cx="1994420" cy="2541348"/>
          </a:xfrm>
          <a:custGeom>
            <a:avLst/>
            <a:gdLst>
              <a:gd name="connsiteX0" fmla="*/ 1009650 w 1994420"/>
              <a:gd name="connsiteY0" fmla="*/ 0 h 2541348"/>
              <a:gd name="connsiteX1" fmla="*/ 1994420 w 1994420"/>
              <a:gd name="connsiteY1" fmla="*/ 1159696 h 2541348"/>
              <a:gd name="connsiteX2" fmla="*/ 1989502 w 1994420"/>
              <a:gd name="connsiteY2" fmla="*/ 1257035 h 2541348"/>
              <a:gd name="connsiteX3" fmla="*/ 705775 w 1994420"/>
              <a:gd name="connsiteY3" fmla="*/ 2540029 h 2541348"/>
              <a:gd name="connsiteX4" fmla="*/ 679646 w 1994420"/>
              <a:gd name="connsiteY4" fmla="*/ 2541348 h 2541348"/>
              <a:gd name="connsiteX5" fmla="*/ 0 w 1994420"/>
              <a:gd name="connsiteY5" fmla="*/ 1981200 h 254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420" h="2541348">
                <a:moveTo>
                  <a:pt x="1009650" y="0"/>
                </a:moveTo>
                <a:lnTo>
                  <a:pt x="1994420" y="1159696"/>
                </a:lnTo>
                <a:lnTo>
                  <a:pt x="1989502" y="1257035"/>
                </a:lnTo>
                <a:cubicBezTo>
                  <a:pt x="1920762" y="1933522"/>
                  <a:pt x="1382648" y="2471328"/>
                  <a:pt x="705775" y="2540029"/>
                </a:cubicBezTo>
                <a:lnTo>
                  <a:pt x="679646" y="2541348"/>
                </a:lnTo>
                <a:lnTo>
                  <a:pt x="0" y="198120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  <a:effectLst>
            <a:outerShdw blurRad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5266928" y="2744924"/>
            <a:ext cx="914400" cy="144016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65" y="18173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de cantos arredondados 1"/>
          <p:cNvSpPr/>
          <p:nvPr/>
        </p:nvSpPr>
        <p:spPr>
          <a:xfrm>
            <a:off x="5148064" y="2816932"/>
            <a:ext cx="1152128" cy="1584176"/>
          </a:xfrm>
          <a:prstGeom prst="roundRect">
            <a:avLst>
              <a:gd name="adj" fmla="val 59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148064" y="3195861"/>
            <a:ext cx="1152128" cy="648072"/>
          </a:xfrm>
          <a:prstGeom prst="rect">
            <a:avLst/>
          </a:prstGeom>
          <a:solidFill>
            <a:srgbClr val="C43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Mais 4"/>
          <p:cNvSpPr/>
          <p:nvPr/>
        </p:nvSpPr>
        <p:spPr>
          <a:xfrm>
            <a:off x="5387516" y="3209844"/>
            <a:ext cx="673224" cy="620105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184068" y="2412012"/>
            <a:ext cx="1080000" cy="3424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 flipH="1">
            <a:off x="5266928" y="2451575"/>
            <a:ext cx="45719" cy="253786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 flipH="1">
            <a:off x="5364656" y="2451575"/>
            <a:ext cx="45719" cy="253786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 flipH="1">
            <a:off x="5462384" y="2451575"/>
            <a:ext cx="45719" cy="253786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 flipH="1">
            <a:off x="5560112" y="2451575"/>
            <a:ext cx="45719" cy="253786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 flipH="1">
            <a:off x="5657840" y="2451531"/>
            <a:ext cx="45719" cy="253786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 flipH="1">
            <a:off x="5755568" y="2451531"/>
            <a:ext cx="45719" cy="253786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 flipH="1">
            <a:off x="5848897" y="2451531"/>
            <a:ext cx="45719" cy="253786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 flipH="1">
            <a:off x="5942226" y="2457270"/>
            <a:ext cx="45719" cy="253786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 flipH="1">
            <a:off x="6033622" y="2464571"/>
            <a:ext cx="45719" cy="253786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 flipH="1">
            <a:off x="6124835" y="2464571"/>
            <a:ext cx="45719" cy="253786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6060740" y="3680441"/>
            <a:ext cx="735484" cy="542421"/>
            <a:chOff x="4449485" y="4871335"/>
            <a:chExt cx="735484" cy="542421"/>
          </a:xfrm>
        </p:grpSpPr>
        <p:sp>
          <p:nvSpPr>
            <p:cNvPr id="34" name="Forma livre 33"/>
            <p:cNvSpPr/>
            <p:nvPr/>
          </p:nvSpPr>
          <p:spPr>
            <a:xfrm rot="18330421">
              <a:off x="4500905" y="4819915"/>
              <a:ext cx="313184" cy="416024"/>
            </a:xfrm>
            <a:custGeom>
              <a:avLst/>
              <a:gdLst>
                <a:gd name="connsiteX0" fmla="*/ 156592 w 313184"/>
                <a:gd name="connsiteY0" fmla="*/ 0 h 416024"/>
                <a:gd name="connsiteX1" fmla="*/ 313184 w 313184"/>
                <a:gd name="connsiteY1" fmla="*/ 156592 h 416024"/>
                <a:gd name="connsiteX2" fmla="*/ 313184 w 313184"/>
                <a:gd name="connsiteY2" fmla="*/ 416024 h 416024"/>
                <a:gd name="connsiteX3" fmla="*/ 0 w 313184"/>
                <a:gd name="connsiteY3" fmla="*/ 416024 h 416024"/>
                <a:gd name="connsiteX4" fmla="*/ 0 w 313184"/>
                <a:gd name="connsiteY4" fmla="*/ 156592 h 416024"/>
                <a:gd name="connsiteX5" fmla="*/ 156592 w 313184"/>
                <a:gd name="connsiteY5" fmla="*/ 0 h 4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184" h="416024">
                  <a:moveTo>
                    <a:pt x="156592" y="0"/>
                  </a:moveTo>
                  <a:cubicBezTo>
                    <a:pt x="243075" y="0"/>
                    <a:pt x="313184" y="70109"/>
                    <a:pt x="313184" y="156592"/>
                  </a:cubicBezTo>
                  <a:lnTo>
                    <a:pt x="313184" y="416024"/>
                  </a:lnTo>
                  <a:lnTo>
                    <a:pt x="0" y="416024"/>
                  </a:lnTo>
                  <a:lnTo>
                    <a:pt x="0" y="156592"/>
                  </a:lnTo>
                  <a:cubicBezTo>
                    <a:pt x="0" y="70109"/>
                    <a:pt x="70109" y="0"/>
                    <a:pt x="156592" y="0"/>
                  </a:cubicBezTo>
                  <a:close/>
                </a:path>
              </a:pathLst>
            </a:custGeom>
            <a:gradFill>
              <a:gsLst>
                <a:gs pos="50000">
                  <a:srgbClr val="76BBD6"/>
                </a:gs>
                <a:gs pos="50000">
                  <a:srgbClr val="A0DDF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 rot="7530421">
              <a:off x="4820365" y="5049152"/>
              <a:ext cx="313184" cy="416024"/>
            </a:xfrm>
            <a:custGeom>
              <a:avLst/>
              <a:gdLst>
                <a:gd name="connsiteX0" fmla="*/ 156592 w 313184"/>
                <a:gd name="connsiteY0" fmla="*/ 0 h 416024"/>
                <a:gd name="connsiteX1" fmla="*/ 313184 w 313184"/>
                <a:gd name="connsiteY1" fmla="*/ 156592 h 416024"/>
                <a:gd name="connsiteX2" fmla="*/ 313184 w 313184"/>
                <a:gd name="connsiteY2" fmla="*/ 416024 h 416024"/>
                <a:gd name="connsiteX3" fmla="*/ 0 w 313184"/>
                <a:gd name="connsiteY3" fmla="*/ 416024 h 416024"/>
                <a:gd name="connsiteX4" fmla="*/ 0 w 313184"/>
                <a:gd name="connsiteY4" fmla="*/ 156592 h 416024"/>
                <a:gd name="connsiteX5" fmla="*/ 156592 w 313184"/>
                <a:gd name="connsiteY5" fmla="*/ 0 h 4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184" h="416024">
                  <a:moveTo>
                    <a:pt x="156592" y="0"/>
                  </a:moveTo>
                  <a:cubicBezTo>
                    <a:pt x="243075" y="0"/>
                    <a:pt x="313184" y="70109"/>
                    <a:pt x="313184" y="156592"/>
                  </a:cubicBezTo>
                  <a:lnTo>
                    <a:pt x="313184" y="416024"/>
                  </a:lnTo>
                  <a:lnTo>
                    <a:pt x="0" y="416024"/>
                  </a:lnTo>
                  <a:lnTo>
                    <a:pt x="0" y="156592"/>
                  </a:lnTo>
                  <a:cubicBezTo>
                    <a:pt x="0" y="70109"/>
                    <a:pt x="70109" y="0"/>
                    <a:pt x="156592" y="0"/>
                  </a:cubicBezTo>
                  <a:close/>
                </a:path>
              </a:pathLst>
            </a:custGeom>
            <a:gradFill>
              <a:gsLst>
                <a:gs pos="50000">
                  <a:srgbClr val="E4524E"/>
                </a:gs>
                <a:gs pos="62000">
                  <a:srgbClr val="C43E2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Grupo 36"/>
          <p:cNvGrpSpPr/>
          <p:nvPr/>
        </p:nvGrpSpPr>
        <p:grpSpPr>
          <a:xfrm rot="8703461">
            <a:off x="5929436" y="3975542"/>
            <a:ext cx="735484" cy="542421"/>
            <a:chOff x="4449485" y="4871335"/>
            <a:chExt cx="735484" cy="542421"/>
          </a:xfrm>
        </p:grpSpPr>
        <p:sp>
          <p:nvSpPr>
            <p:cNvPr id="38" name="Forma livre 37"/>
            <p:cNvSpPr/>
            <p:nvPr/>
          </p:nvSpPr>
          <p:spPr>
            <a:xfrm rot="18330421">
              <a:off x="4500905" y="4819915"/>
              <a:ext cx="313184" cy="416024"/>
            </a:xfrm>
            <a:custGeom>
              <a:avLst/>
              <a:gdLst>
                <a:gd name="connsiteX0" fmla="*/ 156592 w 313184"/>
                <a:gd name="connsiteY0" fmla="*/ 0 h 416024"/>
                <a:gd name="connsiteX1" fmla="*/ 313184 w 313184"/>
                <a:gd name="connsiteY1" fmla="*/ 156592 h 416024"/>
                <a:gd name="connsiteX2" fmla="*/ 313184 w 313184"/>
                <a:gd name="connsiteY2" fmla="*/ 416024 h 416024"/>
                <a:gd name="connsiteX3" fmla="*/ 0 w 313184"/>
                <a:gd name="connsiteY3" fmla="*/ 416024 h 416024"/>
                <a:gd name="connsiteX4" fmla="*/ 0 w 313184"/>
                <a:gd name="connsiteY4" fmla="*/ 156592 h 416024"/>
                <a:gd name="connsiteX5" fmla="*/ 156592 w 313184"/>
                <a:gd name="connsiteY5" fmla="*/ 0 h 4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184" h="416024">
                  <a:moveTo>
                    <a:pt x="156592" y="0"/>
                  </a:moveTo>
                  <a:cubicBezTo>
                    <a:pt x="243075" y="0"/>
                    <a:pt x="313184" y="70109"/>
                    <a:pt x="313184" y="156592"/>
                  </a:cubicBezTo>
                  <a:lnTo>
                    <a:pt x="313184" y="416024"/>
                  </a:lnTo>
                  <a:lnTo>
                    <a:pt x="0" y="416024"/>
                  </a:lnTo>
                  <a:lnTo>
                    <a:pt x="0" y="156592"/>
                  </a:lnTo>
                  <a:cubicBezTo>
                    <a:pt x="0" y="70109"/>
                    <a:pt x="70109" y="0"/>
                    <a:pt x="156592" y="0"/>
                  </a:cubicBezTo>
                  <a:close/>
                </a:path>
              </a:pathLst>
            </a:custGeom>
            <a:gradFill>
              <a:gsLst>
                <a:gs pos="50000">
                  <a:srgbClr val="76BBD6"/>
                </a:gs>
                <a:gs pos="50000">
                  <a:srgbClr val="A0DDF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 rot="7530421">
              <a:off x="4820365" y="5049152"/>
              <a:ext cx="313184" cy="416024"/>
            </a:xfrm>
            <a:custGeom>
              <a:avLst/>
              <a:gdLst>
                <a:gd name="connsiteX0" fmla="*/ 156592 w 313184"/>
                <a:gd name="connsiteY0" fmla="*/ 0 h 416024"/>
                <a:gd name="connsiteX1" fmla="*/ 313184 w 313184"/>
                <a:gd name="connsiteY1" fmla="*/ 156592 h 416024"/>
                <a:gd name="connsiteX2" fmla="*/ 313184 w 313184"/>
                <a:gd name="connsiteY2" fmla="*/ 416024 h 416024"/>
                <a:gd name="connsiteX3" fmla="*/ 0 w 313184"/>
                <a:gd name="connsiteY3" fmla="*/ 416024 h 416024"/>
                <a:gd name="connsiteX4" fmla="*/ 0 w 313184"/>
                <a:gd name="connsiteY4" fmla="*/ 156592 h 416024"/>
                <a:gd name="connsiteX5" fmla="*/ 156592 w 313184"/>
                <a:gd name="connsiteY5" fmla="*/ 0 h 4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184" h="416024">
                  <a:moveTo>
                    <a:pt x="156592" y="0"/>
                  </a:moveTo>
                  <a:cubicBezTo>
                    <a:pt x="243075" y="0"/>
                    <a:pt x="313184" y="70109"/>
                    <a:pt x="313184" y="156592"/>
                  </a:cubicBezTo>
                  <a:lnTo>
                    <a:pt x="313184" y="416024"/>
                  </a:lnTo>
                  <a:lnTo>
                    <a:pt x="0" y="416024"/>
                  </a:lnTo>
                  <a:lnTo>
                    <a:pt x="0" y="156592"/>
                  </a:lnTo>
                  <a:cubicBezTo>
                    <a:pt x="0" y="70109"/>
                    <a:pt x="70109" y="0"/>
                    <a:pt x="156592" y="0"/>
                  </a:cubicBezTo>
                  <a:close/>
                </a:path>
              </a:pathLst>
            </a:custGeom>
            <a:gradFill>
              <a:gsLst>
                <a:gs pos="50000">
                  <a:srgbClr val="E4524E"/>
                </a:gs>
                <a:gs pos="62000">
                  <a:srgbClr val="C43E2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4305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73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11</Words>
  <Application>Microsoft Office PowerPoint</Application>
  <PresentationFormat>Apresentação na tela (4:3)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Fira Sans Condensed</vt:lpstr>
      <vt:lpstr>Franklin Gothic Demi</vt:lpstr>
      <vt:lpstr>Impact</vt:lpstr>
      <vt:lpstr>Lobster Two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42</cp:revision>
  <dcterms:created xsi:type="dcterms:W3CDTF">2019-09-02T16:49:08Z</dcterms:created>
  <dcterms:modified xsi:type="dcterms:W3CDTF">2019-09-16T04:41:29Z</dcterms:modified>
</cp:coreProperties>
</file>