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CF7"/>
    <a:srgbClr val="05C46B"/>
    <a:srgbClr val="D14640"/>
    <a:srgbClr val="FF6B6B"/>
    <a:srgbClr val="EED386"/>
    <a:srgbClr val="E1B12C"/>
    <a:srgbClr val="C23616"/>
    <a:srgbClr val="000000"/>
    <a:srgbClr val="D2D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9" autoAdjust="0"/>
    <p:restoredTop sz="94660"/>
  </p:normalViewPr>
  <p:slideViewPr>
    <p:cSldViewPr>
      <p:cViewPr>
        <p:scale>
          <a:sx n="100" d="100"/>
          <a:sy n="100" d="100"/>
        </p:scale>
        <p:origin x="-14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941864" y="647631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oogle Shape;115;p2"/>
          <p:cNvGrpSpPr/>
          <p:nvPr/>
        </p:nvGrpSpPr>
        <p:grpSpPr>
          <a:xfrm rot="2475221">
            <a:off x="2797963" y="1104737"/>
            <a:ext cx="1390854" cy="1413802"/>
            <a:chOff x="3736402" y="2329175"/>
            <a:chExt cx="2679472" cy="2698961"/>
          </a:xfrm>
        </p:grpSpPr>
        <p:grpSp>
          <p:nvGrpSpPr>
            <p:cNvPr id="9" name="Google Shape;116;p2"/>
            <p:cNvGrpSpPr/>
            <p:nvPr/>
          </p:nvGrpSpPr>
          <p:grpSpPr>
            <a:xfrm rot="2209887">
              <a:off x="4508514" y="2781309"/>
              <a:ext cx="1056238" cy="974093"/>
              <a:chOff x="3489153" y="2860114"/>
              <a:chExt cx="972615" cy="880857"/>
            </a:xfrm>
          </p:grpSpPr>
          <p:sp>
            <p:nvSpPr>
              <p:cNvPr id="32" name="Google Shape;117;p2"/>
              <p:cNvSpPr/>
              <p:nvPr/>
            </p:nvSpPr>
            <p:spPr>
              <a:xfrm rot="2612812">
                <a:off x="3810854" y="3003244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8;p2"/>
              <p:cNvSpPr/>
              <p:nvPr/>
            </p:nvSpPr>
            <p:spPr>
              <a:xfrm rot="-8152072">
                <a:off x="3554427" y="3172509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19;p2"/>
            <p:cNvGrpSpPr/>
            <p:nvPr/>
          </p:nvGrpSpPr>
          <p:grpSpPr>
            <a:xfrm rot="2130571">
              <a:off x="4133057" y="2693785"/>
              <a:ext cx="1886162" cy="1969740"/>
              <a:chOff x="2909605" y="2940112"/>
              <a:chExt cx="1886163" cy="1969740"/>
            </a:xfrm>
          </p:grpSpPr>
          <p:grpSp>
            <p:nvGrpSpPr>
              <p:cNvPr id="11" name="Google Shape;120;p2"/>
              <p:cNvGrpSpPr/>
              <p:nvPr/>
            </p:nvGrpSpPr>
            <p:grpSpPr>
              <a:xfrm rot="-2332072">
                <a:off x="3434367" y="3070407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23" name="Google Shape;12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30" name="Google Shape;12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12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" name="Google Shape;12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8" name="Google Shape;12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2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" name="Google Shape;12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6" name="Google Shape;12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12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" name="Google Shape;130;p2"/>
              <p:cNvGrpSpPr/>
              <p:nvPr/>
            </p:nvGrpSpPr>
            <p:grpSpPr>
              <a:xfrm rot="8467928" flipH="1">
                <a:off x="3297936" y="3198580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14" name="Google Shape;13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1" name="Google Shape;13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Google Shape;13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" name="Google Shape;13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9" name="Google Shape;13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" name="Google Shape;13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" name="Google Shape;13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7" name="Google Shape;13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Google Shape;13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3" name="Google Shape;140;p2"/>
              <p:cNvSpPr/>
              <p:nvPr/>
            </p:nvSpPr>
            <p:spPr>
              <a:xfrm rot="3067928">
                <a:off x="3308588" y="3912602"/>
                <a:ext cx="1150592" cy="151979"/>
              </a:xfrm>
              <a:prstGeom prst="flowChartTerminator">
                <a:avLst/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54</Words>
  <Application>Microsoft Office PowerPoint</Application>
  <PresentationFormat>Apresentação na tela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29</cp:revision>
  <dcterms:created xsi:type="dcterms:W3CDTF">2019-09-24T10:45:16Z</dcterms:created>
  <dcterms:modified xsi:type="dcterms:W3CDTF">2019-10-10T16:49:48Z</dcterms:modified>
</cp:coreProperties>
</file>