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8A"/>
    <a:srgbClr val="000000"/>
    <a:srgbClr val="E0E088"/>
    <a:srgbClr val="ADE090"/>
    <a:srgbClr val="79CD4B"/>
    <a:srgbClr val="B92573"/>
    <a:srgbClr val="2D3E50"/>
    <a:srgbClr val="F6931E"/>
    <a:srgbClr val="F6BB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 varScale="1">
        <p:scale>
          <a:sx n="88" d="100"/>
          <a:sy n="88" d="100"/>
        </p:scale>
        <p:origin x="102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675769" y="5375275"/>
            <a:ext cx="710059" cy="652615"/>
            <a:chOff x="3675769" y="5375275"/>
            <a:chExt cx="710059" cy="652615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769" y="537527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/>
            <p:cNvGrpSpPr/>
            <p:nvPr/>
          </p:nvGrpSpPr>
          <p:grpSpPr>
            <a:xfrm>
              <a:off x="3867881" y="5625132"/>
              <a:ext cx="325833" cy="152902"/>
              <a:chOff x="5909863" y="6008511"/>
              <a:chExt cx="325833" cy="152902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1081621" y="5375276"/>
            <a:ext cx="710059" cy="652615"/>
            <a:chOff x="1081621" y="5375276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621" y="537527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996738">
              <a:off x="1273733" y="5625944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4895738" y="5372634"/>
            <a:ext cx="710059" cy="652615"/>
            <a:chOff x="4895738" y="5372634"/>
            <a:chExt cx="710059" cy="652615"/>
          </a:xfrm>
        </p:grpSpPr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895738" y="5372634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upo 41"/>
            <p:cNvGrpSpPr/>
            <p:nvPr/>
          </p:nvGrpSpPr>
          <p:grpSpPr>
            <a:xfrm rot="10800000">
              <a:off x="5087852" y="5622490"/>
              <a:ext cx="325833" cy="152902"/>
              <a:chOff x="5909863" y="6008511"/>
              <a:chExt cx="325833" cy="152902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7489886" y="5372633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767988" y="2545827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32996" y="4970167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Grupo 119"/>
          <p:cNvGrpSpPr/>
          <p:nvPr/>
        </p:nvGrpSpPr>
        <p:grpSpPr>
          <a:xfrm>
            <a:off x="7609840" y="98479"/>
            <a:ext cx="2918917" cy="2157545"/>
            <a:chOff x="3058720" y="1055733"/>
            <a:chExt cx="5046518" cy="373018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3716889" y="1055733"/>
              <a:ext cx="3730180" cy="373018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rot="1800000">
              <a:off x="3058720" y="1055733"/>
              <a:ext cx="5046518" cy="3492637"/>
              <a:chOff x="452634" y="347116"/>
              <a:chExt cx="5046518" cy="3492637"/>
            </a:xfrm>
          </p:grpSpPr>
          <p:sp>
            <p:nvSpPr>
              <p:cNvPr id="123" name="Google Shape;117;p2"/>
              <p:cNvSpPr/>
              <p:nvPr/>
            </p:nvSpPr>
            <p:spPr>
              <a:xfrm rot="5014128">
                <a:off x="2317134" y="540108"/>
                <a:ext cx="3249656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17;p2"/>
              <p:cNvSpPr/>
              <p:nvPr/>
            </p:nvSpPr>
            <p:spPr>
              <a:xfrm rot="5014128" flipH="1" flipV="1">
                <a:off x="328729" y="471021"/>
                <a:ext cx="3362189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Retângulo de cantos arredondados 124"/>
              <p:cNvSpPr/>
              <p:nvPr/>
            </p:nvSpPr>
            <p:spPr>
              <a:xfrm>
                <a:off x="2930792" y="2001893"/>
                <a:ext cx="108012" cy="1837860"/>
              </a:xfrm>
              <a:prstGeom prst="roundRect">
                <a:avLst>
                  <a:gd name="adj" fmla="val 11111"/>
                </a:avLst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02188" y="1513130"/>
            <a:ext cx="576064" cy="464508"/>
          </a:xfrm>
          <a:prstGeom prst="roundRect">
            <a:avLst>
              <a:gd name="adj" fmla="val 297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881594" y="1508736"/>
            <a:ext cx="1770526" cy="472143"/>
          </a:xfrm>
          <a:prstGeom prst="roundRect">
            <a:avLst>
              <a:gd name="adj" fmla="val 360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671204" y="1690605"/>
            <a:ext cx="286952" cy="116063"/>
            <a:chOff x="3867881" y="5634656"/>
            <a:chExt cx="325833" cy="131473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867881" y="5672882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9491298" flipV="1">
              <a:off x="4008457" y="5710196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2108702">
              <a:off x="4007869" y="5634656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64118" y="4869160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Dicas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Batang</vt:lpstr>
      <vt:lpstr>Calibri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65</cp:revision>
  <dcterms:created xsi:type="dcterms:W3CDTF">2019-09-24T10:45:16Z</dcterms:created>
  <dcterms:modified xsi:type="dcterms:W3CDTF">2019-10-12T12:14:57Z</dcterms:modified>
</cp:coreProperties>
</file>