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6AB"/>
    <a:srgbClr val="FAB8C6"/>
    <a:srgbClr val="FF9999"/>
    <a:srgbClr val="FFCCFF"/>
    <a:srgbClr val="5D4141"/>
    <a:srgbClr val="ADE090"/>
    <a:srgbClr val="000000"/>
    <a:srgbClr val="F9F9F9"/>
    <a:srgbClr val="EAEAEA"/>
    <a:srgbClr val="E3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>
        <p:scale>
          <a:sx n="66" d="100"/>
          <a:sy n="66" d="100"/>
        </p:scale>
        <p:origin x="-2616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685636" y="2575851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2" name="Retângulo de cantos arredondados 101"/>
          <p:cNvSpPr/>
          <p:nvPr/>
        </p:nvSpPr>
        <p:spPr>
          <a:xfrm>
            <a:off x="5574278" y="4729148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rupo 102"/>
          <p:cNvGrpSpPr/>
          <p:nvPr/>
        </p:nvGrpSpPr>
        <p:grpSpPr>
          <a:xfrm>
            <a:off x="6139321" y="5071980"/>
            <a:ext cx="998766" cy="1443186"/>
            <a:chOff x="4439702" y="1124744"/>
            <a:chExt cx="1245840" cy="1800200"/>
          </a:xfrm>
        </p:grpSpPr>
        <p:grpSp>
          <p:nvGrpSpPr>
            <p:cNvPr id="104" name="Grupo 103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118" name="Retângulo 117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Trapezoide 118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Retângulo de cantos arredondados 104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de cantos arredondados 108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de cantos arredondados 109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de cantos arredondados 110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de cantos arredondados 111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de cantos arredondados 112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aio 116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o 138"/>
          <p:cNvGrpSpPr/>
          <p:nvPr/>
        </p:nvGrpSpPr>
        <p:grpSpPr>
          <a:xfrm>
            <a:off x="7885110" y="4905141"/>
            <a:ext cx="2115750" cy="2115750"/>
            <a:chOff x="3779912" y="1521210"/>
            <a:chExt cx="2115750" cy="2115750"/>
          </a:xfrm>
        </p:grpSpPr>
        <p:sp>
          <p:nvSpPr>
            <p:cNvPr id="140" name="Retângulo de cantos arredondados 139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 140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de cantos arredondados 147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8138013" y="85964"/>
            <a:ext cx="2128852" cy="2128852"/>
            <a:chOff x="3635896" y="1916832"/>
            <a:chExt cx="2128852" cy="2128852"/>
          </a:xfrm>
        </p:grpSpPr>
        <p:sp>
          <p:nvSpPr>
            <p:cNvPr id="150" name="Retângulo de cantos arredondados 149"/>
            <p:cNvSpPr/>
            <p:nvPr/>
          </p:nvSpPr>
          <p:spPr>
            <a:xfrm>
              <a:off x="3635896" y="1916832"/>
              <a:ext cx="2128852" cy="2128852"/>
            </a:xfrm>
            <a:prstGeom prst="roundRect">
              <a:avLst/>
            </a:prstGeom>
            <a:solidFill>
              <a:srgbClr val="ADE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067944" y="2060848"/>
              <a:ext cx="1331026" cy="15841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Triângulo isósceles 151"/>
            <p:cNvSpPr/>
            <p:nvPr/>
          </p:nvSpPr>
          <p:spPr>
            <a:xfrm>
              <a:off x="4620446" y="2240755"/>
              <a:ext cx="226023" cy="176903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Triângulo isósceles 152"/>
            <p:cNvSpPr/>
            <p:nvPr/>
          </p:nvSpPr>
          <p:spPr>
            <a:xfrm rot="3544326">
              <a:off x="4941408" y="2659289"/>
              <a:ext cx="97593" cy="64000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Triângulo isósceles 153"/>
            <p:cNvSpPr/>
            <p:nvPr/>
          </p:nvSpPr>
          <p:spPr>
            <a:xfrm rot="18248600">
              <a:off x="4450770" y="2870353"/>
              <a:ext cx="97593" cy="599395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052372" y="1203438"/>
            <a:ext cx="3254506" cy="3254506"/>
            <a:chOff x="3052372" y="1203438"/>
            <a:chExt cx="3254506" cy="3254506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3052372" y="1203438"/>
              <a:ext cx="3254506" cy="325450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pic>
          <p:nvPicPr>
            <p:cNvPr id="4" name="Google Shape;242;p5"/>
            <p:cNvPicPr preferRelativeResize="0"/>
            <p:nvPr/>
          </p:nvPicPr>
          <p:blipFill rotWithShape="1">
            <a:blip r:embed="rId2">
              <a:alphaModFix/>
            </a:blip>
            <a:srcRect l="39283" t="28880" r="41349" b="23633"/>
            <a:stretch/>
          </p:blipFill>
          <p:spPr>
            <a:xfrm>
              <a:off x="3913505" y="1879059"/>
              <a:ext cx="1532239" cy="19032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3881594" y="1508736"/>
            <a:ext cx="2096658" cy="472143"/>
            <a:chOff x="3881594" y="1508736"/>
            <a:chExt cx="2096658" cy="472143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5402188" y="15131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881594" y="15087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671204" y="1690605"/>
              <a:ext cx="286952" cy="116063"/>
              <a:chOff x="3867881" y="5634656"/>
              <a:chExt cx="325833" cy="131473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37922" y="4581128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3" y="404664"/>
            <a:ext cx="2057400" cy="2219325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3275856" y="1556792"/>
            <a:ext cx="2880000" cy="28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de cantos arredondados 2"/>
          <p:cNvSpPr/>
          <p:nvPr/>
        </p:nvSpPr>
        <p:spPr>
          <a:xfrm>
            <a:off x="4139792" y="2616560"/>
            <a:ext cx="1152128" cy="1329482"/>
          </a:xfrm>
          <a:custGeom>
            <a:avLst/>
            <a:gdLst>
              <a:gd name="connsiteX0" fmla="*/ 0 w 1152128"/>
              <a:gd name="connsiteY0" fmla="*/ 180020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80020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0 w 1152128"/>
              <a:gd name="connsiteY8" fmla="*/ 180020 h 1368152"/>
              <a:gd name="connsiteX0" fmla="*/ 57150 w 1152128"/>
              <a:gd name="connsiteY0" fmla="*/ 18478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80020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57150 w 1152128"/>
              <a:gd name="connsiteY8" fmla="*/ 184782 h 1368152"/>
              <a:gd name="connsiteX0" fmla="*/ 57150 w 1152128"/>
              <a:gd name="connsiteY0" fmla="*/ 18478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085453 w 1152128"/>
              <a:gd name="connsiteY3" fmla="*/ 175257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57150 w 1152128"/>
              <a:gd name="connsiteY8" fmla="*/ 184782 h 1368152"/>
              <a:gd name="connsiteX0" fmla="*/ 0 w 1152128"/>
              <a:gd name="connsiteY0" fmla="*/ 118813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085453 w 1152128"/>
              <a:gd name="connsiteY3" fmla="*/ 175257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0" fmla="*/ 0 w 1152128"/>
              <a:gd name="connsiteY0" fmla="*/ 118813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188132 h 1368152"/>
              <a:gd name="connsiteX4" fmla="*/ 972108 w 1152128"/>
              <a:gd name="connsiteY4" fmla="*/ 1368152 h 1368152"/>
              <a:gd name="connsiteX5" fmla="*/ 180020 w 1152128"/>
              <a:gd name="connsiteY5" fmla="*/ 1368152 h 1368152"/>
              <a:gd name="connsiteX6" fmla="*/ 0 w 1152128"/>
              <a:gd name="connsiteY6" fmla="*/ 1188132 h 1368152"/>
              <a:gd name="connsiteX0" fmla="*/ 0 w 1152128"/>
              <a:gd name="connsiteY0" fmla="*/ 1223322 h 1403342"/>
              <a:gd name="connsiteX1" fmla="*/ 194307 w 1152128"/>
              <a:gd name="connsiteY1" fmla="*/ 0 h 1403342"/>
              <a:gd name="connsiteX2" fmla="*/ 972108 w 1152128"/>
              <a:gd name="connsiteY2" fmla="*/ 35190 h 1403342"/>
              <a:gd name="connsiteX3" fmla="*/ 1152128 w 1152128"/>
              <a:gd name="connsiteY3" fmla="*/ 1223322 h 1403342"/>
              <a:gd name="connsiteX4" fmla="*/ 972108 w 1152128"/>
              <a:gd name="connsiteY4" fmla="*/ 1403342 h 1403342"/>
              <a:gd name="connsiteX5" fmla="*/ 180020 w 1152128"/>
              <a:gd name="connsiteY5" fmla="*/ 1403342 h 1403342"/>
              <a:gd name="connsiteX6" fmla="*/ 0 w 1152128"/>
              <a:gd name="connsiteY6" fmla="*/ 1223322 h 1403342"/>
              <a:gd name="connsiteX0" fmla="*/ 0 w 1152128"/>
              <a:gd name="connsiteY0" fmla="*/ 1223322 h 1403342"/>
              <a:gd name="connsiteX1" fmla="*/ 194307 w 1152128"/>
              <a:gd name="connsiteY1" fmla="*/ 0 h 1403342"/>
              <a:gd name="connsiteX2" fmla="*/ 953058 w 1152128"/>
              <a:gd name="connsiteY2" fmla="*/ 5028 h 1403342"/>
              <a:gd name="connsiteX3" fmla="*/ 1152128 w 1152128"/>
              <a:gd name="connsiteY3" fmla="*/ 1223322 h 1403342"/>
              <a:gd name="connsiteX4" fmla="*/ 972108 w 1152128"/>
              <a:gd name="connsiteY4" fmla="*/ 1403342 h 1403342"/>
              <a:gd name="connsiteX5" fmla="*/ 180020 w 1152128"/>
              <a:gd name="connsiteY5" fmla="*/ 1403342 h 1403342"/>
              <a:gd name="connsiteX6" fmla="*/ 0 w 1152128"/>
              <a:gd name="connsiteY6" fmla="*/ 1223322 h 14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128" h="1403342">
                <a:moveTo>
                  <a:pt x="0" y="1223322"/>
                </a:moveTo>
                <a:cubicBezTo>
                  <a:pt x="0" y="995297"/>
                  <a:pt x="32289" y="198022"/>
                  <a:pt x="194307" y="0"/>
                </a:cubicBezTo>
                <a:lnTo>
                  <a:pt x="953058" y="5028"/>
                </a:lnTo>
                <a:cubicBezTo>
                  <a:pt x="1115076" y="203050"/>
                  <a:pt x="1152128" y="995297"/>
                  <a:pt x="1152128" y="1223322"/>
                </a:cubicBezTo>
                <a:cubicBezTo>
                  <a:pt x="1152128" y="1322744"/>
                  <a:pt x="1071530" y="1403342"/>
                  <a:pt x="972108" y="1403342"/>
                </a:cubicBezTo>
                <a:lnTo>
                  <a:pt x="180020" y="1403342"/>
                </a:lnTo>
                <a:cubicBezTo>
                  <a:pt x="80598" y="1403342"/>
                  <a:pt x="0" y="1322744"/>
                  <a:pt x="0" y="1223322"/>
                </a:cubicBezTo>
                <a:close/>
              </a:path>
            </a:pathLst>
          </a:cu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apezoide 60"/>
          <p:cNvSpPr/>
          <p:nvPr/>
        </p:nvSpPr>
        <p:spPr>
          <a:xfrm>
            <a:off x="4258656" y="3225962"/>
            <a:ext cx="914400" cy="576064"/>
          </a:xfrm>
          <a:prstGeom prst="trapezoid">
            <a:avLst>
              <a:gd name="adj" fmla="val 11458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787864" y="3525817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427824" y="3658010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499824" y="3189962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931880" y="3032258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4651516" y="2620083"/>
            <a:ext cx="144016" cy="753418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4447543" y="2083722"/>
            <a:ext cx="540000" cy="540000"/>
          </a:xfrm>
          <a:prstGeom prst="rect">
            <a:avLst/>
          </a:prstGeom>
          <a:solidFill>
            <a:srgbClr val="D3B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luxograma: Terminação 67"/>
          <p:cNvSpPr/>
          <p:nvPr/>
        </p:nvSpPr>
        <p:spPr>
          <a:xfrm>
            <a:off x="4266324" y="2578450"/>
            <a:ext cx="914400" cy="45719"/>
          </a:xfrm>
          <a:prstGeom prst="flowChartTerminator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Terminação 68"/>
          <p:cNvSpPr/>
          <p:nvPr/>
        </p:nvSpPr>
        <p:spPr>
          <a:xfrm>
            <a:off x="4266324" y="2444907"/>
            <a:ext cx="914400" cy="45719"/>
          </a:xfrm>
          <a:prstGeom prst="flowChartTerminator">
            <a:avLst/>
          </a:pr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4651516" y="1802944"/>
            <a:ext cx="144016" cy="466998"/>
          </a:xfrm>
          <a:custGeom>
            <a:avLst/>
            <a:gdLst>
              <a:gd name="connsiteX0" fmla="*/ 0 w 144016"/>
              <a:gd name="connsiteY0" fmla="*/ 0 h 559395"/>
              <a:gd name="connsiteX1" fmla="*/ 1140 w 144016"/>
              <a:gd name="connsiteY1" fmla="*/ 0 h 559395"/>
              <a:gd name="connsiteX2" fmla="*/ 144016 w 144016"/>
              <a:gd name="connsiteY2" fmla="*/ 166127 h 559395"/>
              <a:gd name="connsiteX3" fmla="*/ 144016 w 144016"/>
              <a:gd name="connsiteY3" fmla="*/ 559395 h 559395"/>
              <a:gd name="connsiteX4" fmla="*/ 0 w 144016"/>
              <a:gd name="connsiteY4" fmla="*/ 559395 h 55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6" h="559395">
                <a:moveTo>
                  <a:pt x="0" y="0"/>
                </a:moveTo>
                <a:lnTo>
                  <a:pt x="1140" y="0"/>
                </a:lnTo>
                <a:lnTo>
                  <a:pt x="144016" y="166127"/>
                </a:lnTo>
                <a:lnTo>
                  <a:pt x="144016" y="559395"/>
                </a:lnTo>
                <a:lnTo>
                  <a:pt x="0" y="559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4391824" y="2075690"/>
            <a:ext cx="648064" cy="20209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luxograma: Terminação 71"/>
          <p:cNvSpPr/>
          <p:nvPr/>
        </p:nvSpPr>
        <p:spPr>
          <a:xfrm>
            <a:off x="4266324" y="2269757"/>
            <a:ext cx="914400" cy="45719"/>
          </a:xfrm>
          <a:prstGeom prst="flowChartTerminator">
            <a:avLst/>
          </a:pr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8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24002" y="167705"/>
            <a:ext cx="2115750" cy="2115750"/>
            <a:chOff x="1082336" y="836712"/>
            <a:chExt cx="2115750" cy="211575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3" name="Retângulo de cantos arredondados 12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Elipse 13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" name="Retângulo 10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Retângulo de cantos arredondados 5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Arredondar Retângulo no Mesmo Canto Lateral 8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2466109" y="160338"/>
            <a:ext cx="2115750" cy="2115750"/>
            <a:chOff x="4813176" y="404664"/>
            <a:chExt cx="2567136" cy="2761456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2485916" y="2420888"/>
            <a:ext cx="2086084" cy="2086084"/>
            <a:chOff x="4184487" y="2306283"/>
            <a:chExt cx="3287217" cy="3287217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0" name="Conector reto 39"/>
              <p:cNvCxnSpPr>
                <a:stCxn id="39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2483768" y="4697626"/>
            <a:ext cx="2115750" cy="2115750"/>
            <a:chOff x="3779912" y="1521210"/>
            <a:chExt cx="2115750" cy="2115750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 48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9" name="Retângulo de cantos arredondados 58"/>
          <p:cNvSpPr/>
          <p:nvPr/>
        </p:nvSpPr>
        <p:spPr>
          <a:xfrm>
            <a:off x="224002" y="2420888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428878" y="2617344"/>
            <a:ext cx="1705998" cy="1722835"/>
            <a:chOff x="6214619" y="3329160"/>
            <a:chExt cx="1705998" cy="1722835"/>
          </a:xfrm>
        </p:grpSpPr>
        <p:sp>
          <p:nvSpPr>
            <p:cNvPr id="61" name="Elipse 60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de cantos arredondados 64"/>
          <p:cNvSpPr/>
          <p:nvPr/>
        </p:nvSpPr>
        <p:spPr>
          <a:xfrm>
            <a:off x="210900" y="4684524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65"/>
          <p:cNvGrpSpPr/>
          <p:nvPr/>
        </p:nvGrpSpPr>
        <p:grpSpPr>
          <a:xfrm>
            <a:off x="777550" y="5027356"/>
            <a:ext cx="998766" cy="1443186"/>
            <a:chOff x="4439702" y="1124744"/>
            <a:chExt cx="1245840" cy="1800200"/>
          </a:xfrm>
        </p:grpSpPr>
        <p:grpSp>
          <p:nvGrpSpPr>
            <p:cNvPr id="67" name="Grupo 66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81" name="Retângulo 80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Trapezoide 81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8" name="Retângulo de cantos arredondados 67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de cantos arredondados 68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71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72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aio 79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07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88</Words>
  <Application>Microsoft Office PowerPoint</Application>
  <PresentationFormat>Apresentação na tela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80</cp:revision>
  <dcterms:created xsi:type="dcterms:W3CDTF">2019-09-24T10:45:16Z</dcterms:created>
  <dcterms:modified xsi:type="dcterms:W3CDTF">2019-11-26T13:11:48Z</dcterms:modified>
</cp:coreProperties>
</file>