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ACF7"/>
    <a:srgbClr val="05C46B"/>
    <a:srgbClr val="D14640"/>
    <a:srgbClr val="FF6B6B"/>
    <a:srgbClr val="EED386"/>
    <a:srgbClr val="E1B12C"/>
    <a:srgbClr val="C23616"/>
    <a:srgbClr val="000000"/>
    <a:srgbClr val="D2DA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39" autoAdjust="0"/>
    <p:restoredTop sz="94660"/>
  </p:normalViewPr>
  <p:slideViewPr>
    <p:cSldViewPr>
      <p:cViewPr varScale="1">
        <p:scale>
          <a:sx n="65" d="100"/>
          <a:sy n="65" d="100"/>
        </p:scale>
        <p:origin x="-114" y="-7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116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389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265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15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31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196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92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7024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5192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38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075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F1855-5749-4CE7-8869-7B9A02C9C351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623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57898" y="116632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Login</a:t>
            </a:r>
            <a:r>
              <a:rPr lang="pt-BR" dirty="0" smtClean="0"/>
              <a:t>:</a:t>
            </a:r>
          </a:p>
        </p:txBody>
      </p:sp>
      <p:grpSp>
        <p:nvGrpSpPr>
          <p:cNvPr id="37" name="Grupo 36"/>
          <p:cNvGrpSpPr/>
          <p:nvPr/>
        </p:nvGrpSpPr>
        <p:grpSpPr>
          <a:xfrm>
            <a:off x="8634916" y="21766"/>
            <a:ext cx="509084" cy="559063"/>
            <a:chOff x="6871228" y="3681281"/>
            <a:chExt cx="509084" cy="559063"/>
          </a:xfrm>
        </p:grpSpPr>
        <p:sp>
          <p:nvSpPr>
            <p:cNvPr id="41" name="Retângulo de cantos arredondados 40"/>
            <p:cNvSpPr/>
            <p:nvPr/>
          </p:nvSpPr>
          <p:spPr>
            <a:xfrm>
              <a:off x="6871228" y="3926629"/>
              <a:ext cx="422040" cy="73435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de cantos arredondados 41"/>
            <p:cNvSpPr/>
            <p:nvPr/>
          </p:nvSpPr>
          <p:spPr>
            <a:xfrm rot="19491298" flipV="1">
              <a:off x="7067264" y="3985378"/>
              <a:ext cx="258343" cy="66763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de cantos arredondados 42"/>
            <p:cNvSpPr/>
            <p:nvPr/>
          </p:nvSpPr>
          <p:spPr>
            <a:xfrm rot="2108702">
              <a:off x="7066443" y="3869634"/>
              <a:ext cx="258343" cy="66288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de cantos arredondados 43"/>
            <p:cNvSpPr/>
            <p:nvPr/>
          </p:nvSpPr>
          <p:spPr>
            <a:xfrm rot="10800000">
              <a:off x="7323599" y="3681281"/>
              <a:ext cx="56713" cy="553207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  </a:t>
              </a:r>
              <a:endParaRPr lang="pt-BR" dirty="0"/>
            </a:p>
          </p:txBody>
        </p:sp>
        <p:sp>
          <p:nvSpPr>
            <p:cNvPr id="45" name="Retângulo de cantos arredondados 44"/>
            <p:cNvSpPr/>
            <p:nvPr/>
          </p:nvSpPr>
          <p:spPr>
            <a:xfrm rot="5400000">
              <a:off x="7139918" y="4004053"/>
              <a:ext cx="67177" cy="405405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  </a:t>
              </a:r>
              <a:endParaRPr lang="pt-BR" dirty="0"/>
            </a:p>
          </p:txBody>
        </p:sp>
        <p:sp>
          <p:nvSpPr>
            <p:cNvPr id="46" name="Retângulo de cantos arredondados 45"/>
            <p:cNvSpPr/>
            <p:nvPr/>
          </p:nvSpPr>
          <p:spPr>
            <a:xfrm>
              <a:off x="6970453" y="4047129"/>
              <a:ext cx="68401" cy="188962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de cantos arredondados 46"/>
            <p:cNvSpPr/>
            <p:nvPr/>
          </p:nvSpPr>
          <p:spPr>
            <a:xfrm rot="16200000" flipH="1">
              <a:off x="7144020" y="3512167"/>
              <a:ext cx="67177" cy="405405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  </a:t>
              </a:r>
              <a:endParaRPr lang="pt-BR" dirty="0"/>
            </a:p>
          </p:txBody>
        </p:sp>
        <p:sp>
          <p:nvSpPr>
            <p:cNvPr id="48" name="Retângulo de cantos arredondados 47"/>
            <p:cNvSpPr/>
            <p:nvPr/>
          </p:nvSpPr>
          <p:spPr>
            <a:xfrm flipH="1">
              <a:off x="6974555" y="3685535"/>
              <a:ext cx="68401" cy="188962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5" name="Grupo 54"/>
          <p:cNvGrpSpPr/>
          <p:nvPr/>
        </p:nvGrpSpPr>
        <p:grpSpPr>
          <a:xfrm>
            <a:off x="819880" y="640942"/>
            <a:ext cx="3528392" cy="5671878"/>
            <a:chOff x="833161" y="642639"/>
            <a:chExt cx="3528392" cy="567187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161" y="642639"/>
              <a:ext cx="3528392" cy="5671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tângulo de cantos arredondados 10"/>
            <p:cNvSpPr/>
            <p:nvPr/>
          </p:nvSpPr>
          <p:spPr>
            <a:xfrm>
              <a:off x="1337217" y="3216338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de cantos arredondados 13"/>
            <p:cNvSpPr/>
            <p:nvPr/>
          </p:nvSpPr>
          <p:spPr>
            <a:xfrm>
              <a:off x="1347061" y="3974263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1805724" y="3203205"/>
              <a:ext cx="1602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Nome usuário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2196619" y="3964971"/>
              <a:ext cx="801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Senha</a:t>
              </a:r>
            </a:p>
          </p:txBody>
        </p:sp>
        <p:sp>
          <p:nvSpPr>
            <p:cNvPr id="13" name="Elipse 12"/>
            <p:cNvSpPr/>
            <p:nvPr/>
          </p:nvSpPr>
          <p:spPr>
            <a:xfrm>
              <a:off x="2133517" y="4764072"/>
              <a:ext cx="914400" cy="914400"/>
            </a:xfrm>
            <a:prstGeom prst="ellipse">
              <a:avLst/>
            </a:prstGeom>
            <a:solidFill>
              <a:srgbClr val="D2DAE2"/>
            </a:solidFill>
            <a:ln w="38100">
              <a:solidFill>
                <a:srgbClr val="05C46B"/>
              </a:solidFill>
            </a:ln>
            <a:effectLst>
              <a:outerShdw blurRad="203200" dist="25400" dir="2940000" sx="110000" sy="110000" algn="t" rotWithShape="0">
                <a:prstClr val="black">
                  <a:alpha val="6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2" name="Grupo 31"/>
            <p:cNvGrpSpPr/>
            <p:nvPr/>
          </p:nvGrpSpPr>
          <p:grpSpPr>
            <a:xfrm>
              <a:off x="2289489" y="4955380"/>
              <a:ext cx="509084" cy="559063"/>
              <a:chOff x="4291298" y="5260048"/>
              <a:chExt cx="509084" cy="559063"/>
            </a:xfrm>
          </p:grpSpPr>
          <p:sp>
            <p:nvSpPr>
              <p:cNvPr id="17" name="Retângulo de cantos arredondados 16"/>
              <p:cNvSpPr/>
              <p:nvPr/>
            </p:nvSpPr>
            <p:spPr>
              <a:xfrm>
                <a:off x="4291298" y="5505396"/>
                <a:ext cx="422040" cy="73435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de cantos arredondados 22"/>
              <p:cNvSpPr/>
              <p:nvPr/>
            </p:nvSpPr>
            <p:spPr>
              <a:xfrm rot="19491298" flipV="1">
                <a:off x="4487334" y="5564145"/>
                <a:ext cx="258343" cy="66763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de cantos arredondados 23"/>
              <p:cNvSpPr/>
              <p:nvPr/>
            </p:nvSpPr>
            <p:spPr>
              <a:xfrm rot="2108702">
                <a:off x="4486513" y="5448401"/>
                <a:ext cx="258343" cy="66288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de cantos arredondados 26"/>
              <p:cNvSpPr/>
              <p:nvPr/>
            </p:nvSpPr>
            <p:spPr>
              <a:xfrm rot="10800000">
                <a:off x="4743669" y="5260048"/>
                <a:ext cx="56713" cy="55320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  </a:t>
                </a:r>
                <a:endParaRPr lang="pt-BR" dirty="0"/>
              </a:p>
            </p:txBody>
          </p:sp>
          <p:sp>
            <p:nvSpPr>
              <p:cNvPr id="28" name="Retângulo de cantos arredondados 27"/>
              <p:cNvSpPr/>
              <p:nvPr/>
            </p:nvSpPr>
            <p:spPr>
              <a:xfrm rot="5400000">
                <a:off x="4559988" y="5582820"/>
                <a:ext cx="67177" cy="40540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  </a:t>
                </a:r>
                <a:endParaRPr lang="pt-BR" dirty="0"/>
              </a:p>
            </p:txBody>
          </p:sp>
          <p:sp>
            <p:nvSpPr>
              <p:cNvPr id="29" name="Retângulo de cantos arredondados 28"/>
              <p:cNvSpPr/>
              <p:nvPr/>
            </p:nvSpPr>
            <p:spPr>
              <a:xfrm>
                <a:off x="4390523" y="5625896"/>
                <a:ext cx="68401" cy="18896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Retângulo de cantos arredondados 32"/>
              <p:cNvSpPr/>
              <p:nvPr/>
            </p:nvSpPr>
            <p:spPr>
              <a:xfrm rot="16200000" flipH="1">
                <a:off x="4564090" y="5090934"/>
                <a:ext cx="67177" cy="40540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  </a:t>
                </a:r>
                <a:endParaRPr lang="pt-BR" dirty="0"/>
              </a:p>
            </p:txBody>
          </p:sp>
          <p:sp>
            <p:nvSpPr>
              <p:cNvPr id="34" name="Retângulo de cantos arredondados 33"/>
              <p:cNvSpPr/>
              <p:nvPr/>
            </p:nvSpPr>
            <p:spPr>
              <a:xfrm flipH="1">
                <a:off x="4394625" y="5264302"/>
                <a:ext cx="68401" cy="18896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1" name="Grupo 50"/>
            <p:cNvGrpSpPr/>
            <p:nvPr/>
          </p:nvGrpSpPr>
          <p:grpSpPr>
            <a:xfrm>
              <a:off x="1862104" y="1221649"/>
              <a:ext cx="1457225" cy="1437214"/>
              <a:chOff x="6638488" y="3460020"/>
              <a:chExt cx="1565984" cy="1551922"/>
            </a:xfrm>
          </p:grpSpPr>
          <p:sp>
            <p:nvSpPr>
              <p:cNvPr id="49" name="Elipse 48"/>
              <p:cNvSpPr/>
              <p:nvPr/>
            </p:nvSpPr>
            <p:spPr>
              <a:xfrm>
                <a:off x="6638488" y="3460020"/>
                <a:ext cx="1565984" cy="1531424"/>
              </a:xfrm>
              <a:prstGeom prst="ellipse">
                <a:avLst/>
              </a:prstGeom>
              <a:solidFill>
                <a:srgbClr val="D2DAE2"/>
              </a:solidFill>
              <a:ln w="57150">
                <a:solidFill>
                  <a:srgbClr val="05C46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53" name="Google Shape;242;p5"/>
              <p:cNvPicPr preferRelativeResize="0"/>
              <p:nvPr/>
            </p:nvPicPr>
            <p:blipFill rotWithShape="1">
              <a:blip r:embed="rId3">
                <a:alphaModFix/>
              </a:blip>
              <a:srcRect l="39283" t="28880" r="41349" b="23633"/>
              <a:stretch/>
            </p:blipFill>
            <p:spPr>
              <a:xfrm>
                <a:off x="6880505" y="3717031"/>
                <a:ext cx="1081951" cy="12949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492" y="674106"/>
            <a:ext cx="3527623" cy="568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" name="Grupo 57"/>
          <p:cNvGrpSpPr/>
          <p:nvPr/>
        </p:nvGrpSpPr>
        <p:grpSpPr>
          <a:xfrm>
            <a:off x="5544163" y="2815572"/>
            <a:ext cx="2520280" cy="373173"/>
            <a:chOff x="5544163" y="3234672"/>
            <a:chExt cx="2520280" cy="373173"/>
          </a:xfrm>
        </p:grpSpPr>
        <p:sp>
          <p:nvSpPr>
            <p:cNvPr id="60" name="Retângulo de cantos arredondados 59"/>
            <p:cNvSpPr/>
            <p:nvPr/>
          </p:nvSpPr>
          <p:spPr>
            <a:xfrm>
              <a:off x="5544163" y="3247805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6012670" y="3234672"/>
              <a:ext cx="1602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Nome usuário</a:t>
              </a:r>
            </a:p>
          </p:txBody>
        </p:sp>
      </p:grpSp>
      <p:grpSp>
        <p:nvGrpSpPr>
          <p:cNvPr id="77" name="Grupo 76"/>
          <p:cNvGrpSpPr/>
          <p:nvPr/>
        </p:nvGrpSpPr>
        <p:grpSpPr>
          <a:xfrm>
            <a:off x="5554007" y="3577338"/>
            <a:ext cx="2520280" cy="369332"/>
            <a:chOff x="5554007" y="3996438"/>
            <a:chExt cx="2520280" cy="369332"/>
          </a:xfrm>
        </p:grpSpPr>
        <p:sp>
          <p:nvSpPr>
            <p:cNvPr id="61" name="Retângulo de cantos arredondados 60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6403565" y="3996438"/>
              <a:ext cx="801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Senha</a:t>
              </a:r>
            </a:p>
          </p:txBody>
        </p:sp>
      </p:grpSp>
      <p:grpSp>
        <p:nvGrpSpPr>
          <p:cNvPr id="78" name="Grupo 77"/>
          <p:cNvGrpSpPr/>
          <p:nvPr/>
        </p:nvGrpSpPr>
        <p:grpSpPr>
          <a:xfrm>
            <a:off x="6371145" y="4425259"/>
            <a:ext cx="914400" cy="914400"/>
            <a:chOff x="6340463" y="4795539"/>
            <a:chExt cx="914400" cy="914400"/>
          </a:xfrm>
        </p:grpSpPr>
        <p:sp>
          <p:nvSpPr>
            <p:cNvPr id="64" name="Elipse 63"/>
            <p:cNvSpPr/>
            <p:nvPr/>
          </p:nvSpPr>
          <p:spPr>
            <a:xfrm>
              <a:off x="6340463" y="4795539"/>
              <a:ext cx="914400" cy="914400"/>
            </a:xfrm>
            <a:prstGeom prst="ellipse">
              <a:avLst/>
            </a:prstGeom>
            <a:solidFill>
              <a:srgbClr val="D2DAE2"/>
            </a:solidFill>
            <a:ln w="38100">
              <a:solidFill>
                <a:srgbClr val="05C46B"/>
              </a:solidFill>
            </a:ln>
            <a:effectLst>
              <a:outerShdw blurRad="203200" dist="25400" dir="2940000" sx="110000" sy="110000" algn="t" rotWithShape="0">
                <a:prstClr val="black">
                  <a:alpha val="6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5" name="Grupo 64"/>
            <p:cNvGrpSpPr/>
            <p:nvPr/>
          </p:nvGrpSpPr>
          <p:grpSpPr>
            <a:xfrm>
              <a:off x="6496435" y="4986847"/>
              <a:ext cx="509084" cy="559063"/>
              <a:chOff x="4291298" y="5260048"/>
              <a:chExt cx="509084" cy="559063"/>
            </a:xfrm>
          </p:grpSpPr>
          <p:sp>
            <p:nvSpPr>
              <p:cNvPr id="66" name="Retângulo de cantos arredondados 65"/>
              <p:cNvSpPr/>
              <p:nvPr/>
            </p:nvSpPr>
            <p:spPr>
              <a:xfrm>
                <a:off x="4291298" y="5505396"/>
                <a:ext cx="422040" cy="73435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Retângulo de cantos arredondados 66"/>
              <p:cNvSpPr/>
              <p:nvPr/>
            </p:nvSpPr>
            <p:spPr>
              <a:xfrm rot="19491298" flipV="1">
                <a:off x="4487334" y="5564145"/>
                <a:ext cx="258343" cy="66763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Retângulo de cantos arredondados 67"/>
              <p:cNvSpPr/>
              <p:nvPr/>
            </p:nvSpPr>
            <p:spPr>
              <a:xfrm rot="2108702">
                <a:off x="4486513" y="5448401"/>
                <a:ext cx="258343" cy="66288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Retângulo de cantos arredondados 68"/>
              <p:cNvSpPr/>
              <p:nvPr/>
            </p:nvSpPr>
            <p:spPr>
              <a:xfrm rot="10800000">
                <a:off x="4743669" y="5260048"/>
                <a:ext cx="56713" cy="55320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  </a:t>
                </a:r>
                <a:endParaRPr lang="pt-BR" dirty="0"/>
              </a:p>
            </p:txBody>
          </p:sp>
          <p:sp>
            <p:nvSpPr>
              <p:cNvPr id="70" name="Retângulo de cantos arredondados 69"/>
              <p:cNvSpPr/>
              <p:nvPr/>
            </p:nvSpPr>
            <p:spPr>
              <a:xfrm rot="5400000">
                <a:off x="4559988" y="5582820"/>
                <a:ext cx="67177" cy="40540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  </a:t>
                </a:r>
                <a:endParaRPr lang="pt-BR" dirty="0"/>
              </a:p>
            </p:txBody>
          </p:sp>
          <p:sp>
            <p:nvSpPr>
              <p:cNvPr id="71" name="Retângulo de cantos arredondados 70"/>
              <p:cNvSpPr/>
              <p:nvPr/>
            </p:nvSpPr>
            <p:spPr>
              <a:xfrm>
                <a:off x="4390523" y="5625896"/>
                <a:ext cx="68401" cy="18896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Retângulo de cantos arredondados 71"/>
              <p:cNvSpPr/>
              <p:nvPr/>
            </p:nvSpPr>
            <p:spPr>
              <a:xfrm rot="16200000" flipH="1">
                <a:off x="4564090" y="5090934"/>
                <a:ext cx="67177" cy="40540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  </a:t>
                </a:r>
                <a:endParaRPr lang="pt-BR" dirty="0"/>
              </a:p>
            </p:txBody>
          </p:sp>
          <p:sp>
            <p:nvSpPr>
              <p:cNvPr id="73" name="Retângulo de cantos arredondados 72"/>
              <p:cNvSpPr/>
              <p:nvPr/>
            </p:nvSpPr>
            <p:spPr>
              <a:xfrm flipH="1">
                <a:off x="4394625" y="5264302"/>
                <a:ext cx="68401" cy="18896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75" name="Elipse 74"/>
          <p:cNvSpPr/>
          <p:nvPr/>
        </p:nvSpPr>
        <p:spPr>
          <a:xfrm>
            <a:off x="6069050" y="908720"/>
            <a:ext cx="1457225" cy="141823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5C4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6" name="Google Shape;242;p5"/>
          <p:cNvPicPr preferRelativeResize="0"/>
          <p:nvPr/>
        </p:nvPicPr>
        <p:blipFill rotWithShape="1">
          <a:blip r:embed="rId3">
            <a:alphaModFix/>
          </a:blip>
          <a:srcRect l="39283" t="28880" r="41349" b="23633"/>
          <a:stretch/>
        </p:blipFill>
        <p:spPr>
          <a:xfrm>
            <a:off x="6294259" y="1146734"/>
            <a:ext cx="1006809" cy="119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Retângulo 79"/>
          <p:cNvSpPr/>
          <p:nvPr/>
        </p:nvSpPr>
        <p:spPr>
          <a:xfrm>
            <a:off x="5040492" y="5733255"/>
            <a:ext cx="3527623" cy="622625"/>
          </a:xfrm>
          <a:prstGeom prst="rect">
            <a:avLst/>
          </a:prstGeom>
          <a:solidFill>
            <a:srgbClr val="000000">
              <a:alpha val="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CaixaDeTexto 80"/>
          <p:cNvSpPr txBox="1"/>
          <p:nvPr/>
        </p:nvSpPr>
        <p:spPr>
          <a:xfrm>
            <a:off x="5413751" y="5859901"/>
            <a:ext cx="29887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CRIAR UMA NOVA CONTA</a:t>
            </a:r>
            <a:endParaRPr lang="pt-BR" sz="160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Batang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07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599880"/>
            <a:ext cx="3527623" cy="568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CaixaDeTexto 21"/>
          <p:cNvSpPr txBox="1"/>
          <p:nvPr/>
        </p:nvSpPr>
        <p:spPr>
          <a:xfrm>
            <a:off x="395536" y="107762"/>
            <a:ext cx="144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Primeira tela:</a:t>
            </a:r>
            <a:endParaRPr lang="pt-BR" dirty="0"/>
          </a:p>
        </p:txBody>
      </p:sp>
      <p:grpSp>
        <p:nvGrpSpPr>
          <p:cNvPr id="25" name="Grupo 24"/>
          <p:cNvGrpSpPr/>
          <p:nvPr/>
        </p:nvGrpSpPr>
        <p:grpSpPr>
          <a:xfrm>
            <a:off x="6399286" y="743896"/>
            <a:ext cx="1457225" cy="1437214"/>
            <a:chOff x="6069050" y="1253116"/>
            <a:chExt cx="1457225" cy="1437214"/>
          </a:xfrm>
        </p:grpSpPr>
        <p:sp>
          <p:nvSpPr>
            <p:cNvPr id="23" name="Elipse 22"/>
            <p:cNvSpPr/>
            <p:nvPr/>
          </p:nvSpPr>
          <p:spPr>
            <a:xfrm>
              <a:off x="6069050" y="1253116"/>
              <a:ext cx="1457225" cy="14182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4" name="Google Shape;242;p5"/>
            <p:cNvPicPr preferRelativeResize="0"/>
            <p:nvPr/>
          </p:nvPicPr>
          <p:blipFill rotWithShape="1">
            <a:blip r:embed="rId3">
              <a:alphaModFix/>
            </a:blip>
            <a:srcRect l="39283" t="28880" r="41349" b="23633"/>
            <a:stretch/>
          </p:blipFill>
          <p:spPr>
            <a:xfrm>
              <a:off x="6294259" y="1491130"/>
              <a:ext cx="1006809" cy="1199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" name="Grupo 26"/>
          <p:cNvGrpSpPr/>
          <p:nvPr/>
        </p:nvGrpSpPr>
        <p:grpSpPr>
          <a:xfrm>
            <a:off x="5867758" y="2657314"/>
            <a:ext cx="2520280" cy="373173"/>
            <a:chOff x="5544163" y="3234672"/>
            <a:chExt cx="2520280" cy="373173"/>
          </a:xfrm>
        </p:grpSpPr>
        <p:sp>
          <p:nvSpPr>
            <p:cNvPr id="28" name="Retângulo de cantos arredondados 27"/>
            <p:cNvSpPr/>
            <p:nvPr/>
          </p:nvSpPr>
          <p:spPr>
            <a:xfrm>
              <a:off x="5544163" y="3247805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6012670" y="3234672"/>
              <a:ext cx="1602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Nome usuário</a:t>
              </a:r>
            </a:p>
          </p:txBody>
        </p:sp>
      </p:grpSp>
      <p:grpSp>
        <p:nvGrpSpPr>
          <p:cNvPr id="30" name="Grupo 29"/>
          <p:cNvGrpSpPr/>
          <p:nvPr/>
        </p:nvGrpSpPr>
        <p:grpSpPr>
          <a:xfrm>
            <a:off x="5867759" y="3266652"/>
            <a:ext cx="2520280" cy="369332"/>
            <a:chOff x="5554007" y="3996438"/>
            <a:chExt cx="2520280" cy="36933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6403565" y="3996438"/>
              <a:ext cx="801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Senha</a:t>
              </a:r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5877602" y="3872149"/>
            <a:ext cx="2520280" cy="369332"/>
            <a:chOff x="5554007" y="4005730"/>
            <a:chExt cx="2520280" cy="369332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6075691" y="4005730"/>
              <a:ext cx="1559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Repetir Senha</a:t>
              </a:r>
            </a:p>
          </p:txBody>
        </p:sp>
      </p:grpSp>
      <p:grpSp>
        <p:nvGrpSpPr>
          <p:cNvPr id="36" name="Grupo 35"/>
          <p:cNvGrpSpPr/>
          <p:nvPr/>
        </p:nvGrpSpPr>
        <p:grpSpPr>
          <a:xfrm>
            <a:off x="5877602" y="4477646"/>
            <a:ext cx="2520280" cy="369332"/>
            <a:chOff x="5554007" y="3996438"/>
            <a:chExt cx="2520280" cy="369332"/>
          </a:xfrm>
        </p:grpSpPr>
        <p:sp>
          <p:nvSpPr>
            <p:cNvPr id="37" name="Retângulo de cantos arredondados 36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6422850" y="3996438"/>
              <a:ext cx="801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E-mail</a:t>
              </a:r>
            </a:p>
          </p:txBody>
        </p:sp>
      </p:grpSp>
      <p:sp>
        <p:nvSpPr>
          <p:cNvPr id="40" name="Elipse 39"/>
          <p:cNvSpPr/>
          <p:nvPr/>
        </p:nvSpPr>
        <p:spPr>
          <a:xfrm>
            <a:off x="6802494" y="5136384"/>
            <a:ext cx="828810" cy="790222"/>
          </a:xfrm>
          <a:prstGeom prst="ellipse">
            <a:avLst/>
          </a:prstGeom>
          <a:solidFill>
            <a:srgbClr val="D2DAE2"/>
          </a:solidFill>
          <a:ln w="38100">
            <a:solidFill>
              <a:srgbClr val="05C46B"/>
            </a:solidFill>
          </a:ln>
          <a:effectLst>
            <a:outerShdw blurRad="203200" dist="25400" dir="2940000" sx="110000" sy="110000" algn="t" rotWithShape="0">
              <a:prstClr val="black">
                <a:alpha val="6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6" name="Grupo 55"/>
          <p:cNvGrpSpPr/>
          <p:nvPr/>
        </p:nvGrpSpPr>
        <p:grpSpPr>
          <a:xfrm>
            <a:off x="6945730" y="5435206"/>
            <a:ext cx="569152" cy="216761"/>
            <a:chOff x="8889458" y="4294829"/>
            <a:chExt cx="454379" cy="182507"/>
          </a:xfrm>
        </p:grpSpPr>
        <p:sp>
          <p:nvSpPr>
            <p:cNvPr id="53" name="Retângulo de cantos arredondados 52"/>
            <p:cNvSpPr/>
            <p:nvPr/>
          </p:nvSpPr>
          <p:spPr>
            <a:xfrm>
              <a:off x="8889458" y="4351824"/>
              <a:ext cx="422040" cy="73435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de cantos arredondados 53"/>
            <p:cNvSpPr/>
            <p:nvPr/>
          </p:nvSpPr>
          <p:spPr>
            <a:xfrm rot="19491298" flipV="1">
              <a:off x="9085494" y="4410573"/>
              <a:ext cx="258343" cy="66763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de cantos arredondados 54"/>
            <p:cNvSpPr/>
            <p:nvPr/>
          </p:nvSpPr>
          <p:spPr>
            <a:xfrm rot="2108702">
              <a:off x="9084673" y="4294829"/>
              <a:ext cx="258343" cy="66288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15076"/>
            <a:ext cx="3536882" cy="568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Elipse 78"/>
          <p:cNvSpPr/>
          <p:nvPr/>
        </p:nvSpPr>
        <p:spPr>
          <a:xfrm>
            <a:off x="1745380" y="746388"/>
            <a:ext cx="1457225" cy="141823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noFill/>
          </a:ln>
          <a:effectLst>
            <a:outerShdw blurRad="228600" algn="tl" rotWithShape="0">
              <a:prstClr val="black">
                <a:alpha val="7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0" name="Google Shape;242;p5"/>
          <p:cNvPicPr preferRelativeResize="0"/>
          <p:nvPr/>
        </p:nvPicPr>
        <p:blipFill rotWithShape="1">
          <a:blip r:embed="rId3">
            <a:alphaModFix/>
          </a:blip>
          <a:srcRect l="39283" t="28880" r="41349" b="23633"/>
          <a:stretch/>
        </p:blipFill>
        <p:spPr>
          <a:xfrm>
            <a:off x="1970589" y="984402"/>
            <a:ext cx="1006809" cy="1199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" name="Grupo 80"/>
          <p:cNvGrpSpPr/>
          <p:nvPr/>
        </p:nvGrpSpPr>
        <p:grpSpPr>
          <a:xfrm>
            <a:off x="1213852" y="2659806"/>
            <a:ext cx="2520280" cy="373173"/>
            <a:chOff x="5544163" y="3234672"/>
            <a:chExt cx="2520280" cy="373173"/>
          </a:xfrm>
        </p:grpSpPr>
        <p:sp>
          <p:nvSpPr>
            <p:cNvPr id="82" name="Retângulo de cantos arredondados 81"/>
            <p:cNvSpPr/>
            <p:nvPr/>
          </p:nvSpPr>
          <p:spPr>
            <a:xfrm>
              <a:off x="5544163" y="3247805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CaixaDeTexto 82"/>
            <p:cNvSpPr txBox="1"/>
            <p:nvPr/>
          </p:nvSpPr>
          <p:spPr>
            <a:xfrm>
              <a:off x="6012670" y="3234672"/>
              <a:ext cx="1602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Nome usuário</a:t>
              </a:r>
            </a:p>
          </p:txBody>
        </p:sp>
      </p:grpSp>
      <p:grpSp>
        <p:nvGrpSpPr>
          <p:cNvPr id="84" name="Grupo 83"/>
          <p:cNvGrpSpPr/>
          <p:nvPr/>
        </p:nvGrpSpPr>
        <p:grpSpPr>
          <a:xfrm>
            <a:off x="1213853" y="3269144"/>
            <a:ext cx="2520280" cy="369332"/>
            <a:chOff x="5554007" y="3996438"/>
            <a:chExt cx="2520280" cy="369332"/>
          </a:xfrm>
        </p:grpSpPr>
        <p:sp>
          <p:nvSpPr>
            <p:cNvPr id="85" name="Retângulo de cantos arredondados 84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CaixaDeTexto 85"/>
            <p:cNvSpPr txBox="1"/>
            <p:nvPr/>
          </p:nvSpPr>
          <p:spPr>
            <a:xfrm>
              <a:off x="6403565" y="3996438"/>
              <a:ext cx="801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Senha</a:t>
              </a:r>
            </a:p>
          </p:txBody>
        </p:sp>
      </p:grpSp>
      <p:grpSp>
        <p:nvGrpSpPr>
          <p:cNvPr id="87" name="Grupo 86"/>
          <p:cNvGrpSpPr/>
          <p:nvPr/>
        </p:nvGrpSpPr>
        <p:grpSpPr>
          <a:xfrm>
            <a:off x="1223696" y="3874641"/>
            <a:ext cx="2520280" cy="369332"/>
            <a:chOff x="5554007" y="4005730"/>
            <a:chExt cx="2520280" cy="369332"/>
          </a:xfrm>
        </p:grpSpPr>
        <p:sp>
          <p:nvSpPr>
            <p:cNvPr id="88" name="Retângulo de cantos arredondados 87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CaixaDeTexto 88"/>
            <p:cNvSpPr txBox="1"/>
            <p:nvPr/>
          </p:nvSpPr>
          <p:spPr>
            <a:xfrm>
              <a:off x="6075691" y="4005730"/>
              <a:ext cx="1559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Repetir Senha</a:t>
              </a:r>
            </a:p>
          </p:txBody>
        </p:sp>
      </p:grpSp>
      <p:grpSp>
        <p:nvGrpSpPr>
          <p:cNvPr id="90" name="Grupo 89"/>
          <p:cNvGrpSpPr/>
          <p:nvPr/>
        </p:nvGrpSpPr>
        <p:grpSpPr>
          <a:xfrm>
            <a:off x="1223696" y="4480138"/>
            <a:ext cx="2520280" cy="369332"/>
            <a:chOff x="5554007" y="3996438"/>
            <a:chExt cx="2520280" cy="369332"/>
          </a:xfrm>
        </p:grpSpPr>
        <p:sp>
          <p:nvSpPr>
            <p:cNvPr id="91" name="Retângulo de cantos arredondados 90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6422850" y="3996438"/>
              <a:ext cx="801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E-mail</a:t>
              </a:r>
            </a:p>
          </p:txBody>
        </p:sp>
      </p:grpSp>
      <p:sp>
        <p:nvSpPr>
          <p:cNvPr id="93" name="Elipse 92"/>
          <p:cNvSpPr/>
          <p:nvPr/>
        </p:nvSpPr>
        <p:spPr>
          <a:xfrm>
            <a:off x="2148588" y="5138876"/>
            <a:ext cx="828810" cy="790222"/>
          </a:xfrm>
          <a:prstGeom prst="ellipse">
            <a:avLst/>
          </a:prstGeom>
          <a:solidFill>
            <a:srgbClr val="D2DAE2"/>
          </a:solidFill>
          <a:ln w="38100">
            <a:solidFill>
              <a:srgbClr val="05C46B"/>
            </a:solidFill>
          </a:ln>
          <a:effectLst>
            <a:outerShdw blurRad="203200" dist="25400" dir="2940000" sx="110000" sy="110000" algn="t" rotWithShape="0">
              <a:prstClr val="black">
                <a:alpha val="6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4" name="Grupo 93"/>
          <p:cNvGrpSpPr/>
          <p:nvPr/>
        </p:nvGrpSpPr>
        <p:grpSpPr>
          <a:xfrm>
            <a:off x="2240912" y="5416223"/>
            <a:ext cx="569152" cy="216761"/>
            <a:chOff x="8889458" y="4294829"/>
            <a:chExt cx="454379" cy="182507"/>
          </a:xfrm>
        </p:grpSpPr>
        <p:sp>
          <p:nvSpPr>
            <p:cNvPr id="95" name="Retângulo de cantos arredondados 94"/>
            <p:cNvSpPr/>
            <p:nvPr/>
          </p:nvSpPr>
          <p:spPr>
            <a:xfrm>
              <a:off x="8889458" y="4351824"/>
              <a:ext cx="422040" cy="73435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Retângulo de cantos arredondados 95"/>
            <p:cNvSpPr/>
            <p:nvPr/>
          </p:nvSpPr>
          <p:spPr>
            <a:xfrm rot="19491298" flipV="1">
              <a:off x="9085494" y="4410573"/>
              <a:ext cx="258343" cy="66763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Retângulo de cantos arredondados 96"/>
            <p:cNvSpPr/>
            <p:nvPr/>
          </p:nvSpPr>
          <p:spPr>
            <a:xfrm rot="2108702">
              <a:off x="9084673" y="4294829"/>
              <a:ext cx="258343" cy="66288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09703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426" y="764704"/>
            <a:ext cx="3527623" cy="568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323528" y="140504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Quiz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882732" y="764704"/>
            <a:ext cx="3527623" cy="2520280"/>
          </a:xfrm>
          <a:prstGeom prst="rect">
            <a:avLst/>
          </a:prstGeom>
          <a:solidFill>
            <a:srgbClr val="000000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Google Shape;114;p2"/>
          <p:cNvGrpSpPr/>
          <p:nvPr/>
        </p:nvGrpSpPr>
        <p:grpSpPr>
          <a:xfrm>
            <a:off x="3663968" y="599821"/>
            <a:ext cx="1956276" cy="2001786"/>
            <a:chOff x="3544108" y="1940513"/>
            <a:chExt cx="3410222" cy="3408637"/>
          </a:xfrm>
        </p:grpSpPr>
        <p:grpSp>
          <p:nvGrpSpPr>
            <p:cNvPr id="6" name="Google Shape;115;p2"/>
            <p:cNvGrpSpPr/>
            <p:nvPr/>
          </p:nvGrpSpPr>
          <p:grpSpPr>
            <a:xfrm rot="2475221">
              <a:off x="4036935" y="2441122"/>
              <a:ext cx="2424567" cy="2407419"/>
              <a:chOff x="3736402" y="2329175"/>
              <a:chExt cx="2679472" cy="2698961"/>
            </a:xfrm>
          </p:grpSpPr>
          <p:grpSp>
            <p:nvGrpSpPr>
              <p:cNvPr id="8" name="Google Shape;116;p2"/>
              <p:cNvGrpSpPr/>
              <p:nvPr/>
            </p:nvGrpSpPr>
            <p:grpSpPr>
              <a:xfrm rot="2209887">
                <a:off x="4508514" y="2781309"/>
                <a:ext cx="1056238" cy="974093"/>
                <a:chOff x="3489153" y="2860114"/>
                <a:chExt cx="972615" cy="880857"/>
              </a:xfrm>
            </p:grpSpPr>
            <p:sp>
              <p:nvSpPr>
                <p:cNvPr id="31" name="Google Shape;117;p2"/>
                <p:cNvSpPr/>
                <p:nvPr/>
              </p:nvSpPr>
              <p:spPr>
                <a:xfrm rot="2612812">
                  <a:off x="3810854" y="3003244"/>
                  <a:ext cx="585134" cy="424679"/>
                </a:xfrm>
                <a:prstGeom prst="chord">
                  <a:avLst>
                    <a:gd name="adj1" fmla="val 2700000"/>
                    <a:gd name="adj2" fmla="val 9134488"/>
                  </a:avLst>
                </a:prstGeom>
                <a:gradFill>
                  <a:gsLst>
                    <a:gs pos="0">
                      <a:srgbClr val="FCC44F"/>
                    </a:gs>
                    <a:gs pos="50000">
                      <a:srgbClr val="FCC44F"/>
                    </a:gs>
                    <a:gs pos="100000">
                      <a:srgbClr val="FF9F36"/>
                    </a:gs>
                  </a:gsLst>
                  <a:lin ang="8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" name="Google Shape;118;p2"/>
                <p:cNvSpPr/>
                <p:nvPr/>
              </p:nvSpPr>
              <p:spPr>
                <a:xfrm rot="-8152072">
                  <a:off x="3554427" y="3172509"/>
                  <a:ext cx="585134" cy="424679"/>
                </a:xfrm>
                <a:prstGeom prst="chord">
                  <a:avLst>
                    <a:gd name="adj1" fmla="val 2700000"/>
                    <a:gd name="adj2" fmla="val 9134488"/>
                  </a:avLst>
                </a:prstGeom>
                <a:gradFill>
                  <a:gsLst>
                    <a:gs pos="0">
                      <a:srgbClr val="FCC44F"/>
                    </a:gs>
                    <a:gs pos="50000">
                      <a:srgbClr val="FCC44F"/>
                    </a:gs>
                    <a:gs pos="100000">
                      <a:srgbClr val="FF9F36"/>
                    </a:gs>
                  </a:gsLst>
                  <a:lin ang="8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" name="Google Shape;119;p2"/>
              <p:cNvGrpSpPr/>
              <p:nvPr/>
            </p:nvGrpSpPr>
            <p:grpSpPr>
              <a:xfrm rot="2130571">
                <a:off x="4133057" y="2693785"/>
                <a:ext cx="1886162" cy="1969740"/>
                <a:chOff x="2909605" y="2940112"/>
                <a:chExt cx="1886163" cy="1969740"/>
              </a:xfrm>
            </p:grpSpPr>
            <p:grpSp>
              <p:nvGrpSpPr>
                <p:cNvPr id="10" name="Google Shape;120;p2"/>
                <p:cNvGrpSpPr/>
                <p:nvPr/>
              </p:nvGrpSpPr>
              <p:grpSpPr>
                <a:xfrm rot="-2332072">
                  <a:off x="3434367" y="3070407"/>
                  <a:ext cx="973070" cy="1580976"/>
                  <a:chOff x="3508004" y="2828745"/>
                  <a:chExt cx="1383130" cy="1926283"/>
                </a:xfrm>
              </p:grpSpPr>
              <p:grpSp>
                <p:nvGrpSpPr>
                  <p:cNvPr id="22" name="Google Shape;121;p2"/>
                  <p:cNvGrpSpPr/>
                  <p:nvPr/>
                </p:nvGrpSpPr>
                <p:grpSpPr>
                  <a:xfrm rot="1917277">
                    <a:off x="3662554" y="3721936"/>
                    <a:ext cx="1089231" cy="805917"/>
                    <a:chOff x="3520461" y="2909665"/>
                    <a:chExt cx="1089231" cy="805917"/>
                  </a:xfrm>
                </p:grpSpPr>
                <p:sp>
                  <p:nvSpPr>
                    <p:cNvPr id="29" name="Google Shape;122;p2"/>
                    <p:cNvSpPr/>
                    <p:nvPr/>
                  </p:nvSpPr>
                  <p:spPr>
                    <a:xfrm rot="4944884">
                      <a:off x="3906990" y="3020572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CC44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0" name="Google Shape;123;p2"/>
                    <p:cNvSpPr/>
                    <p:nvPr/>
                  </p:nvSpPr>
                  <p:spPr>
                    <a:xfrm rot="-5820000">
                      <a:off x="3507008" y="2998437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CC44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23" name="Google Shape;124;p2"/>
                  <p:cNvGrpSpPr/>
                  <p:nvPr/>
                </p:nvGrpSpPr>
                <p:grpSpPr>
                  <a:xfrm rot="1917277">
                    <a:off x="3638741" y="3055920"/>
                    <a:ext cx="1089231" cy="805917"/>
                    <a:chOff x="3520461" y="2909665"/>
                    <a:chExt cx="1089231" cy="805917"/>
                  </a:xfrm>
                </p:grpSpPr>
                <p:sp>
                  <p:nvSpPr>
                    <p:cNvPr id="27" name="Google Shape;125;p2"/>
                    <p:cNvSpPr/>
                    <p:nvPr/>
                  </p:nvSpPr>
                  <p:spPr>
                    <a:xfrm rot="4944884">
                      <a:off x="3906990" y="3020572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CC44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8" name="Google Shape;126;p2"/>
                    <p:cNvSpPr/>
                    <p:nvPr/>
                  </p:nvSpPr>
                  <p:spPr>
                    <a:xfrm rot="-5820000">
                      <a:off x="3507008" y="2998437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CC44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24" name="Google Shape;127;p2"/>
                  <p:cNvGrpSpPr/>
                  <p:nvPr/>
                </p:nvGrpSpPr>
                <p:grpSpPr>
                  <a:xfrm rot="1917277">
                    <a:off x="3671165" y="3365721"/>
                    <a:ext cx="1089231" cy="805917"/>
                    <a:chOff x="3520461" y="2909665"/>
                    <a:chExt cx="1089231" cy="805917"/>
                  </a:xfrm>
                </p:grpSpPr>
                <p:sp>
                  <p:nvSpPr>
                    <p:cNvPr id="25" name="Google Shape;128;p2"/>
                    <p:cNvSpPr/>
                    <p:nvPr/>
                  </p:nvSpPr>
                  <p:spPr>
                    <a:xfrm rot="4944884">
                      <a:off x="3906990" y="3020572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CC44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6" name="Google Shape;129;p2"/>
                    <p:cNvSpPr/>
                    <p:nvPr/>
                  </p:nvSpPr>
                  <p:spPr>
                    <a:xfrm rot="-5820000">
                      <a:off x="3507008" y="2998437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CC44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grpSp>
              <p:nvGrpSpPr>
                <p:cNvPr id="11" name="Google Shape;130;p2"/>
                <p:cNvGrpSpPr/>
                <p:nvPr/>
              </p:nvGrpSpPr>
              <p:grpSpPr>
                <a:xfrm rot="8467928" flipH="1">
                  <a:off x="3297936" y="3198580"/>
                  <a:ext cx="973070" cy="1580976"/>
                  <a:chOff x="3508004" y="2828745"/>
                  <a:chExt cx="1383130" cy="1926283"/>
                </a:xfrm>
              </p:grpSpPr>
              <p:grpSp>
                <p:nvGrpSpPr>
                  <p:cNvPr id="13" name="Google Shape;131;p2"/>
                  <p:cNvGrpSpPr/>
                  <p:nvPr/>
                </p:nvGrpSpPr>
                <p:grpSpPr>
                  <a:xfrm rot="1917277">
                    <a:off x="3662554" y="3721936"/>
                    <a:ext cx="1089231" cy="805917"/>
                    <a:chOff x="3520461" y="2909665"/>
                    <a:chExt cx="1089231" cy="805917"/>
                  </a:xfrm>
                </p:grpSpPr>
                <p:sp>
                  <p:nvSpPr>
                    <p:cNvPr id="20" name="Google Shape;132;p2"/>
                    <p:cNvSpPr/>
                    <p:nvPr/>
                  </p:nvSpPr>
                  <p:spPr>
                    <a:xfrm rot="4944884">
                      <a:off x="3906990" y="3020572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F9F3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1" name="Google Shape;133;p2"/>
                    <p:cNvSpPr/>
                    <p:nvPr/>
                  </p:nvSpPr>
                  <p:spPr>
                    <a:xfrm rot="-5820000">
                      <a:off x="3507008" y="2998437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F9F3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4" name="Google Shape;134;p2"/>
                  <p:cNvGrpSpPr/>
                  <p:nvPr/>
                </p:nvGrpSpPr>
                <p:grpSpPr>
                  <a:xfrm rot="1917277">
                    <a:off x="3638741" y="3055920"/>
                    <a:ext cx="1089231" cy="805917"/>
                    <a:chOff x="3520461" y="2909665"/>
                    <a:chExt cx="1089231" cy="805917"/>
                  </a:xfrm>
                </p:grpSpPr>
                <p:sp>
                  <p:nvSpPr>
                    <p:cNvPr id="18" name="Google Shape;135;p2"/>
                    <p:cNvSpPr/>
                    <p:nvPr/>
                  </p:nvSpPr>
                  <p:spPr>
                    <a:xfrm rot="4944884">
                      <a:off x="3906990" y="3020572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F9F3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9" name="Google Shape;136;p2"/>
                    <p:cNvSpPr/>
                    <p:nvPr/>
                  </p:nvSpPr>
                  <p:spPr>
                    <a:xfrm rot="-5820000">
                      <a:off x="3507008" y="2998437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F9F3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5" name="Google Shape;137;p2"/>
                  <p:cNvGrpSpPr/>
                  <p:nvPr/>
                </p:nvGrpSpPr>
                <p:grpSpPr>
                  <a:xfrm rot="1917277">
                    <a:off x="3671165" y="3365721"/>
                    <a:ext cx="1089231" cy="805917"/>
                    <a:chOff x="3520461" y="2909665"/>
                    <a:chExt cx="1089231" cy="805917"/>
                  </a:xfrm>
                </p:grpSpPr>
                <p:sp>
                  <p:nvSpPr>
                    <p:cNvPr id="16" name="Google Shape;138;p2"/>
                    <p:cNvSpPr/>
                    <p:nvPr/>
                  </p:nvSpPr>
                  <p:spPr>
                    <a:xfrm rot="4944884">
                      <a:off x="3906990" y="3020572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F9F3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7" name="Google Shape;139;p2"/>
                    <p:cNvSpPr/>
                    <p:nvPr/>
                  </p:nvSpPr>
                  <p:spPr>
                    <a:xfrm rot="-5820000">
                      <a:off x="3507008" y="2998437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F9F3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sp>
              <p:nvSpPr>
                <p:cNvPr id="12" name="Google Shape;140;p2"/>
                <p:cNvSpPr/>
                <p:nvPr/>
              </p:nvSpPr>
              <p:spPr>
                <a:xfrm rot="3067928">
                  <a:off x="3308588" y="3912602"/>
                  <a:ext cx="1150592" cy="151979"/>
                </a:xfrm>
                <a:prstGeom prst="flowChartTerminator">
                  <a:avLst/>
                </a:prstGeom>
                <a:gradFill>
                  <a:gsLst>
                    <a:gs pos="0">
                      <a:srgbClr val="FCC44F"/>
                    </a:gs>
                    <a:gs pos="50000">
                      <a:srgbClr val="FCC44F"/>
                    </a:gs>
                    <a:gs pos="100000">
                      <a:srgbClr val="FF9F36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" name="Google Shape;141;p2"/>
            <p:cNvSpPr/>
            <p:nvPr/>
          </p:nvSpPr>
          <p:spPr>
            <a:xfrm>
              <a:off x="4427984" y="2852936"/>
              <a:ext cx="1656184" cy="1656184"/>
            </a:xfrm>
            <a:prstGeom prst="noSmoking">
              <a:avLst>
                <a:gd name="adj" fmla="val 7429"/>
              </a:avLst>
            </a:prstGeom>
            <a:gradFill>
              <a:gsLst>
                <a:gs pos="0">
                  <a:srgbClr val="DE0000"/>
                </a:gs>
                <a:gs pos="50000">
                  <a:srgbClr val="DE0000"/>
                </a:gs>
                <a:gs pos="100000">
                  <a:srgbClr val="FF0000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" name="CaixaDeTexto 32"/>
          <p:cNvSpPr txBox="1"/>
          <p:nvPr/>
        </p:nvSpPr>
        <p:spPr>
          <a:xfrm>
            <a:off x="3650132" y="2223845"/>
            <a:ext cx="2151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+mj-lt"/>
              </a:rPr>
              <a:t>Sensibilidade?</a:t>
            </a:r>
            <a:endParaRPr lang="pt-BR" sz="24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50" name="Grupo 49"/>
          <p:cNvGrpSpPr/>
          <p:nvPr/>
        </p:nvGrpSpPr>
        <p:grpSpPr>
          <a:xfrm>
            <a:off x="3104570" y="3502994"/>
            <a:ext cx="1265877" cy="502070"/>
            <a:chOff x="3104570" y="3502994"/>
            <a:chExt cx="1265877" cy="502070"/>
          </a:xfrm>
          <a:effectLst>
            <a:outerShdw blurRad="279400" dir="7320000" sx="112000" sy="112000" algn="ctr" rotWithShape="0">
              <a:schemeClr val="tx1">
                <a:alpha val="75000"/>
              </a:schemeClr>
            </a:outerShdw>
          </a:effectLst>
        </p:grpSpPr>
        <p:sp>
          <p:nvSpPr>
            <p:cNvPr id="35" name="Retângulo de cantos arredondados 34"/>
            <p:cNvSpPr/>
            <p:nvPr/>
          </p:nvSpPr>
          <p:spPr>
            <a:xfrm>
              <a:off x="3104570" y="3502994"/>
              <a:ext cx="1265877" cy="502070"/>
            </a:xfrm>
            <a:prstGeom prst="roundRect">
              <a:avLst/>
            </a:prstGeom>
            <a:solidFill>
              <a:srgbClr val="D2DAE2"/>
            </a:solidFill>
            <a:ln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3333092" y="3567094"/>
              <a:ext cx="8169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Glúten</a:t>
              </a:r>
            </a:p>
          </p:txBody>
        </p:sp>
      </p:grpSp>
      <p:grpSp>
        <p:nvGrpSpPr>
          <p:cNvPr id="51" name="Grupo 50"/>
          <p:cNvGrpSpPr/>
          <p:nvPr/>
        </p:nvGrpSpPr>
        <p:grpSpPr>
          <a:xfrm>
            <a:off x="4843010" y="3502943"/>
            <a:ext cx="1265877" cy="502070"/>
            <a:chOff x="4843010" y="3502943"/>
            <a:chExt cx="1265877" cy="502070"/>
          </a:xfrm>
          <a:effectLst>
            <a:outerShdw blurRad="279400" dir="7320000" sx="112000" sy="112000" algn="ctr" rotWithShape="0">
              <a:schemeClr val="tx1">
                <a:alpha val="75000"/>
              </a:schemeClr>
            </a:outerShdw>
          </a:effectLst>
        </p:grpSpPr>
        <p:sp>
          <p:nvSpPr>
            <p:cNvPr id="36" name="Retângulo de cantos arredondados 35"/>
            <p:cNvSpPr/>
            <p:nvPr/>
          </p:nvSpPr>
          <p:spPr>
            <a:xfrm>
              <a:off x="4843010" y="3502943"/>
              <a:ext cx="1265877" cy="502070"/>
            </a:xfrm>
            <a:prstGeom prst="roundRect">
              <a:avLst/>
            </a:prstGeom>
            <a:solidFill>
              <a:srgbClr val="D2DAE2"/>
            </a:solidFill>
            <a:ln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5149603" y="3575442"/>
              <a:ext cx="640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Leite</a:t>
              </a:r>
              <a:endParaRPr lang="pt-B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3" name="Grupo 52"/>
          <p:cNvGrpSpPr/>
          <p:nvPr/>
        </p:nvGrpSpPr>
        <p:grpSpPr>
          <a:xfrm>
            <a:off x="3104569" y="4256097"/>
            <a:ext cx="1265877" cy="502070"/>
            <a:chOff x="3104569" y="4504350"/>
            <a:chExt cx="1265877" cy="502070"/>
          </a:xfrm>
          <a:effectLst>
            <a:outerShdw blurRad="279400" dir="7320000" sx="112000" sy="112000" algn="ctr" rotWithShape="0">
              <a:schemeClr val="tx1">
                <a:alpha val="75000"/>
              </a:schemeClr>
            </a:outerShdw>
          </a:effectLst>
        </p:grpSpPr>
        <p:sp>
          <p:nvSpPr>
            <p:cNvPr id="37" name="Retângulo de cantos arredondados 36"/>
            <p:cNvSpPr/>
            <p:nvPr/>
          </p:nvSpPr>
          <p:spPr>
            <a:xfrm>
              <a:off x="3104569" y="4504350"/>
              <a:ext cx="1265877" cy="502070"/>
            </a:xfrm>
            <a:prstGeom prst="roundRect">
              <a:avLst/>
            </a:prstGeom>
            <a:solidFill>
              <a:srgbClr val="D2DAE2"/>
            </a:solidFill>
            <a:ln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3412193" y="4565455"/>
              <a:ext cx="650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Ovos</a:t>
              </a:r>
              <a:endParaRPr lang="pt-B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4" name="Grupo 53"/>
          <p:cNvGrpSpPr/>
          <p:nvPr/>
        </p:nvGrpSpPr>
        <p:grpSpPr>
          <a:xfrm>
            <a:off x="3104567" y="5009200"/>
            <a:ext cx="1265877" cy="502070"/>
            <a:chOff x="3104569" y="5505707"/>
            <a:chExt cx="1265877" cy="502070"/>
          </a:xfrm>
          <a:effectLst>
            <a:outerShdw blurRad="279400" dir="7320000" sx="112000" sy="112000" algn="ctr" rotWithShape="0">
              <a:schemeClr val="tx1">
                <a:alpha val="75000"/>
              </a:schemeClr>
            </a:outerShdw>
          </a:effectLst>
        </p:grpSpPr>
        <p:sp>
          <p:nvSpPr>
            <p:cNvPr id="39" name="Retângulo de cantos arredondados 38"/>
            <p:cNvSpPr/>
            <p:nvPr/>
          </p:nvSpPr>
          <p:spPr>
            <a:xfrm>
              <a:off x="3104569" y="5505707"/>
              <a:ext cx="1265877" cy="502070"/>
            </a:xfrm>
            <a:prstGeom prst="roundRect">
              <a:avLst/>
            </a:prstGeom>
            <a:solidFill>
              <a:srgbClr val="D2DAE2"/>
            </a:solidFill>
            <a:ln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3370514" y="5572076"/>
              <a:ext cx="733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Outro</a:t>
              </a:r>
              <a:endParaRPr lang="pt-B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2" name="Grupo 51"/>
          <p:cNvGrpSpPr/>
          <p:nvPr/>
        </p:nvGrpSpPr>
        <p:grpSpPr>
          <a:xfrm>
            <a:off x="4843010" y="4250833"/>
            <a:ext cx="1265877" cy="502070"/>
            <a:chOff x="4843010" y="4504350"/>
            <a:chExt cx="1265877" cy="502070"/>
          </a:xfrm>
          <a:effectLst>
            <a:outerShdw blurRad="279400" dir="7320000" sx="112000" sy="112000" algn="ctr" rotWithShape="0">
              <a:schemeClr val="tx1">
                <a:alpha val="75000"/>
              </a:schemeClr>
            </a:outerShdw>
          </a:effectLst>
        </p:grpSpPr>
        <p:sp>
          <p:nvSpPr>
            <p:cNvPr id="38" name="Retângulo de cantos arredondados 37"/>
            <p:cNvSpPr/>
            <p:nvPr/>
          </p:nvSpPr>
          <p:spPr>
            <a:xfrm>
              <a:off x="4843010" y="4504350"/>
              <a:ext cx="1265877" cy="502070"/>
            </a:xfrm>
            <a:prstGeom prst="roundRect">
              <a:avLst/>
            </a:prstGeom>
            <a:solidFill>
              <a:srgbClr val="D2DAE2"/>
            </a:solidFill>
            <a:ln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4859812" y="4565455"/>
              <a:ext cx="1220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Amendoim</a:t>
              </a:r>
              <a:endParaRPr lang="pt-B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5" name="Grupo 54"/>
          <p:cNvGrpSpPr/>
          <p:nvPr/>
        </p:nvGrpSpPr>
        <p:grpSpPr>
          <a:xfrm>
            <a:off x="5843429" y="5867266"/>
            <a:ext cx="458703" cy="435393"/>
            <a:chOff x="5868143" y="5941408"/>
            <a:chExt cx="458703" cy="435393"/>
          </a:xfrm>
        </p:grpSpPr>
        <p:sp>
          <p:nvSpPr>
            <p:cNvPr id="45" name="Elipse 44"/>
            <p:cNvSpPr/>
            <p:nvPr/>
          </p:nvSpPr>
          <p:spPr>
            <a:xfrm>
              <a:off x="5868143" y="5941408"/>
              <a:ext cx="458703" cy="435393"/>
            </a:xfrm>
            <a:prstGeom prst="ellipse">
              <a:avLst/>
            </a:prstGeom>
            <a:solidFill>
              <a:srgbClr val="D2DAE2"/>
            </a:solidFill>
            <a:ln w="38100">
              <a:solidFill>
                <a:srgbClr val="05C46B"/>
              </a:solidFill>
            </a:ln>
            <a:effectLst>
              <a:outerShdw blurRad="203200" dist="25400" dir="2940000" sx="110000" sy="110000" algn="t" rotWithShape="0">
                <a:prstClr val="black">
                  <a:alpha val="6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6" name="Grupo 45"/>
            <p:cNvGrpSpPr/>
            <p:nvPr/>
          </p:nvGrpSpPr>
          <p:grpSpPr>
            <a:xfrm>
              <a:off x="5934577" y="6082653"/>
              <a:ext cx="325833" cy="152902"/>
              <a:chOff x="8889458" y="4294829"/>
              <a:chExt cx="454379" cy="182507"/>
            </a:xfrm>
          </p:grpSpPr>
          <p:sp>
            <p:nvSpPr>
              <p:cNvPr id="47" name="Retângulo de cantos arredondados 46"/>
              <p:cNvSpPr/>
              <p:nvPr/>
            </p:nvSpPr>
            <p:spPr>
              <a:xfrm>
                <a:off x="8889458" y="4351824"/>
                <a:ext cx="422040" cy="73435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 rot="19491298" flipV="1">
                <a:off x="9085494" y="4410573"/>
                <a:ext cx="258343" cy="66763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 rot="2108702">
                <a:off x="9084673" y="4294829"/>
                <a:ext cx="258343" cy="66288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56" name="Menos 55"/>
          <p:cNvSpPr/>
          <p:nvPr/>
        </p:nvSpPr>
        <p:spPr>
          <a:xfrm>
            <a:off x="4642106" y="5239651"/>
            <a:ext cx="1570399" cy="360040"/>
          </a:xfrm>
          <a:prstGeom prst="mathMinus">
            <a:avLst>
              <a:gd name="adj1" fmla="val 9792"/>
            </a:avLst>
          </a:prstGeom>
          <a:solidFill>
            <a:srgbClr val="D2DA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CaixaDeTexto 56"/>
          <p:cNvSpPr txBox="1"/>
          <p:nvPr/>
        </p:nvSpPr>
        <p:spPr>
          <a:xfrm>
            <a:off x="5086872" y="5075569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Qual?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4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8680" y="2996952"/>
            <a:ext cx="3923928" cy="2942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/>
          <p:cNvSpPr/>
          <p:nvPr/>
        </p:nvSpPr>
        <p:spPr>
          <a:xfrm>
            <a:off x="2941864" y="647631"/>
            <a:ext cx="3527623" cy="56817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251520" y="116632"/>
            <a:ext cx="73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Dicas:</a:t>
            </a: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20" y="1346582"/>
            <a:ext cx="960195" cy="9726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oogle Shape;115;p2"/>
          <p:cNvGrpSpPr/>
          <p:nvPr/>
        </p:nvGrpSpPr>
        <p:grpSpPr>
          <a:xfrm rot="2475221">
            <a:off x="2797963" y="1104737"/>
            <a:ext cx="1390854" cy="1413802"/>
            <a:chOff x="3736402" y="2329175"/>
            <a:chExt cx="2679472" cy="2698961"/>
          </a:xfrm>
        </p:grpSpPr>
        <p:grpSp>
          <p:nvGrpSpPr>
            <p:cNvPr id="9" name="Google Shape;116;p2"/>
            <p:cNvGrpSpPr/>
            <p:nvPr/>
          </p:nvGrpSpPr>
          <p:grpSpPr>
            <a:xfrm rot="2209887">
              <a:off x="4508514" y="2781309"/>
              <a:ext cx="1056238" cy="974093"/>
              <a:chOff x="3489153" y="2860114"/>
              <a:chExt cx="972615" cy="880857"/>
            </a:xfrm>
          </p:grpSpPr>
          <p:sp>
            <p:nvSpPr>
              <p:cNvPr id="32" name="Google Shape;117;p2"/>
              <p:cNvSpPr/>
              <p:nvPr/>
            </p:nvSpPr>
            <p:spPr>
              <a:xfrm rot="2612812">
                <a:off x="3810854" y="3003244"/>
                <a:ext cx="585134" cy="424679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gradFill>
                <a:gsLst>
                  <a:gs pos="0">
                    <a:srgbClr val="FCC44F"/>
                  </a:gs>
                  <a:gs pos="50000">
                    <a:srgbClr val="FCC44F"/>
                  </a:gs>
                  <a:gs pos="100000">
                    <a:srgbClr val="FF9F36"/>
                  </a:gs>
                </a:gsLst>
                <a:lin ang="8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118;p2"/>
              <p:cNvSpPr/>
              <p:nvPr/>
            </p:nvSpPr>
            <p:spPr>
              <a:xfrm rot="-8152072">
                <a:off x="3554427" y="3172509"/>
                <a:ext cx="585134" cy="424679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gradFill>
                <a:gsLst>
                  <a:gs pos="0">
                    <a:srgbClr val="FCC44F"/>
                  </a:gs>
                  <a:gs pos="50000">
                    <a:srgbClr val="FCC44F"/>
                  </a:gs>
                  <a:gs pos="100000">
                    <a:srgbClr val="FF9F36"/>
                  </a:gs>
                </a:gsLst>
                <a:lin ang="8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119;p2"/>
            <p:cNvGrpSpPr/>
            <p:nvPr/>
          </p:nvGrpSpPr>
          <p:grpSpPr>
            <a:xfrm rot="2130571">
              <a:off x="4133057" y="2693785"/>
              <a:ext cx="1886162" cy="1969740"/>
              <a:chOff x="2909605" y="2940112"/>
              <a:chExt cx="1886163" cy="1969740"/>
            </a:xfrm>
          </p:grpSpPr>
          <p:grpSp>
            <p:nvGrpSpPr>
              <p:cNvPr id="11" name="Google Shape;120;p2"/>
              <p:cNvGrpSpPr/>
              <p:nvPr/>
            </p:nvGrpSpPr>
            <p:grpSpPr>
              <a:xfrm rot="-2332072">
                <a:off x="3434367" y="3070407"/>
                <a:ext cx="973070" cy="1580976"/>
                <a:chOff x="3508004" y="2828745"/>
                <a:chExt cx="1383130" cy="1926283"/>
              </a:xfrm>
            </p:grpSpPr>
            <p:grpSp>
              <p:nvGrpSpPr>
                <p:cNvPr id="23" name="Google Shape;121;p2"/>
                <p:cNvGrpSpPr/>
                <p:nvPr/>
              </p:nvGrpSpPr>
              <p:grpSpPr>
                <a:xfrm rot="1917277">
                  <a:off x="3662554" y="3721936"/>
                  <a:ext cx="1089231" cy="805917"/>
                  <a:chOff x="3520461" y="2909665"/>
                  <a:chExt cx="1089231" cy="805917"/>
                </a:xfrm>
              </p:grpSpPr>
              <p:sp>
                <p:nvSpPr>
                  <p:cNvPr id="30" name="Google Shape;122;p2"/>
                  <p:cNvSpPr/>
                  <p:nvPr/>
                </p:nvSpPr>
                <p:spPr>
                  <a:xfrm rot="4944884">
                    <a:off x="3906990" y="3020572"/>
                    <a:ext cx="712935" cy="603643"/>
                  </a:xfrm>
                  <a:prstGeom prst="chord">
                    <a:avLst>
                      <a:gd name="adj1" fmla="val 2700000"/>
                      <a:gd name="adj2" fmla="val 9134488"/>
                    </a:avLst>
                  </a:prstGeom>
                  <a:solidFill>
                    <a:srgbClr val="FCC44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" name="Google Shape;123;p2"/>
                  <p:cNvSpPr/>
                  <p:nvPr/>
                </p:nvSpPr>
                <p:spPr>
                  <a:xfrm rot="-5820000">
                    <a:off x="3507008" y="2998437"/>
                    <a:ext cx="712935" cy="603643"/>
                  </a:xfrm>
                  <a:prstGeom prst="chord">
                    <a:avLst>
                      <a:gd name="adj1" fmla="val 2700000"/>
                      <a:gd name="adj2" fmla="val 9134488"/>
                    </a:avLst>
                  </a:prstGeom>
                  <a:solidFill>
                    <a:srgbClr val="FCC44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4" name="Google Shape;124;p2"/>
                <p:cNvGrpSpPr/>
                <p:nvPr/>
              </p:nvGrpSpPr>
              <p:grpSpPr>
                <a:xfrm rot="1917277">
                  <a:off x="3638741" y="3055920"/>
                  <a:ext cx="1089231" cy="805917"/>
                  <a:chOff x="3520461" y="2909665"/>
                  <a:chExt cx="1089231" cy="805917"/>
                </a:xfrm>
              </p:grpSpPr>
              <p:sp>
                <p:nvSpPr>
                  <p:cNvPr id="28" name="Google Shape;125;p2"/>
                  <p:cNvSpPr/>
                  <p:nvPr/>
                </p:nvSpPr>
                <p:spPr>
                  <a:xfrm rot="4944884">
                    <a:off x="3906990" y="3020572"/>
                    <a:ext cx="712935" cy="603643"/>
                  </a:xfrm>
                  <a:prstGeom prst="chord">
                    <a:avLst>
                      <a:gd name="adj1" fmla="val 2700000"/>
                      <a:gd name="adj2" fmla="val 9134488"/>
                    </a:avLst>
                  </a:prstGeom>
                  <a:solidFill>
                    <a:srgbClr val="FCC44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" name="Google Shape;126;p2"/>
                  <p:cNvSpPr/>
                  <p:nvPr/>
                </p:nvSpPr>
                <p:spPr>
                  <a:xfrm rot="-5820000">
                    <a:off x="3507008" y="2998437"/>
                    <a:ext cx="712935" cy="603643"/>
                  </a:xfrm>
                  <a:prstGeom prst="chord">
                    <a:avLst>
                      <a:gd name="adj1" fmla="val 2700000"/>
                      <a:gd name="adj2" fmla="val 9134488"/>
                    </a:avLst>
                  </a:prstGeom>
                  <a:solidFill>
                    <a:srgbClr val="FCC44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5" name="Google Shape;127;p2"/>
                <p:cNvGrpSpPr/>
                <p:nvPr/>
              </p:nvGrpSpPr>
              <p:grpSpPr>
                <a:xfrm rot="1917277">
                  <a:off x="3671165" y="3365721"/>
                  <a:ext cx="1089231" cy="805917"/>
                  <a:chOff x="3520461" y="2909665"/>
                  <a:chExt cx="1089231" cy="805917"/>
                </a:xfrm>
              </p:grpSpPr>
              <p:sp>
                <p:nvSpPr>
                  <p:cNvPr id="26" name="Google Shape;128;p2"/>
                  <p:cNvSpPr/>
                  <p:nvPr/>
                </p:nvSpPr>
                <p:spPr>
                  <a:xfrm rot="4944884">
                    <a:off x="3906990" y="3020572"/>
                    <a:ext cx="712935" cy="603643"/>
                  </a:xfrm>
                  <a:prstGeom prst="chord">
                    <a:avLst>
                      <a:gd name="adj1" fmla="val 2700000"/>
                      <a:gd name="adj2" fmla="val 9134488"/>
                    </a:avLst>
                  </a:prstGeom>
                  <a:solidFill>
                    <a:srgbClr val="FCC44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" name="Google Shape;129;p2"/>
                  <p:cNvSpPr/>
                  <p:nvPr/>
                </p:nvSpPr>
                <p:spPr>
                  <a:xfrm rot="-5820000">
                    <a:off x="3507008" y="2998437"/>
                    <a:ext cx="712935" cy="603643"/>
                  </a:xfrm>
                  <a:prstGeom prst="chord">
                    <a:avLst>
                      <a:gd name="adj1" fmla="val 2700000"/>
                      <a:gd name="adj2" fmla="val 9134488"/>
                    </a:avLst>
                  </a:prstGeom>
                  <a:solidFill>
                    <a:srgbClr val="FCC44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2" name="Google Shape;130;p2"/>
              <p:cNvGrpSpPr/>
              <p:nvPr/>
            </p:nvGrpSpPr>
            <p:grpSpPr>
              <a:xfrm rot="8467928" flipH="1">
                <a:off x="3297936" y="3198580"/>
                <a:ext cx="973070" cy="1580976"/>
                <a:chOff x="3508004" y="2828745"/>
                <a:chExt cx="1383130" cy="1926283"/>
              </a:xfrm>
            </p:grpSpPr>
            <p:grpSp>
              <p:nvGrpSpPr>
                <p:cNvPr id="14" name="Google Shape;131;p2"/>
                <p:cNvGrpSpPr/>
                <p:nvPr/>
              </p:nvGrpSpPr>
              <p:grpSpPr>
                <a:xfrm rot="1917277">
                  <a:off x="3662554" y="3721936"/>
                  <a:ext cx="1089231" cy="805917"/>
                  <a:chOff x="3520461" y="2909665"/>
                  <a:chExt cx="1089231" cy="805917"/>
                </a:xfrm>
              </p:grpSpPr>
              <p:sp>
                <p:nvSpPr>
                  <p:cNvPr id="21" name="Google Shape;132;p2"/>
                  <p:cNvSpPr/>
                  <p:nvPr/>
                </p:nvSpPr>
                <p:spPr>
                  <a:xfrm rot="4944884">
                    <a:off x="3906990" y="3020572"/>
                    <a:ext cx="712935" cy="603643"/>
                  </a:xfrm>
                  <a:prstGeom prst="chord">
                    <a:avLst>
                      <a:gd name="adj1" fmla="val 2700000"/>
                      <a:gd name="adj2" fmla="val 9134488"/>
                    </a:avLst>
                  </a:prstGeom>
                  <a:solidFill>
                    <a:srgbClr val="FF9F3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" name="Google Shape;133;p2"/>
                  <p:cNvSpPr/>
                  <p:nvPr/>
                </p:nvSpPr>
                <p:spPr>
                  <a:xfrm rot="-5820000">
                    <a:off x="3507008" y="2998437"/>
                    <a:ext cx="712935" cy="603643"/>
                  </a:xfrm>
                  <a:prstGeom prst="chord">
                    <a:avLst>
                      <a:gd name="adj1" fmla="val 2700000"/>
                      <a:gd name="adj2" fmla="val 9134488"/>
                    </a:avLst>
                  </a:prstGeom>
                  <a:solidFill>
                    <a:srgbClr val="FF9F3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5" name="Google Shape;134;p2"/>
                <p:cNvGrpSpPr/>
                <p:nvPr/>
              </p:nvGrpSpPr>
              <p:grpSpPr>
                <a:xfrm rot="1917277">
                  <a:off x="3638741" y="3055920"/>
                  <a:ext cx="1089231" cy="805917"/>
                  <a:chOff x="3520461" y="2909665"/>
                  <a:chExt cx="1089231" cy="805917"/>
                </a:xfrm>
              </p:grpSpPr>
              <p:sp>
                <p:nvSpPr>
                  <p:cNvPr id="19" name="Google Shape;135;p2"/>
                  <p:cNvSpPr/>
                  <p:nvPr/>
                </p:nvSpPr>
                <p:spPr>
                  <a:xfrm rot="4944884">
                    <a:off x="3906990" y="3020572"/>
                    <a:ext cx="712935" cy="603643"/>
                  </a:xfrm>
                  <a:prstGeom prst="chord">
                    <a:avLst>
                      <a:gd name="adj1" fmla="val 2700000"/>
                      <a:gd name="adj2" fmla="val 9134488"/>
                    </a:avLst>
                  </a:prstGeom>
                  <a:solidFill>
                    <a:srgbClr val="FF9F3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" name="Google Shape;136;p2"/>
                  <p:cNvSpPr/>
                  <p:nvPr/>
                </p:nvSpPr>
                <p:spPr>
                  <a:xfrm rot="-5820000">
                    <a:off x="3507008" y="2998437"/>
                    <a:ext cx="712935" cy="603643"/>
                  </a:xfrm>
                  <a:prstGeom prst="chord">
                    <a:avLst>
                      <a:gd name="adj1" fmla="val 2700000"/>
                      <a:gd name="adj2" fmla="val 9134488"/>
                    </a:avLst>
                  </a:prstGeom>
                  <a:solidFill>
                    <a:srgbClr val="FF9F3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6" name="Google Shape;137;p2"/>
                <p:cNvGrpSpPr/>
                <p:nvPr/>
              </p:nvGrpSpPr>
              <p:grpSpPr>
                <a:xfrm rot="1917277">
                  <a:off x="3671165" y="3365721"/>
                  <a:ext cx="1089231" cy="805917"/>
                  <a:chOff x="3520461" y="2909665"/>
                  <a:chExt cx="1089231" cy="805917"/>
                </a:xfrm>
              </p:grpSpPr>
              <p:sp>
                <p:nvSpPr>
                  <p:cNvPr id="17" name="Google Shape;138;p2"/>
                  <p:cNvSpPr/>
                  <p:nvPr/>
                </p:nvSpPr>
                <p:spPr>
                  <a:xfrm rot="4944884">
                    <a:off x="3906990" y="3020572"/>
                    <a:ext cx="712935" cy="603643"/>
                  </a:xfrm>
                  <a:prstGeom prst="chord">
                    <a:avLst>
                      <a:gd name="adj1" fmla="val 2700000"/>
                      <a:gd name="adj2" fmla="val 9134488"/>
                    </a:avLst>
                  </a:prstGeom>
                  <a:solidFill>
                    <a:srgbClr val="FF9F3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" name="Google Shape;139;p2"/>
                  <p:cNvSpPr/>
                  <p:nvPr/>
                </p:nvSpPr>
                <p:spPr>
                  <a:xfrm rot="-5820000">
                    <a:off x="3507008" y="2998437"/>
                    <a:ext cx="712935" cy="603643"/>
                  </a:xfrm>
                  <a:prstGeom prst="chord">
                    <a:avLst>
                      <a:gd name="adj1" fmla="val 2700000"/>
                      <a:gd name="adj2" fmla="val 9134488"/>
                    </a:avLst>
                  </a:prstGeom>
                  <a:solidFill>
                    <a:srgbClr val="FF9F3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13" name="Google Shape;140;p2"/>
              <p:cNvSpPr/>
              <p:nvPr/>
            </p:nvSpPr>
            <p:spPr>
              <a:xfrm rot="3067928">
                <a:off x="3308588" y="3912602"/>
                <a:ext cx="1150592" cy="151979"/>
              </a:xfrm>
              <a:prstGeom prst="flowChartTerminator">
                <a:avLst/>
              </a:prstGeom>
              <a:gradFill>
                <a:gsLst>
                  <a:gs pos="0">
                    <a:srgbClr val="FCC44F"/>
                  </a:gs>
                  <a:gs pos="50000">
                    <a:srgbClr val="FCC44F"/>
                  </a:gs>
                  <a:gs pos="100000">
                    <a:srgbClr val="FF9F36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" name="Google Shape;141;p2"/>
          <p:cNvSpPr/>
          <p:nvPr/>
        </p:nvSpPr>
        <p:spPr>
          <a:xfrm>
            <a:off x="3022288" y="1346583"/>
            <a:ext cx="950071" cy="972625"/>
          </a:xfrm>
          <a:prstGeom prst="noSmoking">
            <a:avLst>
              <a:gd name="adj" fmla="val 7429"/>
            </a:avLst>
          </a:prstGeom>
          <a:gradFill>
            <a:gsLst>
              <a:gs pos="0">
                <a:srgbClr val="DE0000"/>
              </a:gs>
              <a:gs pos="50000">
                <a:srgbClr val="DE0000"/>
              </a:gs>
              <a:gs pos="100000">
                <a:srgbClr val="FF0000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706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83" y="962453"/>
            <a:ext cx="3527623" cy="568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" name="Grupo 40"/>
          <p:cNvGrpSpPr/>
          <p:nvPr/>
        </p:nvGrpSpPr>
        <p:grpSpPr>
          <a:xfrm>
            <a:off x="5025934" y="960219"/>
            <a:ext cx="3537269" cy="5681776"/>
            <a:chOff x="5025934" y="960219"/>
            <a:chExt cx="3537269" cy="5681776"/>
          </a:xfrm>
        </p:grpSpPr>
        <p:sp>
          <p:nvSpPr>
            <p:cNvPr id="6" name="Retângulo 5"/>
            <p:cNvSpPr/>
            <p:nvPr/>
          </p:nvSpPr>
          <p:spPr>
            <a:xfrm>
              <a:off x="5026136" y="960219"/>
              <a:ext cx="3527623" cy="5681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Forma livre 3"/>
            <p:cNvSpPr/>
            <p:nvPr/>
          </p:nvSpPr>
          <p:spPr>
            <a:xfrm>
              <a:off x="7344339" y="964780"/>
              <a:ext cx="1218864" cy="1559264"/>
            </a:xfrm>
            <a:custGeom>
              <a:avLst/>
              <a:gdLst/>
              <a:ahLst/>
              <a:cxnLst/>
              <a:rect l="l" t="t" r="r" b="b"/>
              <a:pathLst>
                <a:path w="1218864" h="1559264">
                  <a:moveTo>
                    <a:pt x="50040" y="0"/>
                  </a:moveTo>
                  <a:lnTo>
                    <a:pt x="1218864" y="0"/>
                  </a:lnTo>
                  <a:lnTo>
                    <a:pt x="1218864" y="1559264"/>
                  </a:lnTo>
                  <a:cubicBezTo>
                    <a:pt x="1180994" y="1558772"/>
                    <a:pt x="1101494" y="1542526"/>
                    <a:pt x="1049808" y="1437276"/>
                  </a:cubicBezTo>
                  <a:cubicBezTo>
                    <a:pt x="979958" y="1295036"/>
                    <a:pt x="957098" y="834026"/>
                    <a:pt x="821208" y="705756"/>
                  </a:cubicBezTo>
                  <a:cubicBezTo>
                    <a:pt x="685318" y="577486"/>
                    <a:pt x="361468" y="787036"/>
                    <a:pt x="234468" y="667656"/>
                  </a:cubicBezTo>
                  <a:cubicBezTo>
                    <a:pt x="110241" y="550882"/>
                    <a:pt x="-95402" y="146118"/>
                    <a:pt x="50040" y="0"/>
                  </a:cubicBezTo>
                  <a:close/>
                </a:path>
              </a:pathLst>
            </a:cu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Forma livre 8"/>
            <p:cNvSpPr/>
            <p:nvPr/>
          </p:nvSpPr>
          <p:spPr>
            <a:xfrm>
              <a:off x="5025934" y="964780"/>
              <a:ext cx="808034" cy="1538185"/>
            </a:xfrm>
            <a:custGeom>
              <a:avLst/>
              <a:gdLst/>
              <a:ahLst/>
              <a:cxnLst/>
              <a:rect l="l" t="t" r="r" b="b"/>
              <a:pathLst>
                <a:path w="808034" h="1538185">
                  <a:moveTo>
                    <a:pt x="0" y="0"/>
                  </a:moveTo>
                  <a:lnTo>
                    <a:pt x="174567" y="0"/>
                  </a:lnTo>
                  <a:cubicBezTo>
                    <a:pt x="414857" y="65054"/>
                    <a:pt x="827891" y="231242"/>
                    <a:pt x="807292" y="471065"/>
                  </a:cubicBezTo>
                  <a:cubicBezTo>
                    <a:pt x="785438" y="725506"/>
                    <a:pt x="232501" y="1563217"/>
                    <a:pt x="0" y="1537611"/>
                  </a:cubicBezTo>
                  <a:close/>
                </a:path>
              </a:pathLst>
            </a:cu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7193938" y="5496338"/>
              <a:ext cx="1360670" cy="1145657"/>
            </a:xfrm>
            <a:custGeom>
              <a:avLst/>
              <a:gdLst/>
              <a:ahLst/>
              <a:cxnLst/>
              <a:rect l="l" t="t" r="r" b="b"/>
              <a:pathLst>
                <a:path w="1360670" h="1145657">
                  <a:moveTo>
                    <a:pt x="1243017" y="0"/>
                  </a:moveTo>
                  <a:lnTo>
                    <a:pt x="1360670" y="6902"/>
                  </a:lnTo>
                  <a:lnTo>
                    <a:pt x="1360670" y="1145657"/>
                  </a:lnTo>
                  <a:lnTo>
                    <a:pt x="0" y="1145657"/>
                  </a:lnTo>
                  <a:cubicBezTo>
                    <a:pt x="2931" y="1137647"/>
                    <a:pt x="6985" y="1129746"/>
                    <a:pt x="11295" y="1121513"/>
                  </a:cubicBezTo>
                  <a:cubicBezTo>
                    <a:pt x="127381" y="899760"/>
                    <a:pt x="643908" y="23627"/>
                    <a:pt x="1243017" y="0"/>
                  </a:cubicBezTo>
                  <a:close/>
                </a:path>
              </a:pathLst>
            </a:cu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5435262" y="2412241"/>
              <a:ext cx="349200" cy="348178"/>
            </a:xfrm>
            <a:prstGeom prst="ellipse">
              <a:avLst/>
            </a:pr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>
              <a:off x="7756743" y="5138432"/>
              <a:ext cx="349200" cy="348178"/>
            </a:xfrm>
            <a:prstGeom prst="ellipse">
              <a:avLst/>
            </a:pr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8105943" y="4776643"/>
              <a:ext cx="180000" cy="180000"/>
            </a:xfrm>
            <a:prstGeom prst="ellipse">
              <a:avLst/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5163498" y="2850419"/>
              <a:ext cx="180000" cy="180000"/>
            </a:xfrm>
            <a:prstGeom prst="ellipse">
              <a:avLst/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Forma livre 30"/>
            <p:cNvSpPr/>
            <p:nvPr/>
          </p:nvSpPr>
          <p:spPr>
            <a:xfrm>
              <a:off x="5025934" y="5487972"/>
              <a:ext cx="1302880" cy="1154023"/>
            </a:xfrm>
            <a:custGeom>
              <a:avLst/>
              <a:gdLst/>
              <a:ahLst/>
              <a:cxnLst/>
              <a:rect l="l" t="t" r="r" b="b"/>
              <a:pathLst>
                <a:path w="1302880" h="1154023">
                  <a:moveTo>
                    <a:pt x="268534" y="273"/>
                  </a:moveTo>
                  <a:cubicBezTo>
                    <a:pt x="552101" y="-5979"/>
                    <a:pt x="894605" y="96416"/>
                    <a:pt x="1054942" y="186903"/>
                  </a:cubicBezTo>
                  <a:cubicBezTo>
                    <a:pt x="1268725" y="307553"/>
                    <a:pt x="1298359" y="567903"/>
                    <a:pt x="1296242" y="771103"/>
                  </a:cubicBezTo>
                  <a:cubicBezTo>
                    <a:pt x="1295187" y="872381"/>
                    <a:pt x="1314113" y="1024136"/>
                    <a:pt x="1292395" y="1154023"/>
                  </a:cubicBezTo>
                  <a:lnTo>
                    <a:pt x="0" y="1154023"/>
                  </a:lnTo>
                  <a:lnTo>
                    <a:pt x="0" y="53712"/>
                  </a:lnTo>
                  <a:cubicBezTo>
                    <a:pt x="4438" y="51127"/>
                    <a:pt x="9026" y="49115"/>
                    <a:pt x="13542" y="47203"/>
                  </a:cubicBezTo>
                  <a:cubicBezTo>
                    <a:pt x="86038" y="16511"/>
                    <a:pt x="174012" y="2356"/>
                    <a:pt x="268534" y="273"/>
                  </a:cubicBezTo>
                  <a:close/>
                </a:path>
              </a:pathLst>
            </a:cu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1" name="Google Shape;242;p5"/>
          <p:cNvPicPr preferRelativeResize="0"/>
          <p:nvPr/>
        </p:nvPicPr>
        <p:blipFill rotWithShape="1">
          <a:blip r:embed="rId3">
            <a:alphaModFix/>
          </a:blip>
          <a:srcRect l="39283" t="28880" r="41349" b="23633"/>
          <a:stretch/>
        </p:blipFill>
        <p:spPr>
          <a:xfrm>
            <a:off x="6016722" y="2842885"/>
            <a:ext cx="1546449" cy="19209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" name="Grupo 36"/>
          <p:cNvGrpSpPr/>
          <p:nvPr/>
        </p:nvGrpSpPr>
        <p:grpSpPr>
          <a:xfrm>
            <a:off x="1317698" y="2748658"/>
            <a:ext cx="1887191" cy="1933380"/>
            <a:chOff x="6069050" y="1253116"/>
            <a:chExt cx="1457225" cy="1437214"/>
          </a:xfrm>
        </p:grpSpPr>
        <p:sp>
          <p:nvSpPr>
            <p:cNvPr id="38" name="Elipse 37"/>
            <p:cNvSpPr/>
            <p:nvPr/>
          </p:nvSpPr>
          <p:spPr>
            <a:xfrm>
              <a:off x="6069050" y="1253116"/>
              <a:ext cx="1457225" cy="14182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9" name="Google Shape;242;p5"/>
            <p:cNvPicPr preferRelativeResize="0"/>
            <p:nvPr/>
          </p:nvPicPr>
          <p:blipFill rotWithShape="1">
            <a:blip r:embed="rId3">
              <a:alphaModFix/>
            </a:blip>
            <a:srcRect l="39283" t="28880" r="41349" b="23633"/>
            <a:stretch/>
          </p:blipFill>
          <p:spPr>
            <a:xfrm>
              <a:off x="6294259" y="1491130"/>
              <a:ext cx="1006809" cy="11992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28893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915815" y="476671"/>
            <a:ext cx="3527623" cy="568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E1B12C"/>
              </a:solidFill>
            </a:endParaRPr>
          </a:p>
        </p:txBody>
      </p:sp>
      <p:sp>
        <p:nvSpPr>
          <p:cNvPr id="10" name="Forma livre 9"/>
          <p:cNvSpPr/>
          <p:nvPr/>
        </p:nvSpPr>
        <p:spPr>
          <a:xfrm>
            <a:off x="5950416" y="2051563"/>
            <a:ext cx="493025" cy="4106885"/>
          </a:xfrm>
          <a:custGeom>
            <a:avLst/>
            <a:gdLst/>
            <a:ahLst/>
            <a:cxnLst/>
            <a:rect l="l" t="t" r="r" b="b"/>
            <a:pathLst>
              <a:path w="575295" h="4106885">
                <a:moveTo>
                  <a:pt x="526070" y="27"/>
                </a:moveTo>
                <a:cubicBezTo>
                  <a:pt x="542981" y="-418"/>
                  <a:pt x="559479" y="4476"/>
                  <a:pt x="575295" y="15544"/>
                </a:cubicBezTo>
                <a:lnTo>
                  <a:pt x="575295" y="4106885"/>
                </a:lnTo>
                <a:lnTo>
                  <a:pt x="86750" y="4106885"/>
                </a:lnTo>
                <a:cubicBezTo>
                  <a:pt x="-41083" y="3798242"/>
                  <a:pt x="445127" y="3239060"/>
                  <a:pt x="430902" y="2758563"/>
                </a:cubicBezTo>
                <a:cubicBezTo>
                  <a:pt x="416615" y="2275963"/>
                  <a:pt x="-35823" y="1650488"/>
                  <a:pt x="2277" y="1215513"/>
                </a:cubicBezTo>
                <a:cubicBezTo>
                  <a:pt x="33233" y="862096"/>
                  <a:pt x="312566" y="5640"/>
                  <a:pt x="526070" y="27"/>
                </a:cubicBezTo>
                <a:close/>
              </a:path>
            </a:pathLst>
          </a:custGeom>
          <a:solidFill>
            <a:srgbClr val="05AC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orma livre 12"/>
          <p:cNvSpPr/>
          <p:nvPr/>
        </p:nvSpPr>
        <p:spPr>
          <a:xfrm>
            <a:off x="2915818" y="476673"/>
            <a:ext cx="1154804" cy="1080119"/>
          </a:xfrm>
          <a:custGeom>
            <a:avLst/>
            <a:gdLst/>
            <a:ahLst/>
            <a:cxnLst/>
            <a:rect l="l" t="t" r="r" b="b"/>
            <a:pathLst>
              <a:path w="1643125" h="1452913">
                <a:moveTo>
                  <a:pt x="0" y="0"/>
                </a:moveTo>
                <a:lnTo>
                  <a:pt x="1641805" y="0"/>
                </a:lnTo>
                <a:cubicBezTo>
                  <a:pt x="1651338" y="70500"/>
                  <a:pt x="1607934" y="154503"/>
                  <a:pt x="1554584" y="234528"/>
                </a:cubicBezTo>
                <a:cubicBezTo>
                  <a:pt x="1444517" y="399628"/>
                  <a:pt x="987317" y="632461"/>
                  <a:pt x="729084" y="831428"/>
                </a:cubicBezTo>
                <a:cubicBezTo>
                  <a:pt x="470851" y="1030395"/>
                  <a:pt x="210501" y="1574378"/>
                  <a:pt x="5184" y="1428328"/>
                </a:cubicBezTo>
                <a:lnTo>
                  <a:pt x="0" y="1423726"/>
                </a:lnTo>
                <a:close/>
              </a:path>
            </a:pathLst>
          </a:custGeom>
          <a:solidFill>
            <a:srgbClr val="05C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Forma livre 15"/>
          <p:cNvSpPr/>
          <p:nvPr/>
        </p:nvSpPr>
        <p:spPr>
          <a:xfrm>
            <a:off x="2915817" y="5013176"/>
            <a:ext cx="761064" cy="1145272"/>
          </a:xfrm>
          <a:custGeom>
            <a:avLst/>
            <a:gdLst/>
            <a:ahLst/>
            <a:cxnLst/>
            <a:rect l="l" t="t" r="r" b="b"/>
            <a:pathLst>
              <a:path w="1154804" h="1423971">
                <a:moveTo>
                  <a:pt x="27799" y="361"/>
                </a:moveTo>
                <a:cubicBezTo>
                  <a:pt x="288758" y="-12165"/>
                  <a:pt x="643662" y="303074"/>
                  <a:pt x="829465" y="538981"/>
                </a:cubicBezTo>
                <a:cubicBezTo>
                  <a:pt x="1015268" y="774888"/>
                  <a:pt x="1205246" y="1175720"/>
                  <a:pt x="1142616" y="1415802"/>
                </a:cubicBezTo>
                <a:lnTo>
                  <a:pt x="1139739" y="1423971"/>
                </a:lnTo>
                <a:lnTo>
                  <a:pt x="0" y="1423971"/>
                </a:lnTo>
                <a:lnTo>
                  <a:pt x="0" y="4469"/>
                </a:lnTo>
                <a:cubicBezTo>
                  <a:pt x="9475" y="1527"/>
                  <a:pt x="18822" y="792"/>
                  <a:pt x="27799" y="361"/>
                </a:cubicBezTo>
                <a:close/>
              </a:path>
            </a:pathLst>
          </a:custGeom>
          <a:solidFill>
            <a:srgbClr val="05C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5950416" y="668554"/>
            <a:ext cx="349200" cy="348178"/>
          </a:xfrm>
          <a:prstGeom prst="ellipse">
            <a:avLst/>
          </a:prstGeom>
          <a:solidFill>
            <a:srgbClr val="05AC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5678652" y="1106732"/>
            <a:ext cx="180000" cy="180000"/>
          </a:xfrm>
          <a:prstGeom prst="ellipse">
            <a:avLst/>
          </a:prstGeom>
          <a:solidFill>
            <a:srgbClr val="05C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"/>
          <p:cNvGrpSpPr/>
          <p:nvPr/>
        </p:nvGrpSpPr>
        <p:grpSpPr>
          <a:xfrm rot="9338616" flipV="1">
            <a:off x="3100416" y="4562324"/>
            <a:ext cx="597264" cy="561211"/>
            <a:chOff x="4807133" y="5056041"/>
            <a:chExt cx="620453" cy="618689"/>
          </a:xfrm>
        </p:grpSpPr>
        <p:sp>
          <p:nvSpPr>
            <p:cNvPr id="8" name="Elipse 7"/>
            <p:cNvSpPr/>
            <p:nvPr/>
          </p:nvSpPr>
          <p:spPr>
            <a:xfrm rot="17160000" flipV="1">
              <a:off x="5078897" y="5056552"/>
              <a:ext cx="349200" cy="348178"/>
            </a:xfrm>
            <a:prstGeom prst="ellipse">
              <a:avLst/>
            </a:pr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 rot="17160000" flipV="1">
              <a:off x="4807133" y="5494730"/>
              <a:ext cx="180000" cy="180000"/>
            </a:xfrm>
            <a:prstGeom prst="ellipse">
              <a:avLst/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97899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48</Words>
  <Application>Microsoft Office PowerPoint</Application>
  <PresentationFormat>Apresentação na tela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 EDUARDA ELIAS ROCHA</dc:creator>
  <cp:lastModifiedBy>MARIA EDUARDA ELIAS ROCHA</cp:lastModifiedBy>
  <cp:revision>26</cp:revision>
  <dcterms:created xsi:type="dcterms:W3CDTF">2019-09-24T10:45:16Z</dcterms:created>
  <dcterms:modified xsi:type="dcterms:W3CDTF">2019-10-10T14:25:24Z</dcterms:modified>
</cp:coreProperties>
</file>