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0E088"/>
    <a:srgbClr val="ADE090"/>
    <a:srgbClr val="79CD4B"/>
    <a:srgbClr val="B92573"/>
    <a:srgbClr val="D6368A"/>
    <a:srgbClr val="2D3E50"/>
    <a:srgbClr val="F6931E"/>
    <a:srgbClr val="F6BB0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05" autoAdjust="0"/>
    <p:restoredTop sz="94660"/>
  </p:normalViewPr>
  <p:slideViewPr>
    <p:cSldViewPr>
      <p:cViewPr varScale="1">
        <p:scale>
          <a:sx n="92" d="100"/>
          <a:sy n="92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785717" y="405408"/>
            <a:ext cx="3524250" cy="5686425"/>
            <a:chOff x="4788024" y="554931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54931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8024" y="563712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971600" y="425971"/>
            <a:ext cx="3524250" cy="5690592"/>
            <a:chOff x="755576" y="674986"/>
            <a:chExt cx="3524250" cy="569059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679153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755576" y="674986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9" y="548680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1081621" y="5375275"/>
            <a:ext cx="3304207" cy="652616"/>
            <a:chOff x="1053629" y="5373215"/>
            <a:chExt cx="3304207" cy="652616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29" y="5373216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777" y="537321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o 17"/>
            <p:cNvGrpSpPr/>
            <p:nvPr/>
          </p:nvGrpSpPr>
          <p:grpSpPr>
            <a:xfrm>
              <a:off x="3839889" y="5623072"/>
              <a:ext cx="325833" cy="152902"/>
              <a:chOff x="5909863" y="6008511"/>
              <a:chExt cx="325833" cy="152902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 rot="10996738">
              <a:off x="1245741" y="5623884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9" name="Grupo 38"/>
          <p:cNvGrpSpPr/>
          <p:nvPr/>
        </p:nvGrpSpPr>
        <p:grpSpPr>
          <a:xfrm rot="10800000">
            <a:off x="4895738" y="5372633"/>
            <a:ext cx="3304207" cy="652616"/>
            <a:chOff x="1053629" y="5373215"/>
            <a:chExt cx="3304207" cy="652616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29" y="5373216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777" y="537321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" name="Grupo 41"/>
            <p:cNvGrpSpPr/>
            <p:nvPr/>
          </p:nvGrpSpPr>
          <p:grpSpPr>
            <a:xfrm>
              <a:off x="3839889" y="5623072"/>
              <a:ext cx="325833" cy="152902"/>
              <a:chOff x="5909863" y="6008511"/>
              <a:chExt cx="325833" cy="152902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 rot="10996738">
              <a:off x="1245741" y="5623884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94148" y="167705"/>
            <a:ext cx="2115750" cy="2115750"/>
            <a:chOff x="1082336" y="836712"/>
            <a:chExt cx="2115750" cy="2115750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68893" y="160337"/>
            <a:ext cx="2115750" cy="2115750"/>
            <a:chOff x="4813176" y="404664"/>
            <a:chExt cx="2567136" cy="2761456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94148" y="2651609"/>
            <a:ext cx="2115750" cy="2115750"/>
            <a:chOff x="4572000" y="1556792"/>
            <a:chExt cx="2115750" cy="211575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4572000" y="1556792"/>
              <a:ext cx="2115750" cy="2115750"/>
            </a:xfrm>
            <a:prstGeom prst="roundRect">
              <a:avLst/>
            </a:prstGeom>
            <a:solidFill>
              <a:srgbClr val="DC5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461000" y="1987550"/>
              <a:ext cx="1220090" cy="1684992"/>
            </a:xfrm>
            <a:custGeom>
              <a:avLst/>
              <a:gdLst/>
              <a:ahLst/>
              <a:cxnLst/>
              <a:rect l="l" t="t" r="r" b="b"/>
              <a:pathLst>
                <a:path w="1220090" h="1684992">
                  <a:moveTo>
                    <a:pt x="222250" y="0"/>
                  </a:moveTo>
                  <a:lnTo>
                    <a:pt x="1220090" y="472462"/>
                  </a:lnTo>
                  <a:lnTo>
                    <a:pt x="1220090" y="1332360"/>
                  </a:lnTo>
                  <a:cubicBezTo>
                    <a:pt x="1220090" y="1527113"/>
                    <a:pt x="1062211" y="1684992"/>
                    <a:pt x="867458" y="1684992"/>
                  </a:cubicBezTo>
                  <a:lnTo>
                    <a:pt x="780284" y="1684992"/>
                  </a:lnTo>
                  <a:lnTo>
                    <a:pt x="0" y="10414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172675" y="215746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07015" y="2204864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5968994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16200000">
              <a:off x="5261122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07015" y="2877517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00355" y="2077985"/>
              <a:ext cx="45719" cy="97731"/>
            </a:xfrm>
            <a:prstGeom prst="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osca 47"/>
            <p:cNvSpPr/>
            <p:nvPr/>
          </p:nvSpPr>
          <p:spPr>
            <a:xfrm>
              <a:off x="5172675" y="2157467"/>
              <a:ext cx="914400" cy="914400"/>
            </a:xfrm>
            <a:prstGeom prst="donut">
              <a:avLst>
                <a:gd name="adj" fmla="val 10417"/>
              </a:avLst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Rosca 48"/>
            <p:cNvSpPr/>
            <p:nvPr/>
          </p:nvSpPr>
          <p:spPr>
            <a:xfrm>
              <a:off x="5532569" y="1924623"/>
              <a:ext cx="181292" cy="181292"/>
            </a:xfrm>
            <a:prstGeom prst="donut">
              <a:avLst>
                <a:gd name="adj" fmla="val 20622"/>
              </a:avLst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5600355" y="2589515"/>
              <a:ext cx="50304" cy="5030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7333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>
              <a:stCxn id="50" idx="7"/>
            </p:cNvCxnSpPr>
            <p:nvPr/>
          </p:nvCxnSpPr>
          <p:spPr>
            <a:xfrm flipV="1">
              <a:off x="5643292" y="2420888"/>
              <a:ext cx="152844" cy="1759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8" idx="7"/>
            </p:cNvCxnSpPr>
            <p:nvPr/>
          </p:nvCxnSpPr>
          <p:spPr>
            <a:xfrm flipV="1">
              <a:off x="5953164" y="2204864"/>
              <a:ext cx="104038" cy="86514"/>
            </a:xfrm>
            <a:prstGeom prst="line">
              <a:avLst/>
            </a:prstGeom>
            <a:ln w="3175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300000">
              <a:off x="5986682" y="2132856"/>
              <a:ext cx="144016" cy="144016"/>
            </a:xfrm>
            <a:prstGeom prst="line">
              <a:avLst/>
            </a:prstGeom>
            <a:ln w="3810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2767988" y="2545827"/>
            <a:ext cx="2115750" cy="2115750"/>
            <a:chOff x="4283968" y="2060848"/>
            <a:chExt cx="2115750" cy="2115750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4283968" y="2060848"/>
              <a:ext cx="2115750" cy="2115750"/>
            </a:xfrm>
            <a:prstGeom prst="roundRect">
              <a:avLst/>
            </a:prstGeom>
            <a:solidFill>
              <a:srgbClr val="8A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>
              <a:off x="4819650" y="2463800"/>
              <a:ext cx="1580068" cy="1712798"/>
            </a:xfrm>
            <a:custGeom>
              <a:avLst/>
              <a:gdLst/>
              <a:ahLst/>
              <a:cxnLst/>
              <a:rect l="l" t="t" r="r" b="b"/>
              <a:pathLst>
                <a:path w="1580068" h="1712798">
                  <a:moveTo>
                    <a:pt x="1365250" y="0"/>
                  </a:moveTo>
                  <a:lnTo>
                    <a:pt x="1580068" y="346638"/>
                  </a:lnTo>
                  <a:lnTo>
                    <a:pt x="1580068" y="1360166"/>
                  </a:lnTo>
                  <a:cubicBezTo>
                    <a:pt x="1580068" y="1554919"/>
                    <a:pt x="1422189" y="1712798"/>
                    <a:pt x="1227436" y="1712798"/>
                  </a:cubicBezTo>
                  <a:lnTo>
                    <a:pt x="576237" y="1712798"/>
                  </a:lnTo>
                  <a:lnTo>
                    <a:pt x="0" y="13208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apezoide 56"/>
            <p:cNvSpPr/>
            <p:nvPr/>
          </p:nvSpPr>
          <p:spPr>
            <a:xfrm rot="10800000">
              <a:off x="4513751" y="2451331"/>
              <a:ext cx="1656184" cy="1334784"/>
            </a:xfrm>
            <a:prstGeom prst="trapezoid">
              <a:avLst>
                <a:gd name="adj" fmla="val 22520"/>
              </a:avLst>
            </a:prstGeom>
            <a:solidFill>
              <a:srgbClr val="89C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45799" y="2564904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A3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44513" y="2539643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3006"/>
            <a:ext cx="2123018" cy="21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tângulo de cantos arredondados 75"/>
          <p:cNvSpPr/>
          <p:nvPr/>
        </p:nvSpPr>
        <p:spPr>
          <a:xfrm>
            <a:off x="5580112" y="2545827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Grupo 76"/>
          <p:cNvGrpSpPr/>
          <p:nvPr/>
        </p:nvGrpSpPr>
        <p:grpSpPr>
          <a:xfrm>
            <a:off x="5784988" y="2742283"/>
            <a:ext cx="1705998" cy="1722835"/>
            <a:chOff x="6214619" y="3329160"/>
            <a:chExt cx="1705998" cy="1722835"/>
          </a:xfrm>
        </p:grpSpPr>
        <p:sp>
          <p:nvSpPr>
            <p:cNvPr id="78" name="Elipse 77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0" y="4883596"/>
            <a:ext cx="2289223" cy="2162013"/>
            <a:chOff x="4959558" y="1844824"/>
            <a:chExt cx="3212842" cy="3034308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59558" y="1844824"/>
              <a:ext cx="3212842" cy="3034308"/>
            </a:xfrm>
            <a:prstGeom prst="round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573376" y="2369375"/>
              <a:ext cx="1985206" cy="1985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1044"/>
            <p:cNvSpPr/>
            <p:nvPr/>
          </p:nvSpPr>
          <p:spPr>
            <a:xfrm>
              <a:off x="7027892" y="2492321"/>
              <a:ext cx="441778" cy="462433"/>
            </a:xfrm>
            <a:custGeom>
              <a:avLst/>
              <a:gdLst/>
              <a:ahLst/>
              <a:cxnLst/>
              <a:rect l="l" t="t" r="r" b="b"/>
              <a:pathLst>
                <a:path w="441778" h="462433">
                  <a:moveTo>
                    <a:pt x="24016" y="0"/>
                  </a:moveTo>
                  <a:cubicBezTo>
                    <a:pt x="206161" y="100081"/>
                    <a:pt x="353313" y="255864"/>
                    <a:pt x="441778" y="444829"/>
                  </a:cubicBezTo>
                  <a:cubicBezTo>
                    <a:pt x="409699" y="456810"/>
                    <a:pt x="374977" y="462433"/>
                    <a:pt x="338941" y="462433"/>
                  </a:cubicBezTo>
                  <a:cubicBezTo>
                    <a:pt x="151749" y="462433"/>
                    <a:pt x="0" y="310684"/>
                    <a:pt x="0" y="123492"/>
                  </a:cubicBezTo>
                  <a:cubicBezTo>
                    <a:pt x="0" y="79813"/>
                    <a:pt x="8262" y="38064"/>
                    <a:pt x="2401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889848" y="2969230"/>
              <a:ext cx="531594" cy="5315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6588224" y="3381946"/>
              <a:ext cx="394581" cy="394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43"/>
            <p:cNvSpPr/>
            <p:nvPr/>
          </p:nvSpPr>
          <p:spPr>
            <a:xfrm>
              <a:off x="6085340" y="4005065"/>
              <a:ext cx="472394" cy="347648"/>
            </a:xfrm>
            <a:custGeom>
              <a:avLst/>
              <a:gdLst/>
              <a:ahLst/>
              <a:cxnLst/>
              <a:rect l="l" t="t" r="r" b="b"/>
              <a:pathLst>
                <a:path w="472394" h="347648">
                  <a:moveTo>
                    <a:pt x="235611" y="0"/>
                  </a:moveTo>
                  <a:cubicBezTo>
                    <a:pt x="366383" y="0"/>
                    <a:pt x="472394" y="106011"/>
                    <a:pt x="472394" y="236783"/>
                  </a:cubicBezTo>
                  <a:cubicBezTo>
                    <a:pt x="472394" y="277050"/>
                    <a:pt x="462343" y="314969"/>
                    <a:pt x="443638" y="347648"/>
                  </a:cubicBezTo>
                  <a:cubicBezTo>
                    <a:pt x="282993" y="342945"/>
                    <a:pt x="132134" y="298898"/>
                    <a:pt x="0" y="225155"/>
                  </a:cubicBezTo>
                  <a:cubicBezTo>
                    <a:pt x="5195" y="99761"/>
                    <a:pt x="108753" y="0"/>
                    <a:pt x="2356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5753007" y="3639686"/>
              <a:ext cx="273682" cy="2736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721819" y="4830599"/>
            <a:ext cx="2209898" cy="2087096"/>
            <a:chOff x="2711412" y="1622817"/>
            <a:chExt cx="3039001" cy="2870127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711412" y="1622817"/>
              <a:ext cx="3039001" cy="2870127"/>
            </a:xfrm>
            <a:prstGeom prst="roundRect">
              <a:avLst/>
            </a:prstGeom>
            <a:gradFill>
              <a:gsLst>
                <a:gs pos="49000">
                  <a:srgbClr val="2D3E50">
                    <a:lumMod val="100000"/>
                  </a:srgb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3314721" y="2157880"/>
              <a:ext cx="1832384" cy="1800000"/>
              <a:chOff x="963426" y="2995499"/>
              <a:chExt cx="1832384" cy="1978524"/>
            </a:xfrm>
          </p:grpSpPr>
          <p:sp>
            <p:nvSpPr>
              <p:cNvPr id="93" name="Elipse 149"/>
              <p:cNvSpPr/>
              <p:nvPr/>
            </p:nvSpPr>
            <p:spPr>
              <a:xfrm>
                <a:off x="963426" y="2995499"/>
                <a:ext cx="941538" cy="1978524"/>
              </a:xfrm>
              <a:custGeom>
                <a:avLst/>
                <a:gdLst/>
                <a:ahLst/>
                <a:cxnLst/>
                <a:rect l="l" t="t" r="r" b="b"/>
                <a:pathLst>
                  <a:path w="941538" h="1978524">
                    <a:moveTo>
                      <a:pt x="941538" y="0"/>
                    </a:moveTo>
                    <a:lnTo>
                      <a:pt x="941538" y="1978524"/>
                    </a:lnTo>
                    <a:cubicBezTo>
                      <a:pt x="417102" y="1953601"/>
                      <a:pt x="0" y="1520141"/>
                      <a:pt x="0" y="989262"/>
                    </a:cubicBezTo>
                    <a:cubicBezTo>
                      <a:pt x="0" y="458383"/>
                      <a:pt x="417102" y="24924"/>
                      <a:pt x="941538" y="0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150"/>
              <p:cNvSpPr/>
              <p:nvPr/>
            </p:nvSpPr>
            <p:spPr>
              <a:xfrm>
                <a:off x="1091088" y="3131069"/>
                <a:ext cx="824187" cy="1707389"/>
              </a:xfrm>
              <a:custGeom>
                <a:avLst/>
                <a:gdLst/>
                <a:ahLst/>
                <a:cxnLst/>
                <a:rect l="l" t="t" r="r" b="b"/>
                <a:pathLst>
                  <a:path w="824187" h="1707389">
                    <a:moveTo>
                      <a:pt x="824187" y="0"/>
                    </a:moveTo>
                    <a:lnTo>
                      <a:pt x="824187" y="1707389"/>
                    </a:lnTo>
                    <a:cubicBezTo>
                      <a:pt x="365456" y="1687791"/>
                      <a:pt x="0" y="1313004"/>
                      <a:pt x="0" y="853694"/>
                    </a:cubicBezTo>
                    <a:cubicBezTo>
                      <a:pt x="0" y="394384"/>
                      <a:pt x="365456" y="19597"/>
                      <a:pt x="824187" y="0"/>
                    </a:cubicBez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51"/>
              <p:cNvSpPr/>
              <p:nvPr/>
            </p:nvSpPr>
            <p:spPr>
              <a:xfrm>
                <a:off x="1215852" y="3255127"/>
                <a:ext cx="689112" cy="1459272"/>
              </a:xfrm>
              <a:custGeom>
                <a:avLst/>
                <a:gdLst/>
                <a:ahLst/>
                <a:cxnLst/>
                <a:rect l="l" t="t" r="r" b="b"/>
                <a:pathLst>
                  <a:path w="689112" h="1459272">
                    <a:moveTo>
                      <a:pt x="689112" y="0"/>
                    </a:moveTo>
                    <a:lnTo>
                      <a:pt x="689112" y="1459272"/>
                    </a:lnTo>
                    <a:cubicBezTo>
                      <a:pt x="304178" y="1434503"/>
                      <a:pt x="0" y="1117245"/>
                      <a:pt x="0" y="729636"/>
                    </a:cubicBezTo>
                    <a:cubicBezTo>
                      <a:pt x="0" y="342028"/>
                      <a:pt x="304178" y="24770"/>
                      <a:pt x="689112" y="0"/>
                    </a:cubicBezTo>
                    <a:close/>
                  </a:path>
                </a:pathLst>
              </a:cu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52"/>
              <p:cNvSpPr/>
              <p:nvPr/>
            </p:nvSpPr>
            <p:spPr>
              <a:xfrm>
                <a:off x="1355963" y="3396373"/>
                <a:ext cx="549001" cy="1176781"/>
              </a:xfrm>
              <a:custGeom>
                <a:avLst/>
                <a:gdLst/>
                <a:ahLst/>
                <a:cxnLst/>
                <a:rect l="l" t="t" r="r" b="b"/>
                <a:pathLst>
                  <a:path w="549001" h="1176781">
                    <a:moveTo>
                      <a:pt x="549001" y="0"/>
                    </a:moveTo>
                    <a:lnTo>
                      <a:pt x="549001" y="1176781"/>
                    </a:lnTo>
                    <a:cubicBezTo>
                      <a:pt x="241430" y="1154325"/>
                      <a:pt x="0" y="899276"/>
                      <a:pt x="0" y="588390"/>
                    </a:cubicBezTo>
                    <a:cubicBezTo>
                      <a:pt x="0" y="277504"/>
                      <a:pt x="241430" y="22455"/>
                      <a:pt x="549001" y="0"/>
                    </a:cubicBezTo>
                    <a:close/>
                  </a:path>
                </a:pathLst>
              </a:cu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>
                <a:off x="1904964" y="2995727"/>
                <a:ext cx="890846" cy="1974874"/>
                <a:chOff x="4997502" y="3134236"/>
                <a:chExt cx="890846" cy="1974874"/>
              </a:xfrm>
            </p:grpSpPr>
            <p:sp>
              <p:nvSpPr>
                <p:cNvPr id="98" name="Elipse 157"/>
                <p:cNvSpPr/>
                <p:nvPr/>
              </p:nvSpPr>
              <p:spPr>
                <a:xfrm>
                  <a:off x="4997502" y="3134236"/>
                  <a:ext cx="890846" cy="1974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46" h="1974874">
                      <a:moveTo>
                        <a:pt x="0" y="0"/>
                      </a:moveTo>
                      <a:cubicBezTo>
                        <a:pt x="500398" y="50942"/>
                        <a:pt x="890846" y="473593"/>
                        <a:pt x="890846" y="987437"/>
                      </a:cubicBezTo>
                      <a:cubicBezTo>
                        <a:pt x="890846" y="1501281"/>
                        <a:pt x="500398" y="1923932"/>
                        <a:pt x="0" y="197487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1044"/>
                <p:cNvSpPr/>
                <p:nvPr/>
              </p:nvSpPr>
              <p:spPr>
                <a:xfrm>
                  <a:off x="5357658" y="3252016"/>
                  <a:ext cx="441778" cy="46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78" h="462433">
                      <a:moveTo>
                        <a:pt x="24016" y="0"/>
                      </a:moveTo>
                      <a:cubicBezTo>
                        <a:pt x="206161" y="100081"/>
                        <a:pt x="353313" y="255864"/>
                        <a:pt x="441778" y="444829"/>
                      </a:cubicBezTo>
                      <a:cubicBezTo>
                        <a:pt x="409699" y="456810"/>
                        <a:pt x="374977" y="462433"/>
                        <a:pt x="338941" y="462433"/>
                      </a:cubicBezTo>
                      <a:cubicBezTo>
                        <a:pt x="151749" y="462433"/>
                        <a:pt x="0" y="310684"/>
                        <a:pt x="0" y="123492"/>
                      </a:cubicBezTo>
                      <a:cubicBezTo>
                        <a:pt x="0" y="79813"/>
                        <a:pt x="8262" y="38064"/>
                        <a:pt x="240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08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160"/>
                <p:cNvSpPr/>
                <p:nvPr/>
              </p:nvSpPr>
              <p:spPr>
                <a:xfrm>
                  <a:off x="4997502" y="4141640"/>
                  <a:ext cx="315070" cy="39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70" h="394582">
                      <a:moveTo>
                        <a:pt x="117779" y="0"/>
                      </a:moveTo>
                      <a:cubicBezTo>
                        <a:pt x="226740" y="0"/>
                        <a:pt x="315070" y="88330"/>
                        <a:pt x="315070" y="197291"/>
                      </a:cubicBezTo>
                      <a:cubicBezTo>
                        <a:pt x="315070" y="306252"/>
                        <a:pt x="226740" y="394582"/>
                        <a:pt x="117779" y="394582"/>
                      </a:cubicBezTo>
                      <a:cubicBezTo>
                        <a:pt x="72729" y="394582"/>
                        <a:pt x="31205" y="379483"/>
                        <a:pt x="0" y="351446"/>
                      </a:cubicBezTo>
                      <a:lnTo>
                        <a:pt x="0" y="43137"/>
                      </a:lnTo>
                      <a:cubicBezTo>
                        <a:pt x="31205" y="15100"/>
                        <a:pt x="72729" y="0"/>
                        <a:pt x="1177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35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1" name="Grupo 100"/>
          <p:cNvGrpSpPr/>
          <p:nvPr/>
        </p:nvGrpSpPr>
        <p:grpSpPr>
          <a:xfrm>
            <a:off x="5532996" y="4970167"/>
            <a:ext cx="2128852" cy="2128852"/>
            <a:chOff x="3702974" y="1072734"/>
            <a:chExt cx="2655485" cy="2655485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3702974" y="1072734"/>
              <a:ext cx="2655485" cy="2655485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" name="Grupo 102"/>
            <p:cNvGrpSpPr/>
            <p:nvPr/>
          </p:nvGrpSpPr>
          <p:grpSpPr>
            <a:xfrm>
              <a:off x="4407797" y="1500376"/>
              <a:ext cx="1245840" cy="1800200"/>
              <a:chOff x="4439702" y="1124744"/>
              <a:chExt cx="1245840" cy="1800200"/>
            </a:xfrm>
          </p:grpSpPr>
          <p:grpSp>
            <p:nvGrpSpPr>
              <p:cNvPr id="104" name="Grupo 103"/>
              <p:cNvGrpSpPr/>
              <p:nvPr/>
            </p:nvGrpSpPr>
            <p:grpSpPr>
              <a:xfrm>
                <a:off x="4439702" y="1412776"/>
                <a:ext cx="1245840" cy="1512168"/>
                <a:chOff x="4439702" y="1412776"/>
                <a:chExt cx="1245840" cy="1512168"/>
              </a:xfrm>
              <a:gradFill>
                <a:gsLst>
                  <a:gs pos="49000">
                    <a:srgbClr val="D6368A"/>
                  </a:gs>
                  <a:gs pos="50000">
                    <a:srgbClr val="B92573"/>
                  </a:gs>
                </a:gsLst>
                <a:lin ang="10800000" scaled="0"/>
              </a:gradFill>
            </p:grpSpPr>
            <p:sp>
              <p:nvSpPr>
                <p:cNvPr id="118" name="Retângulo 117"/>
                <p:cNvSpPr/>
                <p:nvPr/>
              </p:nvSpPr>
              <p:spPr>
                <a:xfrm>
                  <a:off x="4439702" y="1876010"/>
                  <a:ext cx="1245840" cy="10489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Trapezoide 118"/>
                <p:cNvSpPr/>
                <p:nvPr/>
              </p:nvSpPr>
              <p:spPr>
                <a:xfrm>
                  <a:off x="4439702" y="1412776"/>
                  <a:ext cx="1245840" cy="463234"/>
                </a:xfrm>
                <a:prstGeom prst="trapezoid">
                  <a:avLst>
                    <a:gd name="adj" fmla="val 5296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" name="Retângulo de cantos arredondados 104"/>
              <p:cNvSpPr/>
              <p:nvPr/>
            </p:nvSpPr>
            <p:spPr>
              <a:xfrm>
                <a:off x="4545132" y="1124744"/>
                <a:ext cx="1034980" cy="380170"/>
              </a:xfrm>
              <a:prstGeom prst="roundRect">
                <a:avLst>
                  <a:gd name="adj" fmla="val 10654"/>
                </a:avLst>
              </a:prstGeom>
              <a:solidFill>
                <a:srgbClr val="D636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de cantos arredondados 105"/>
              <p:cNvSpPr/>
              <p:nvPr/>
            </p:nvSpPr>
            <p:spPr>
              <a:xfrm>
                <a:off x="4644234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de cantos arredondados 106"/>
              <p:cNvSpPr/>
              <p:nvPr/>
            </p:nvSpPr>
            <p:spPr>
              <a:xfrm>
                <a:off x="4735140" y="1160476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de cantos arredondados 107"/>
              <p:cNvSpPr/>
              <p:nvPr/>
            </p:nvSpPr>
            <p:spPr>
              <a:xfrm>
                <a:off x="4826046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4916952" y="1160477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de cantos arredondados 109"/>
              <p:cNvSpPr/>
              <p:nvPr/>
            </p:nvSpPr>
            <p:spPr>
              <a:xfrm>
                <a:off x="5007858" y="1160475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de cantos arredondados 110"/>
              <p:cNvSpPr/>
              <p:nvPr/>
            </p:nvSpPr>
            <p:spPr>
              <a:xfrm>
                <a:off x="5098764" y="1160474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de cantos arredondados 111"/>
              <p:cNvSpPr/>
              <p:nvPr/>
            </p:nvSpPr>
            <p:spPr>
              <a:xfrm>
                <a:off x="5189670" y="1160473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de cantos arredondados 112"/>
              <p:cNvSpPr/>
              <p:nvPr/>
            </p:nvSpPr>
            <p:spPr>
              <a:xfrm>
                <a:off x="5280576" y="1160472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tângulo de cantos arredondados 113"/>
              <p:cNvSpPr/>
              <p:nvPr/>
            </p:nvSpPr>
            <p:spPr>
              <a:xfrm>
                <a:off x="5371482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 de cantos arredondados 114"/>
              <p:cNvSpPr/>
              <p:nvPr/>
            </p:nvSpPr>
            <p:spPr>
              <a:xfrm>
                <a:off x="5462385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4679592" y="2017447"/>
                <a:ext cx="766060" cy="766060"/>
              </a:xfrm>
              <a:prstGeom prst="ellipse">
                <a:avLst/>
              </a:prstGeom>
              <a:gradFill>
                <a:gsLst>
                  <a:gs pos="49000">
                    <a:schemeClr val="bg1"/>
                  </a:gs>
                  <a:gs pos="50000">
                    <a:schemeClr val="bg1">
                      <a:lumMod val="86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aio 116"/>
              <p:cNvSpPr/>
              <p:nvPr/>
            </p:nvSpPr>
            <p:spPr>
              <a:xfrm>
                <a:off x="4819937" y="2157792"/>
                <a:ext cx="485370" cy="485370"/>
              </a:xfrm>
              <a:prstGeom prst="lightningBolt">
                <a:avLst/>
              </a:prstGeom>
              <a:gradFill>
                <a:gsLst>
                  <a:gs pos="49000">
                    <a:srgbClr val="92D050"/>
                  </a:gs>
                  <a:gs pos="50000">
                    <a:srgbClr val="92D050">
                      <a:lumMod val="84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0" name="Grupo 119"/>
          <p:cNvGrpSpPr/>
          <p:nvPr/>
        </p:nvGrpSpPr>
        <p:grpSpPr>
          <a:xfrm>
            <a:off x="7769839" y="-153088"/>
            <a:ext cx="3357968" cy="2482073"/>
            <a:chOff x="3058720" y="1055733"/>
            <a:chExt cx="5046518" cy="3730180"/>
          </a:xfrm>
        </p:grpSpPr>
        <p:sp>
          <p:nvSpPr>
            <p:cNvPr id="121" name="Retângulo de cantos arredondados 120"/>
            <p:cNvSpPr/>
            <p:nvPr/>
          </p:nvSpPr>
          <p:spPr>
            <a:xfrm>
              <a:off x="3716889" y="1055733"/>
              <a:ext cx="3730180" cy="373018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rot="1800000">
              <a:off x="3058720" y="1055733"/>
              <a:ext cx="5046518" cy="3492637"/>
              <a:chOff x="452634" y="347116"/>
              <a:chExt cx="5046518" cy="3492637"/>
            </a:xfrm>
          </p:grpSpPr>
          <p:sp>
            <p:nvSpPr>
              <p:cNvPr id="123" name="Google Shape;117;p2"/>
              <p:cNvSpPr/>
              <p:nvPr/>
            </p:nvSpPr>
            <p:spPr>
              <a:xfrm rot="5014128">
                <a:off x="2317134" y="540108"/>
                <a:ext cx="3249656" cy="3114380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79CD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17;p2"/>
              <p:cNvSpPr/>
              <p:nvPr/>
            </p:nvSpPr>
            <p:spPr>
              <a:xfrm rot="5014128" flipH="1" flipV="1">
                <a:off x="328729" y="471021"/>
                <a:ext cx="3362189" cy="3114380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79CD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Retângulo de cantos arredondados 124"/>
              <p:cNvSpPr/>
              <p:nvPr/>
            </p:nvSpPr>
            <p:spPr>
              <a:xfrm>
                <a:off x="2930792" y="2001893"/>
                <a:ext cx="108012" cy="1837860"/>
              </a:xfrm>
              <a:prstGeom prst="roundRect">
                <a:avLst>
                  <a:gd name="adj" fmla="val 11111"/>
                </a:avLst>
              </a:prstGeom>
              <a:solidFill>
                <a:srgbClr val="ADE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6" name="Grupo 125"/>
          <p:cNvGrpSpPr/>
          <p:nvPr/>
        </p:nvGrpSpPr>
        <p:grpSpPr>
          <a:xfrm>
            <a:off x="8358292" y="2651609"/>
            <a:ext cx="2314480" cy="2314480"/>
            <a:chOff x="4184487" y="2306283"/>
            <a:chExt cx="3287217" cy="3287217"/>
          </a:xfrm>
        </p:grpSpPr>
        <p:sp>
          <p:nvSpPr>
            <p:cNvPr id="127" name="Retângulo de cantos arredondados 126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 127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130" name="Elipse 129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2" name="Conector reto 131"/>
              <p:cNvCxnSpPr>
                <a:stCxn id="131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402188" y="1513130"/>
            <a:ext cx="576064" cy="464508"/>
          </a:xfrm>
          <a:prstGeom prst="roundRect">
            <a:avLst>
              <a:gd name="adj" fmla="val 2979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881594" y="1508736"/>
            <a:ext cx="1770526" cy="472143"/>
          </a:xfrm>
          <a:prstGeom prst="roundRect">
            <a:avLst>
              <a:gd name="adj" fmla="val 360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294847" y="1341474"/>
            <a:ext cx="833218" cy="833218"/>
            <a:chOff x="1082336" y="836712"/>
            <a:chExt cx="2115750" cy="211575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4" name="Retângulo de cantos arredondados 13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" name="Retângulo 11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9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" name="CaixaDeTexto 18"/>
          <p:cNvSpPr txBox="1"/>
          <p:nvPr/>
        </p:nvSpPr>
        <p:spPr>
          <a:xfrm>
            <a:off x="3059832" y="6526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102149" y="1561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Beba água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5671204" y="1690605"/>
            <a:ext cx="286952" cy="116063"/>
            <a:chOff x="3867881" y="5634656"/>
            <a:chExt cx="325833" cy="131473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3867881" y="5672882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 rot="19491298" flipV="1">
              <a:off x="4008457" y="5710196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 rot="2108702">
              <a:off x="4007869" y="5634656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294847" y="2420888"/>
            <a:ext cx="2683405" cy="833218"/>
            <a:chOff x="3447247" y="1493874"/>
            <a:chExt cx="2683405" cy="83321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Retângulo 3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redondar Retângulo no Mesmo Canto Lateral 3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" name="CaixaDeTexto 4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3337923" y="3501008"/>
            <a:ext cx="2683405" cy="833218"/>
            <a:chOff x="3447247" y="1493874"/>
            <a:chExt cx="2683405" cy="83321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67" name="Grupo 6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70" name="Retângulo de cantos arredondados 6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Elipse 7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8" name="Retângulo 6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redondar Retângulo no Mesmo Canto Lateral 6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5" name="CaixaDeTexto 5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3364118" y="4869160"/>
            <a:ext cx="2683405" cy="833218"/>
            <a:chOff x="3447247" y="1493874"/>
            <a:chExt cx="2683405" cy="833218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84" name="Retângulo de cantos arredondados 8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86" name="Grupo 8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91" name="Grupo 9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Elipse 9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Elipse 9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2" name="Retângulo 9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CaixaDeTexto 78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Retângulo de cantos arredondados 98"/>
          <p:cNvSpPr/>
          <p:nvPr/>
        </p:nvSpPr>
        <p:spPr>
          <a:xfrm>
            <a:off x="2915814" y="476672"/>
            <a:ext cx="3527623" cy="648073"/>
          </a:xfrm>
          <a:custGeom>
            <a:avLst/>
            <a:gdLst/>
            <a:ahLst/>
            <a:cxnLst/>
            <a:rect l="l" t="t" r="r" b="b"/>
            <a:pathLst>
              <a:path w="3527623" h="648073">
                <a:moveTo>
                  <a:pt x="0" y="0"/>
                </a:moveTo>
                <a:lnTo>
                  <a:pt x="3527623" y="0"/>
                </a:lnTo>
                <a:lnTo>
                  <a:pt x="3527623" y="504054"/>
                </a:lnTo>
                <a:cubicBezTo>
                  <a:pt x="3527623" y="583593"/>
                  <a:pt x="3463143" y="648073"/>
                  <a:pt x="3383604" y="648073"/>
                </a:cubicBezTo>
                <a:lnTo>
                  <a:pt x="144019" y="648073"/>
                </a:lnTo>
                <a:cubicBezTo>
                  <a:pt x="64480" y="648073"/>
                  <a:pt x="0" y="583593"/>
                  <a:pt x="0" y="504054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Dicas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74644" y="-603448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17;p2"/>
          <p:cNvSpPr/>
          <p:nvPr/>
        </p:nvSpPr>
        <p:spPr>
          <a:xfrm rot="7297920">
            <a:off x="3517821" y="1573947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8;p2"/>
          <p:cNvSpPr/>
          <p:nvPr/>
        </p:nvSpPr>
        <p:spPr>
          <a:xfrm rot="18133036">
            <a:off x="3392038" y="1452755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0;p2"/>
          <p:cNvGrpSpPr/>
          <p:nvPr/>
        </p:nvGrpSpPr>
        <p:grpSpPr>
          <a:xfrm rot="2273720">
            <a:off x="3281628" y="1424336"/>
            <a:ext cx="505099" cy="828166"/>
            <a:chOff x="3508004" y="2828745"/>
            <a:chExt cx="1383130" cy="1926283"/>
          </a:xfrm>
        </p:grpSpPr>
        <p:grpSp>
          <p:nvGrpSpPr>
            <p:cNvPr id="23" name="Google Shape;12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30" name="Google Shape;12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2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28" name="Google Shape;12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2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26" name="Google Shape;12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130;p2"/>
          <p:cNvGrpSpPr/>
          <p:nvPr/>
        </p:nvGrpSpPr>
        <p:grpSpPr>
          <a:xfrm rot="13073720" flipH="1">
            <a:off x="3200055" y="1370773"/>
            <a:ext cx="505099" cy="828166"/>
            <a:chOff x="3508004" y="2828745"/>
            <a:chExt cx="1383130" cy="1926283"/>
          </a:xfrm>
        </p:grpSpPr>
        <p:grpSp>
          <p:nvGrpSpPr>
            <p:cNvPr id="14" name="Google Shape;13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21" name="Google Shape;13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19" name="Google Shape;13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3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17" name="Google Shape;13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" name="Google Shape;140;p2"/>
          <p:cNvSpPr/>
          <p:nvPr/>
        </p:nvSpPr>
        <p:spPr>
          <a:xfrm rot="7673720">
            <a:off x="2843118" y="1596036"/>
            <a:ext cx="602717" cy="78889"/>
          </a:xfrm>
          <a:prstGeom prst="flowChartTerminator">
            <a:avLst/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1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88</Words>
  <Application>Microsoft Office PowerPoint</Application>
  <PresentationFormat>Apresentação na tela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61</cp:revision>
  <dcterms:created xsi:type="dcterms:W3CDTF">2019-09-24T10:45:16Z</dcterms:created>
  <dcterms:modified xsi:type="dcterms:W3CDTF">2019-10-11T23:07:17Z</dcterms:modified>
</cp:coreProperties>
</file>