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  <p:sldId id="269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96AB"/>
    <a:srgbClr val="FAB8C6"/>
    <a:srgbClr val="FF9999"/>
    <a:srgbClr val="FFCCFF"/>
    <a:srgbClr val="5D4141"/>
    <a:srgbClr val="ADE090"/>
    <a:srgbClr val="000000"/>
    <a:srgbClr val="F9F9F9"/>
    <a:srgbClr val="EAEAEA"/>
    <a:srgbClr val="E3C1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05" autoAdjust="0"/>
    <p:restoredTop sz="94660"/>
  </p:normalViewPr>
  <p:slideViewPr>
    <p:cSldViewPr>
      <p:cViewPr>
        <p:scale>
          <a:sx n="400" d="100"/>
          <a:sy n="400" d="100"/>
        </p:scale>
        <p:origin x="-7200" y="-60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20/11/2019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116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20/11/2019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389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20/11/2019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265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20/11/2019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15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20/11/2019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31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20/11/2019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196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20/11/2019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92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20/11/2019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7024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20/11/2019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5192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20/11/2019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38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20/11/2019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075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F1855-5749-4CE7-8869-7B9A02C9C351}" type="datetimeFigureOut">
              <a:rPr lang="pt-BR" smtClean="0"/>
              <a:t>20/11/2019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623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57898" y="116632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Login:</a:t>
            </a:r>
          </a:p>
        </p:txBody>
      </p:sp>
      <p:grpSp>
        <p:nvGrpSpPr>
          <p:cNvPr id="37" name="Grupo 36"/>
          <p:cNvGrpSpPr/>
          <p:nvPr/>
        </p:nvGrpSpPr>
        <p:grpSpPr>
          <a:xfrm>
            <a:off x="8634916" y="21766"/>
            <a:ext cx="509084" cy="559063"/>
            <a:chOff x="6871228" y="3681281"/>
            <a:chExt cx="509084" cy="559063"/>
          </a:xfrm>
        </p:grpSpPr>
        <p:sp>
          <p:nvSpPr>
            <p:cNvPr id="41" name="Retângulo de cantos arredondados 40"/>
            <p:cNvSpPr/>
            <p:nvPr/>
          </p:nvSpPr>
          <p:spPr>
            <a:xfrm>
              <a:off x="6871228" y="3926629"/>
              <a:ext cx="422040" cy="73435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de cantos arredondados 41"/>
            <p:cNvSpPr/>
            <p:nvPr/>
          </p:nvSpPr>
          <p:spPr>
            <a:xfrm rot="19491298" flipV="1">
              <a:off x="7067264" y="3985378"/>
              <a:ext cx="258343" cy="66763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de cantos arredondados 42"/>
            <p:cNvSpPr/>
            <p:nvPr/>
          </p:nvSpPr>
          <p:spPr>
            <a:xfrm rot="2108702">
              <a:off x="7066443" y="3869634"/>
              <a:ext cx="258343" cy="66288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de cantos arredondados 43"/>
            <p:cNvSpPr/>
            <p:nvPr/>
          </p:nvSpPr>
          <p:spPr>
            <a:xfrm rot="10800000">
              <a:off x="7323599" y="3681281"/>
              <a:ext cx="56713" cy="553207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  </a:t>
              </a:r>
              <a:endParaRPr lang="pt-BR" dirty="0"/>
            </a:p>
          </p:txBody>
        </p:sp>
        <p:sp>
          <p:nvSpPr>
            <p:cNvPr id="45" name="Retângulo de cantos arredondados 44"/>
            <p:cNvSpPr/>
            <p:nvPr/>
          </p:nvSpPr>
          <p:spPr>
            <a:xfrm rot="5400000">
              <a:off x="7139918" y="4004053"/>
              <a:ext cx="67177" cy="405405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  </a:t>
              </a:r>
              <a:endParaRPr lang="pt-BR" dirty="0"/>
            </a:p>
          </p:txBody>
        </p:sp>
        <p:sp>
          <p:nvSpPr>
            <p:cNvPr id="46" name="Retângulo de cantos arredondados 45"/>
            <p:cNvSpPr/>
            <p:nvPr/>
          </p:nvSpPr>
          <p:spPr>
            <a:xfrm>
              <a:off x="6970453" y="4047129"/>
              <a:ext cx="68401" cy="188962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de cantos arredondados 46"/>
            <p:cNvSpPr/>
            <p:nvPr/>
          </p:nvSpPr>
          <p:spPr>
            <a:xfrm rot="16200000" flipH="1">
              <a:off x="7144020" y="3512167"/>
              <a:ext cx="67177" cy="405405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  </a:t>
              </a:r>
              <a:endParaRPr lang="pt-BR" dirty="0"/>
            </a:p>
          </p:txBody>
        </p:sp>
        <p:sp>
          <p:nvSpPr>
            <p:cNvPr id="48" name="Retângulo de cantos arredondados 47"/>
            <p:cNvSpPr/>
            <p:nvPr/>
          </p:nvSpPr>
          <p:spPr>
            <a:xfrm flipH="1">
              <a:off x="6974555" y="3685535"/>
              <a:ext cx="68401" cy="188962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5" name="Grupo 54"/>
          <p:cNvGrpSpPr/>
          <p:nvPr/>
        </p:nvGrpSpPr>
        <p:grpSpPr>
          <a:xfrm>
            <a:off x="819880" y="640942"/>
            <a:ext cx="3528392" cy="5671878"/>
            <a:chOff x="833161" y="642639"/>
            <a:chExt cx="3528392" cy="567187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161" y="642639"/>
              <a:ext cx="3528392" cy="5671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tângulo de cantos arredondados 10"/>
            <p:cNvSpPr/>
            <p:nvPr/>
          </p:nvSpPr>
          <p:spPr>
            <a:xfrm>
              <a:off x="1337217" y="3216338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de cantos arredondados 13"/>
            <p:cNvSpPr/>
            <p:nvPr/>
          </p:nvSpPr>
          <p:spPr>
            <a:xfrm>
              <a:off x="1347061" y="3974263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1805724" y="3203205"/>
              <a:ext cx="1602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Nome usuário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2196619" y="3964971"/>
              <a:ext cx="801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Senha</a:t>
              </a:r>
            </a:p>
          </p:txBody>
        </p:sp>
        <p:sp>
          <p:nvSpPr>
            <p:cNvPr id="13" name="Elipse 12"/>
            <p:cNvSpPr/>
            <p:nvPr/>
          </p:nvSpPr>
          <p:spPr>
            <a:xfrm>
              <a:off x="2133517" y="4764072"/>
              <a:ext cx="914400" cy="914400"/>
            </a:xfrm>
            <a:prstGeom prst="ellipse">
              <a:avLst/>
            </a:prstGeom>
            <a:solidFill>
              <a:srgbClr val="D2DAE2"/>
            </a:solidFill>
            <a:ln w="38100">
              <a:solidFill>
                <a:srgbClr val="05C46B"/>
              </a:solidFill>
            </a:ln>
            <a:effectLst>
              <a:outerShdw blurRad="203200" dist="25400" dir="2940000" sx="110000" sy="110000" algn="t" rotWithShape="0">
                <a:prstClr val="black">
                  <a:alpha val="6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2" name="Grupo 31"/>
            <p:cNvGrpSpPr/>
            <p:nvPr/>
          </p:nvGrpSpPr>
          <p:grpSpPr>
            <a:xfrm>
              <a:off x="2289489" y="4955380"/>
              <a:ext cx="509084" cy="559063"/>
              <a:chOff x="4291298" y="5260048"/>
              <a:chExt cx="509084" cy="559063"/>
            </a:xfrm>
          </p:grpSpPr>
          <p:sp>
            <p:nvSpPr>
              <p:cNvPr id="17" name="Retângulo de cantos arredondados 16"/>
              <p:cNvSpPr/>
              <p:nvPr/>
            </p:nvSpPr>
            <p:spPr>
              <a:xfrm>
                <a:off x="4291298" y="5505396"/>
                <a:ext cx="422040" cy="73435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de cantos arredondados 22"/>
              <p:cNvSpPr/>
              <p:nvPr/>
            </p:nvSpPr>
            <p:spPr>
              <a:xfrm rot="19491298" flipV="1">
                <a:off x="4487334" y="5564145"/>
                <a:ext cx="258343" cy="66763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de cantos arredondados 23"/>
              <p:cNvSpPr/>
              <p:nvPr/>
            </p:nvSpPr>
            <p:spPr>
              <a:xfrm rot="2108702">
                <a:off x="4486513" y="5448401"/>
                <a:ext cx="258343" cy="66288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de cantos arredondados 26"/>
              <p:cNvSpPr/>
              <p:nvPr/>
            </p:nvSpPr>
            <p:spPr>
              <a:xfrm rot="10800000">
                <a:off x="4743669" y="5260048"/>
                <a:ext cx="56713" cy="55320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  </a:t>
                </a:r>
                <a:endParaRPr lang="pt-BR" dirty="0"/>
              </a:p>
            </p:txBody>
          </p:sp>
          <p:sp>
            <p:nvSpPr>
              <p:cNvPr id="28" name="Retângulo de cantos arredondados 27"/>
              <p:cNvSpPr/>
              <p:nvPr/>
            </p:nvSpPr>
            <p:spPr>
              <a:xfrm rot="5400000">
                <a:off x="4559988" y="5582820"/>
                <a:ext cx="67177" cy="40540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  </a:t>
                </a:r>
                <a:endParaRPr lang="pt-BR" dirty="0"/>
              </a:p>
            </p:txBody>
          </p:sp>
          <p:sp>
            <p:nvSpPr>
              <p:cNvPr id="29" name="Retângulo de cantos arredondados 28"/>
              <p:cNvSpPr/>
              <p:nvPr/>
            </p:nvSpPr>
            <p:spPr>
              <a:xfrm>
                <a:off x="4390523" y="5625896"/>
                <a:ext cx="68401" cy="18896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Retângulo de cantos arredondados 32"/>
              <p:cNvSpPr/>
              <p:nvPr/>
            </p:nvSpPr>
            <p:spPr>
              <a:xfrm rot="16200000" flipH="1">
                <a:off x="4564090" y="5090934"/>
                <a:ext cx="67177" cy="40540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  </a:t>
                </a:r>
                <a:endParaRPr lang="pt-BR" dirty="0"/>
              </a:p>
            </p:txBody>
          </p:sp>
          <p:sp>
            <p:nvSpPr>
              <p:cNvPr id="34" name="Retângulo de cantos arredondados 33"/>
              <p:cNvSpPr/>
              <p:nvPr/>
            </p:nvSpPr>
            <p:spPr>
              <a:xfrm flipH="1">
                <a:off x="4394625" y="5264302"/>
                <a:ext cx="68401" cy="18896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1" name="Grupo 50"/>
            <p:cNvGrpSpPr/>
            <p:nvPr/>
          </p:nvGrpSpPr>
          <p:grpSpPr>
            <a:xfrm>
              <a:off x="1862104" y="1221649"/>
              <a:ext cx="1457225" cy="1437214"/>
              <a:chOff x="6638488" y="3460020"/>
              <a:chExt cx="1565984" cy="1551922"/>
            </a:xfrm>
          </p:grpSpPr>
          <p:sp>
            <p:nvSpPr>
              <p:cNvPr id="49" name="Elipse 48"/>
              <p:cNvSpPr/>
              <p:nvPr/>
            </p:nvSpPr>
            <p:spPr>
              <a:xfrm>
                <a:off x="6638488" y="3460020"/>
                <a:ext cx="1565984" cy="1531424"/>
              </a:xfrm>
              <a:prstGeom prst="ellipse">
                <a:avLst/>
              </a:prstGeom>
              <a:solidFill>
                <a:srgbClr val="D2DAE2"/>
              </a:solidFill>
              <a:ln w="57150">
                <a:solidFill>
                  <a:srgbClr val="05C46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53" name="Google Shape;242;p5"/>
              <p:cNvPicPr preferRelativeResize="0"/>
              <p:nvPr/>
            </p:nvPicPr>
            <p:blipFill rotWithShape="1">
              <a:blip r:embed="rId3">
                <a:alphaModFix/>
              </a:blip>
              <a:srcRect l="39283" t="28880" r="41349" b="23633"/>
              <a:stretch/>
            </p:blipFill>
            <p:spPr>
              <a:xfrm>
                <a:off x="6880505" y="3717031"/>
                <a:ext cx="1081951" cy="12949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492" y="674106"/>
            <a:ext cx="3527623" cy="568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" name="Grupo 57"/>
          <p:cNvGrpSpPr/>
          <p:nvPr/>
        </p:nvGrpSpPr>
        <p:grpSpPr>
          <a:xfrm>
            <a:off x="5544163" y="2815572"/>
            <a:ext cx="2520280" cy="373173"/>
            <a:chOff x="5544163" y="3234672"/>
            <a:chExt cx="2520280" cy="373173"/>
          </a:xfrm>
        </p:grpSpPr>
        <p:sp>
          <p:nvSpPr>
            <p:cNvPr id="60" name="Retângulo de cantos arredondados 59"/>
            <p:cNvSpPr/>
            <p:nvPr/>
          </p:nvSpPr>
          <p:spPr>
            <a:xfrm>
              <a:off x="5544163" y="3247805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6012670" y="3234672"/>
              <a:ext cx="1602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Nome usuário</a:t>
              </a:r>
            </a:p>
          </p:txBody>
        </p:sp>
      </p:grpSp>
      <p:grpSp>
        <p:nvGrpSpPr>
          <p:cNvPr id="77" name="Grupo 76"/>
          <p:cNvGrpSpPr/>
          <p:nvPr/>
        </p:nvGrpSpPr>
        <p:grpSpPr>
          <a:xfrm>
            <a:off x="5554007" y="3577338"/>
            <a:ext cx="2520280" cy="369332"/>
            <a:chOff x="5554007" y="3996438"/>
            <a:chExt cx="2520280" cy="369332"/>
          </a:xfrm>
        </p:grpSpPr>
        <p:sp>
          <p:nvSpPr>
            <p:cNvPr id="61" name="Retângulo de cantos arredondados 60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6403565" y="3996438"/>
              <a:ext cx="801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Senha</a:t>
              </a:r>
            </a:p>
          </p:txBody>
        </p:sp>
      </p:grpSp>
      <p:grpSp>
        <p:nvGrpSpPr>
          <p:cNvPr id="78" name="Grupo 77"/>
          <p:cNvGrpSpPr/>
          <p:nvPr/>
        </p:nvGrpSpPr>
        <p:grpSpPr>
          <a:xfrm>
            <a:off x="6371145" y="4425259"/>
            <a:ext cx="914400" cy="914400"/>
            <a:chOff x="6340463" y="4795539"/>
            <a:chExt cx="914400" cy="914400"/>
          </a:xfrm>
        </p:grpSpPr>
        <p:sp>
          <p:nvSpPr>
            <p:cNvPr id="64" name="Elipse 63"/>
            <p:cNvSpPr/>
            <p:nvPr/>
          </p:nvSpPr>
          <p:spPr>
            <a:xfrm>
              <a:off x="6340463" y="4795539"/>
              <a:ext cx="914400" cy="914400"/>
            </a:xfrm>
            <a:prstGeom prst="ellipse">
              <a:avLst/>
            </a:prstGeom>
            <a:solidFill>
              <a:srgbClr val="D2DAE2"/>
            </a:solidFill>
            <a:ln w="38100">
              <a:solidFill>
                <a:srgbClr val="05C46B"/>
              </a:solidFill>
            </a:ln>
            <a:effectLst>
              <a:outerShdw blurRad="203200" dist="25400" dir="2940000" sx="110000" sy="110000" algn="t" rotWithShape="0">
                <a:prstClr val="black">
                  <a:alpha val="6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5" name="Grupo 64"/>
            <p:cNvGrpSpPr/>
            <p:nvPr/>
          </p:nvGrpSpPr>
          <p:grpSpPr>
            <a:xfrm>
              <a:off x="6496435" y="4986847"/>
              <a:ext cx="509084" cy="559063"/>
              <a:chOff x="4291298" y="5260048"/>
              <a:chExt cx="509084" cy="559063"/>
            </a:xfrm>
          </p:grpSpPr>
          <p:sp>
            <p:nvSpPr>
              <p:cNvPr id="66" name="Retângulo de cantos arredondados 65"/>
              <p:cNvSpPr/>
              <p:nvPr/>
            </p:nvSpPr>
            <p:spPr>
              <a:xfrm>
                <a:off x="4291298" y="5505396"/>
                <a:ext cx="422040" cy="73435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Retângulo de cantos arredondados 66"/>
              <p:cNvSpPr/>
              <p:nvPr/>
            </p:nvSpPr>
            <p:spPr>
              <a:xfrm rot="19491298" flipV="1">
                <a:off x="4487334" y="5564145"/>
                <a:ext cx="258343" cy="66763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Retângulo de cantos arredondados 67"/>
              <p:cNvSpPr/>
              <p:nvPr/>
            </p:nvSpPr>
            <p:spPr>
              <a:xfrm rot="2108702">
                <a:off x="4486513" y="5448401"/>
                <a:ext cx="258343" cy="66288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Retângulo de cantos arredondados 68"/>
              <p:cNvSpPr/>
              <p:nvPr/>
            </p:nvSpPr>
            <p:spPr>
              <a:xfrm rot="10800000">
                <a:off x="4743669" y="5260048"/>
                <a:ext cx="56713" cy="55320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  </a:t>
                </a:r>
                <a:endParaRPr lang="pt-BR" dirty="0"/>
              </a:p>
            </p:txBody>
          </p:sp>
          <p:sp>
            <p:nvSpPr>
              <p:cNvPr id="70" name="Retângulo de cantos arredondados 69"/>
              <p:cNvSpPr/>
              <p:nvPr/>
            </p:nvSpPr>
            <p:spPr>
              <a:xfrm rot="5400000">
                <a:off x="4559988" y="5582820"/>
                <a:ext cx="67177" cy="40540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  </a:t>
                </a:r>
                <a:endParaRPr lang="pt-BR" dirty="0"/>
              </a:p>
            </p:txBody>
          </p:sp>
          <p:sp>
            <p:nvSpPr>
              <p:cNvPr id="71" name="Retângulo de cantos arredondados 70"/>
              <p:cNvSpPr/>
              <p:nvPr/>
            </p:nvSpPr>
            <p:spPr>
              <a:xfrm>
                <a:off x="4390523" y="5625896"/>
                <a:ext cx="68401" cy="18896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Retângulo de cantos arredondados 71"/>
              <p:cNvSpPr/>
              <p:nvPr/>
            </p:nvSpPr>
            <p:spPr>
              <a:xfrm rot="16200000" flipH="1">
                <a:off x="4564090" y="5090934"/>
                <a:ext cx="67177" cy="40540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  </a:t>
                </a:r>
                <a:endParaRPr lang="pt-BR" dirty="0"/>
              </a:p>
            </p:txBody>
          </p:sp>
          <p:sp>
            <p:nvSpPr>
              <p:cNvPr id="73" name="Retângulo de cantos arredondados 72"/>
              <p:cNvSpPr/>
              <p:nvPr/>
            </p:nvSpPr>
            <p:spPr>
              <a:xfrm flipH="1">
                <a:off x="4394625" y="5264302"/>
                <a:ext cx="68401" cy="18896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75" name="Elipse 74"/>
          <p:cNvSpPr/>
          <p:nvPr/>
        </p:nvSpPr>
        <p:spPr>
          <a:xfrm>
            <a:off x="6069050" y="908720"/>
            <a:ext cx="1457225" cy="141823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5C4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6" name="Google Shape;242;p5"/>
          <p:cNvPicPr preferRelativeResize="0"/>
          <p:nvPr/>
        </p:nvPicPr>
        <p:blipFill rotWithShape="1">
          <a:blip r:embed="rId3">
            <a:alphaModFix/>
          </a:blip>
          <a:srcRect l="39283" t="28880" r="41349" b="23633"/>
          <a:stretch/>
        </p:blipFill>
        <p:spPr>
          <a:xfrm>
            <a:off x="6294259" y="1146734"/>
            <a:ext cx="1006809" cy="119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Retângulo 79"/>
          <p:cNvSpPr/>
          <p:nvPr/>
        </p:nvSpPr>
        <p:spPr>
          <a:xfrm>
            <a:off x="5040492" y="5733255"/>
            <a:ext cx="3527623" cy="622625"/>
          </a:xfrm>
          <a:prstGeom prst="rect">
            <a:avLst/>
          </a:prstGeom>
          <a:solidFill>
            <a:srgbClr val="000000">
              <a:alpha val="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CaixaDeTexto 80"/>
          <p:cNvSpPr txBox="1"/>
          <p:nvPr/>
        </p:nvSpPr>
        <p:spPr>
          <a:xfrm>
            <a:off x="5413751" y="5859901"/>
            <a:ext cx="29887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CRIAR UMA NOVA CONTA</a:t>
            </a:r>
            <a:endParaRPr lang="pt-BR" sz="160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Batang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07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4785717" y="405408"/>
            <a:ext cx="3524250" cy="5686425"/>
            <a:chOff x="4785717" y="405408"/>
            <a:chExt cx="3524250" cy="568642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5717" y="405408"/>
              <a:ext cx="3524250" cy="568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Forma livre 2"/>
            <p:cNvSpPr/>
            <p:nvPr/>
          </p:nvSpPr>
          <p:spPr>
            <a:xfrm>
              <a:off x="4785717" y="414189"/>
              <a:ext cx="1872208" cy="1722685"/>
            </a:xfrm>
            <a:custGeom>
              <a:avLst/>
              <a:gdLst/>
              <a:ahLst/>
              <a:cxnLst/>
              <a:rect l="l" t="t" r="r" b="b"/>
              <a:pathLst>
                <a:path w="1643125" h="1452913">
                  <a:moveTo>
                    <a:pt x="0" y="0"/>
                  </a:moveTo>
                  <a:lnTo>
                    <a:pt x="1641805" y="0"/>
                  </a:lnTo>
                  <a:cubicBezTo>
                    <a:pt x="1651338" y="70500"/>
                    <a:pt x="1607934" y="154503"/>
                    <a:pt x="1554584" y="234528"/>
                  </a:cubicBezTo>
                  <a:cubicBezTo>
                    <a:pt x="1444517" y="399628"/>
                    <a:pt x="987317" y="632461"/>
                    <a:pt x="729084" y="831428"/>
                  </a:cubicBezTo>
                  <a:cubicBezTo>
                    <a:pt x="470851" y="1030395"/>
                    <a:pt x="210501" y="1574378"/>
                    <a:pt x="5184" y="1428328"/>
                  </a:cubicBezTo>
                  <a:lnTo>
                    <a:pt x="0" y="1423726"/>
                  </a:lnTo>
                  <a:close/>
                </a:path>
              </a:pathLst>
            </a:custGeom>
            <a:solidFill>
              <a:srgbClr val="FA53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971600" y="430138"/>
            <a:ext cx="3524250" cy="5686425"/>
            <a:chOff x="971600" y="430138"/>
            <a:chExt cx="3524250" cy="5686425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430138"/>
              <a:ext cx="3524250" cy="568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Forma livre 5"/>
            <p:cNvSpPr/>
            <p:nvPr/>
          </p:nvSpPr>
          <p:spPr>
            <a:xfrm>
              <a:off x="971600" y="430733"/>
              <a:ext cx="1872208" cy="1722685"/>
            </a:xfrm>
            <a:custGeom>
              <a:avLst/>
              <a:gdLst/>
              <a:ahLst/>
              <a:cxnLst/>
              <a:rect l="l" t="t" r="r" b="b"/>
              <a:pathLst>
                <a:path w="1643125" h="1452913">
                  <a:moveTo>
                    <a:pt x="0" y="0"/>
                  </a:moveTo>
                  <a:lnTo>
                    <a:pt x="1641805" y="0"/>
                  </a:lnTo>
                  <a:cubicBezTo>
                    <a:pt x="1651338" y="70500"/>
                    <a:pt x="1607934" y="154503"/>
                    <a:pt x="1554584" y="234528"/>
                  </a:cubicBezTo>
                  <a:cubicBezTo>
                    <a:pt x="1444517" y="399628"/>
                    <a:pt x="987317" y="632461"/>
                    <a:pt x="729084" y="831428"/>
                  </a:cubicBezTo>
                  <a:cubicBezTo>
                    <a:pt x="470851" y="1030395"/>
                    <a:pt x="210501" y="1574378"/>
                    <a:pt x="5184" y="1428328"/>
                  </a:cubicBezTo>
                  <a:lnTo>
                    <a:pt x="0" y="1423726"/>
                  </a:lnTo>
                  <a:close/>
                </a:path>
              </a:pathLst>
            </a:custGeom>
            <a:solidFill>
              <a:srgbClr val="FA3A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30" y="557549"/>
            <a:ext cx="854075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Elipse 10"/>
          <p:cNvSpPr/>
          <p:nvPr/>
        </p:nvSpPr>
        <p:spPr>
          <a:xfrm>
            <a:off x="4929249" y="543322"/>
            <a:ext cx="794492" cy="781447"/>
          </a:xfrm>
          <a:prstGeom prst="ellipse">
            <a:avLst/>
          </a:prstGeom>
          <a:solidFill>
            <a:srgbClr val="FA5308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5104448" y="592638"/>
            <a:ext cx="444094" cy="682814"/>
            <a:chOff x="2474516" y="1514465"/>
            <a:chExt cx="444094" cy="682814"/>
          </a:xfrm>
        </p:grpSpPr>
        <p:sp>
          <p:nvSpPr>
            <p:cNvPr id="13" name="CaixaDeTexto 12"/>
            <p:cNvSpPr txBox="1"/>
            <p:nvPr/>
          </p:nvSpPr>
          <p:spPr>
            <a:xfrm>
              <a:off x="2545523" y="1514465"/>
              <a:ext cx="252613" cy="270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1</a:t>
              </a:r>
              <a:endParaRPr lang="pt-BR" b="1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14" name="Conector reto 13"/>
            <p:cNvCxnSpPr/>
            <p:nvPr/>
          </p:nvCxnSpPr>
          <p:spPr>
            <a:xfrm>
              <a:off x="2543733" y="1856522"/>
              <a:ext cx="305661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aixaDeTexto 14"/>
            <p:cNvSpPr txBox="1"/>
            <p:nvPr/>
          </p:nvSpPr>
          <p:spPr>
            <a:xfrm>
              <a:off x="2474516" y="1827947"/>
              <a:ext cx="444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10</a:t>
              </a:r>
              <a:endParaRPr lang="pt-BR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9" name="CaixaDeTexto 8"/>
          <p:cNvSpPr txBox="1"/>
          <p:nvPr/>
        </p:nvSpPr>
        <p:spPr>
          <a:xfrm>
            <a:off x="1660939" y="1493594"/>
            <a:ext cx="2834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Você tem sensibilidade a glúten?</a:t>
            </a:r>
            <a:endParaRPr lang="pt-B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98" y="3068960"/>
            <a:ext cx="1551285" cy="721685"/>
          </a:xfrm>
          <a:prstGeom prst="roundRect">
            <a:avLst>
              <a:gd name="adj" fmla="val 2227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551" y="3068960"/>
            <a:ext cx="1551285" cy="721685"/>
          </a:xfrm>
          <a:prstGeom prst="roundRect">
            <a:avLst>
              <a:gd name="adj" fmla="val 2227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1495571" y="3198969"/>
            <a:ext cx="824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Não</a:t>
            </a:r>
            <a:endParaRPr lang="pt-BR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3238188" y="3198969"/>
            <a:ext cx="68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Sim</a:t>
            </a:r>
            <a:endParaRPr lang="pt-BR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929249" y="3068960"/>
            <a:ext cx="1551285" cy="721685"/>
          </a:xfrm>
          <a:prstGeom prst="roundRect">
            <a:avLst>
              <a:gd name="adj" fmla="val 2227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657924" y="3068960"/>
            <a:ext cx="1551285" cy="721685"/>
          </a:xfrm>
          <a:prstGeom prst="roundRect">
            <a:avLst>
              <a:gd name="adj" fmla="val 2227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CaixaDeTexto 23"/>
          <p:cNvSpPr txBox="1"/>
          <p:nvPr/>
        </p:nvSpPr>
        <p:spPr>
          <a:xfrm>
            <a:off x="5346944" y="3198969"/>
            <a:ext cx="824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Não</a:t>
            </a:r>
            <a:endParaRPr lang="pt-BR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7089561" y="3198969"/>
            <a:ext cx="68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Sim</a:t>
            </a:r>
            <a:endParaRPr lang="pt-BR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5428068" y="1493594"/>
            <a:ext cx="2834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Você tem sensibilidade a glúten?</a:t>
            </a:r>
            <a:endParaRPr lang="pt-B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769" y="5375275"/>
            <a:ext cx="710059" cy="65261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upo 17"/>
          <p:cNvGrpSpPr/>
          <p:nvPr/>
        </p:nvGrpSpPr>
        <p:grpSpPr>
          <a:xfrm>
            <a:off x="3867881" y="5625132"/>
            <a:ext cx="325833" cy="152902"/>
            <a:chOff x="5909863" y="6008511"/>
            <a:chExt cx="325833" cy="152902"/>
          </a:xfrm>
        </p:grpSpPr>
        <p:sp>
          <p:nvSpPr>
            <p:cNvPr id="30" name="Retângulo de cantos arredondados 29"/>
            <p:cNvSpPr/>
            <p:nvPr/>
          </p:nvSpPr>
          <p:spPr>
            <a:xfrm>
              <a:off x="5909863" y="6056261"/>
              <a:ext cx="302643" cy="6152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de cantos arredondados 30"/>
            <p:cNvSpPr/>
            <p:nvPr/>
          </p:nvSpPr>
          <p:spPr>
            <a:xfrm rot="19491298" flipV="1">
              <a:off x="6050439" y="6105480"/>
              <a:ext cx="185257" cy="5593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de cantos arredondados 31"/>
            <p:cNvSpPr/>
            <p:nvPr/>
          </p:nvSpPr>
          <p:spPr>
            <a:xfrm rot="2108702">
              <a:off x="6049851" y="6008511"/>
              <a:ext cx="185257" cy="555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1140541" y="5377335"/>
            <a:ext cx="710059" cy="652615"/>
            <a:chOff x="1140541" y="5377335"/>
            <a:chExt cx="710059" cy="652615"/>
          </a:xfrm>
        </p:grpSpPr>
        <p:pic>
          <p:nvPicPr>
            <p:cNvPr id="28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0541" y="5377335"/>
              <a:ext cx="710059" cy="65261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4" name="Grupo 33"/>
            <p:cNvGrpSpPr/>
            <p:nvPr/>
          </p:nvGrpSpPr>
          <p:grpSpPr>
            <a:xfrm rot="10800000">
              <a:off x="1332653" y="5628003"/>
              <a:ext cx="325833" cy="152902"/>
              <a:chOff x="5909863" y="6008511"/>
              <a:chExt cx="325833" cy="152902"/>
            </a:xfrm>
          </p:grpSpPr>
          <p:sp>
            <p:nvSpPr>
              <p:cNvPr id="35" name="Retângulo de cantos arredondados 34"/>
              <p:cNvSpPr/>
              <p:nvPr/>
            </p:nvSpPr>
            <p:spPr>
              <a:xfrm>
                <a:off x="5909863" y="6056261"/>
                <a:ext cx="302643" cy="6152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 de cantos arredondados 35"/>
              <p:cNvSpPr/>
              <p:nvPr/>
            </p:nvSpPr>
            <p:spPr>
              <a:xfrm rot="19491298" flipV="1">
                <a:off x="6050439" y="6105480"/>
                <a:ext cx="185257" cy="5593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Retângulo de cantos arredondados 36"/>
              <p:cNvSpPr/>
              <p:nvPr/>
            </p:nvSpPr>
            <p:spPr>
              <a:xfrm rot="2108702">
                <a:off x="6049851" y="6008511"/>
                <a:ext cx="185257" cy="5553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946731" y="5372634"/>
            <a:ext cx="710059" cy="65261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2" name="Grupo 41"/>
          <p:cNvGrpSpPr/>
          <p:nvPr/>
        </p:nvGrpSpPr>
        <p:grpSpPr>
          <a:xfrm rot="10800000">
            <a:off x="5138845" y="5622490"/>
            <a:ext cx="325833" cy="152902"/>
            <a:chOff x="5909863" y="6008511"/>
            <a:chExt cx="325833" cy="152902"/>
          </a:xfrm>
        </p:grpSpPr>
        <p:sp>
          <p:nvSpPr>
            <p:cNvPr id="47" name="Retângulo de cantos arredondados 46"/>
            <p:cNvSpPr/>
            <p:nvPr/>
          </p:nvSpPr>
          <p:spPr>
            <a:xfrm>
              <a:off x="5909863" y="6056261"/>
              <a:ext cx="302643" cy="6152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de cantos arredondados 47"/>
            <p:cNvSpPr/>
            <p:nvPr/>
          </p:nvSpPr>
          <p:spPr>
            <a:xfrm rot="19491298" flipV="1">
              <a:off x="6050439" y="6105480"/>
              <a:ext cx="185257" cy="5593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de cantos arredondados 48"/>
            <p:cNvSpPr/>
            <p:nvPr/>
          </p:nvSpPr>
          <p:spPr>
            <a:xfrm rot="2108702">
              <a:off x="6049851" y="6008511"/>
              <a:ext cx="185257" cy="555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7499150" y="5335327"/>
            <a:ext cx="710059" cy="652615"/>
            <a:chOff x="7489886" y="5372633"/>
            <a:chExt cx="710059" cy="652615"/>
          </a:xfrm>
        </p:grpSpPr>
        <p:pic>
          <p:nvPicPr>
            <p:cNvPr id="40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7489886" y="5372633"/>
              <a:ext cx="710059" cy="65261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3" name="Grupo 42"/>
            <p:cNvGrpSpPr/>
            <p:nvPr/>
          </p:nvGrpSpPr>
          <p:grpSpPr>
            <a:xfrm rot="196738">
              <a:off x="7682000" y="5621678"/>
              <a:ext cx="325833" cy="152902"/>
              <a:chOff x="5909863" y="6008511"/>
              <a:chExt cx="325833" cy="152902"/>
            </a:xfrm>
          </p:grpSpPr>
          <p:sp>
            <p:nvSpPr>
              <p:cNvPr id="44" name="Retângulo de cantos arredondados 43"/>
              <p:cNvSpPr/>
              <p:nvPr/>
            </p:nvSpPr>
            <p:spPr>
              <a:xfrm>
                <a:off x="5909863" y="6056261"/>
                <a:ext cx="302643" cy="6152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 de cantos arredondados 44"/>
              <p:cNvSpPr/>
              <p:nvPr/>
            </p:nvSpPr>
            <p:spPr>
              <a:xfrm rot="19491298" flipV="1">
                <a:off x="6050439" y="6105480"/>
                <a:ext cx="185257" cy="5593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de cantos arredondados 45"/>
              <p:cNvSpPr/>
              <p:nvPr/>
            </p:nvSpPr>
            <p:spPr>
              <a:xfrm rot="2108702">
                <a:off x="6049851" y="6008511"/>
                <a:ext cx="185257" cy="5553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50" name="Elipse 49"/>
          <p:cNvSpPr/>
          <p:nvPr/>
        </p:nvSpPr>
        <p:spPr>
          <a:xfrm>
            <a:off x="5081649" y="695722"/>
            <a:ext cx="794492" cy="781447"/>
          </a:xfrm>
          <a:prstGeom prst="ellipse">
            <a:avLst/>
          </a:prstGeom>
          <a:solidFill>
            <a:srgbClr val="D6368A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26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Resultado de imagem para water bottle flat desig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6" descr="Resultado de imagem para water bottle flat desig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94148" y="167705"/>
            <a:ext cx="2115750" cy="2115750"/>
            <a:chOff x="1082336" y="836712"/>
            <a:chExt cx="2115750" cy="2115750"/>
          </a:xfrm>
        </p:grpSpPr>
        <p:sp>
          <p:nvSpPr>
            <p:cNvPr id="39" name="Retângulo de cantos arredondados 38"/>
            <p:cNvSpPr/>
            <p:nvPr/>
          </p:nvSpPr>
          <p:spPr>
            <a:xfrm>
              <a:off x="1082336" y="836712"/>
              <a:ext cx="2115750" cy="2115750"/>
            </a:xfrm>
            <a:prstGeom prst="roundRect">
              <a:avLst/>
            </a:prstGeom>
            <a:solidFill>
              <a:srgbClr val="C1E3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8" name="Grupo 37"/>
            <p:cNvGrpSpPr/>
            <p:nvPr/>
          </p:nvGrpSpPr>
          <p:grpSpPr>
            <a:xfrm>
              <a:off x="1847520" y="1114078"/>
              <a:ext cx="585381" cy="1561017"/>
              <a:chOff x="4499992" y="1484783"/>
              <a:chExt cx="1512168" cy="4032449"/>
            </a:xfrm>
          </p:grpSpPr>
          <p:grpSp>
            <p:nvGrpSpPr>
              <p:cNvPr id="14" name="Grupo 13"/>
              <p:cNvGrpSpPr/>
              <p:nvPr/>
            </p:nvGrpSpPr>
            <p:grpSpPr>
              <a:xfrm>
                <a:off x="4499992" y="1865434"/>
                <a:ext cx="1512168" cy="3651798"/>
                <a:chOff x="4499992" y="1865434"/>
                <a:chExt cx="1512168" cy="3651798"/>
              </a:xfrm>
            </p:grpSpPr>
            <p:grpSp>
              <p:nvGrpSpPr>
                <p:cNvPr id="9" name="Grupo 8"/>
                <p:cNvGrpSpPr/>
                <p:nvPr/>
              </p:nvGrpSpPr>
              <p:grpSpPr>
                <a:xfrm>
                  <a:off x="4499992" y="1865434"/>
                  <a:ext cx="1512168" cy="3651798"/>
                  <a:chOff x="4499992" y="1865434"/>
                  <a:chExt cx="1512168" cy="3651798"/>
                </a:xfrm>
                <a:solidFill>
                  <a:srgbClr val="87C7D9"/>
                </a:solidFill>
                <a:effectLst/>
              </p:grpSpPr>
              <p:sp>
                <p:nvSpPr>
                  <p:cNvPr id="6" name="Retângulo de cantos arredondados 5"/>
                  <p:cNvSpPr/>
                  <p:nvPr/>
                </p:nvSpPr>
                <p:spPr>
                  <a:xfrm>
                    <a:off x="4499992" y="2453032"/>
                    <a:ext cx="1512168" cy="2808312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" name="Elipse 6"/>
                  <p:cNvSpPr/>
                  <p:nvPr/>
                </p:nvSpPr>
                <p:spPr>
                  <a:xfrm>
                    <a:off x="4499992" y="1865434"/>
                    <a:ext cx="1512168" cy="14132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Elipse 7"/>
                  <p:cNvSpPr/>
                  <p:nvPr/>
                </p:nvSpPr>
                <p:spPr>
                  <a:xfrm>
                    <a:off x="4499992" y="4602832"/>
                    <a:ext cx="648072" cy="9144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" name="Elipse 10"/>
                  <p:cNvSpPr/>
                  <p:nvPr/>
                </p:nvSpPr>
                <p:spPr>
                  <a:xfrm>
                    <a:off x="4932040" y="4602832"/>
                    <a:ext cx="648072" cy="9144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Elipse 11"/>
                  <p:cNvSpPr/>
                  <p:nvPr/>
                </p:nvSpPr>
                <p:spPr>
                  <a:xfrm>
                    <a:off x="5364088" y="4602832"/>
                    <a:ext cx="648072" cy="9144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0" name="Retângulo 9"/>
                <p:cNvSpPr/>
                <p:nvPr/>
              </p:nvSpPr>
              <p:spPr>
                <a:xfrm>
                  <a:off x="4499992" y="3278656"/>
                  <a:ext cx="1512168" cy="1080120"/>
                </a:xfrm>
                <a:prstGeom prst="rect">
                  <a:avLst/>
                </a:prstGeom>
                <a:solidFill>
                  <a:srgbClr val="47AAC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" name="Elipse 12"/>
                <p:cNvSpPr/>
                <p:nvPr/>
              </p:nvSpPr>
              <p:spPr>
                <a:xfrm>
                  <a:off x="4942892" y="3505532"/>
                  <a:ext cx="626368" cy="62636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5" name="Retângulo de cantos arredondados 14"/>
              <p:cNvSpPr/>
              <p:nvPr/>
            </p:nvSpPr>
            <p:spPr>
              <a:xfrm>
                <a:off x="5780035" y="2572045"/>
                <a:ext cx="102586" cy="2369123"/>
              </a:xfrm>
              <a:prstGeom prst="roundRect">
                <a:avLst>
                  <a:gd name="adj" fmla="val 50000"/>
                </a:avLst>
              </a:prstGeom>
              <a:solidFill>
                <a:srgbClr val="FFFFFF">
                  <a:alpha val="3882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Retângulo de cantos arredondados 34"/>
              <p:cNvSpPr/>
              <p:nvPr/>
            </p:nvSpPr>
            <p:spPr>
              <a:xfrm>
                <a:off x="5004047" y="1794049"/>
                <a:ext cx="504057" cy="71385"/>
              </a:xfrm>
              <a:prstGeom prst="roundRect">
                <a:avLst>
                  <a:gd name="adj" fmla="val 50000"/>
                </a:avLst>
              </a:prstGeom>
              <a:solidFill>
                <a:srgbClr val="87C7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 de cantos arredondados 35"/>
              <p:cNvSpPr/>
              <p:nvPr/>
            </p:nvSpPr>
            <p:spPr>
              <a:xfrm>
                <a:off x="5076056" y="1624159"/>
                <a:ext cx="360040" cy="540193"/>
              </a:xfrm>
              <a:prstGeom prst="roundRect">
                <a:avLst/>
              </a:prstGeom>
              <a:solidFill>
                <a:srgbClr val="87C7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Arredondar Retângulo no Mesmo Canto Lateral 36"/>
              <p:cNvSpPr/>
              <p:nvPr/>
            </p:nvSpPr>
            <p:spPr>
              <a:xfrm>
                <a:off x="5009472" y="1484783"/>
                <a:ext cx="493205" cy="288033"/>
              </a:xfrm>
              <a:prstGeom prst="round2SameRect">
                <a:avLst>
                  <a:gd name="adj1" fmla="val 26472"/>
                  <a:gd name="adj2" fmla="val 6568"/>
                </a:avLst>
              </a:prstGeom>
              <a:solidFill>
                <a:srgbClr val="4AAB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2" name="Grupo 21"/>
          <p:cNvGrpSpPr/>
          <p:nvPr/>
        </p:nvGrpSpPr>
        <p:grpSpPr>
          <a:xfrm>
            <a:off x="2768893" y="160337"/>
            <a:ext cx="2115750" cy="2115750"/>
            <a:chOff x="4813176" y="404664"/>
            <a:chExt cx="2567136" cy="2761456"/>
          </a:xfrm>
        </p:grpSpPr>
        <p:sp>
          <p:nvSpPr>
            <p:cNvPr id="23" name="Retângulo de cantos arredondados 22"/>
            <p:cNvSpPr/>
            <p:nvPr/>
          </p:nvSpPr>
          <p:spPr>
            <a:xfrm>
              <a:off x="4813176" y="404664"/>
              <a:ext cx="2567136" cy="2761456"/>
            </a:xfrm>
            <a:prstGeom prst="roundRect">
              <a:avLst/>
            </a:prstGeom>
            <a:solidFill>
              <a:srgbClr val="F4C9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Forma livre 23"/>
            <p:cNvSpPr/>
            <p:nvPr/>
          </p:nvSpPr>
          <p:spPr>
            <a:xfrm>
              <a:off x="5097294" y="1468877"/>
              <a:ext cx="2283018" cy="1697240"/>
            </a:xfrm>
            <a:custGeom>
              <a:avLst/>
              <a:gdLst/>
              <a:ahLst/>
              <a:cxnLst/>
              <a:rect l="l" t="t" r="r" b="b"/>
              <a:pathLst>
                <a:path w="2283018" h="1697240">
                  <a:moveTo>
                    <a:pt x="476655" y="0"/>
                  </a:moveTo>
                  <a:lnTo>
                    <a:pt x="749029" y="311285"/>
                  </a:lnTo>
                  <a:lnTo>
                    <a:pt x="1498059" y="340468"/>
                  </a:lnTo>
                  <a:lnTo>
                    <a:pt x="1721795" y="9727"/>
                  </a:lnTo>
                  <a:lnTo>
                    <a:pt x="2283018" y="357893"/>
                  </a:lnTo>
                  <a:lnTo>
                    <a:pt x="2283018" y="1269375"/>
                  </a:lnTo>
                  <a:cubicBezTo>
                    <a:pt x="2283018" y="1505678"/>
                    <a:pt x="2091456" y="1697240"/>
                    <a:pt x="1855153" y="1697240"/>
                  </a:cubicBezTo>
                  <a:lnTo>
                    <a:pt x="1043675" y="1697240"/>
                  </a:lnTo>
                  <a:lnTo>
                    <a:pt x="0" y="379378"/>
                  </a:lnTo>
                  <a:close/>
                </a:path>
              </a:pathLst>
            </a:cu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" name="Grupo 24"/>
            <p:cNvGrpSpPr/>
            <p:nvPr/>
          </p:nvGrpSpPr>
          <p:grpSpPr>
            <a:xfrm>
              <a:off x="5089730" y="1461356"/>
              <a:ext cx="2014028" cy="648072"/>
              <a:chOff x="5294276" y="3504071"/>
              <a:chExt cx="2014028" cy="648072"/>
            </a:xfrm>
          </p:grpSpPr>
          <p:sp>
            <p:nvSpPr>
              <p:cNvPr id="26" name="Retângulo 25"/>
              <p:cNvSpPr/>
              <p:nvPr/>
            </p:nvSpPr>
            <p:spPr>
              <a:xfrm>
                <a:off x="5580112" y="3789040"/>
                <a:ext cx="1440160" cy="78135"/>
              </a:xfrm>
              <a:prstGeom prst="rect">
                <a:avLst/>
              </a:prstGeom>
              <a:solidFill>
                <a:srgbClr val="4A27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26"/>
              <p:cNvSpPr/>
              <p:nvPr/>
            </p:nvSpPr>
            <p:spPr>
              <a:xfrm>
                <a:off x="5580112" y="3504071"/>
                <a:ext cx="196164" cy="648072"/>
              </a:xfrm>
              <a:prstGeom prst="rect">
                <a:avLst/>
              </a:prstGeom>
              <a:solidFill>
                <a:srgbClr val="4A27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27"/>
              <p:cNvSpPr/>
              <p:nvPr/>
            </p:nvSpPr>
            <p:spPr>
              <a:xfrm>
                <a:off x="6816824" y="3504071"/>
                <a:ext cx="203448" cy="648072"/>
              </a:xfrm>
              <a:prstGeom prst="rect">
                <a:avLst/>
              </a:prstGeom>
              <a:solidFill>
                <a:srgbClr val="4A27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 28"/>
              <p:cNvSpPr/>
              <p:nvPr/>
            </p:nvSpPr>
            <p:spPr>
              <a:xfrm>
                <a:off x="5436096" y="3601549"/>
                <a:ext cx="144016" cy="453113"/>
              </a:xfrm>
              <a:prstGeom prst="rect">
                <a:avLst/>
              </a:prstGeom>
              <a:solidFill>
                <a:srgbClr val="73331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 29"/>
              <p:cNvSpPr/>
              <p:nvPr/>
            </p:nvSpPr>
            <p:spPr>
              <a:xfrm>
                <a:off x="7020272" y="3601550"/>
                <a:ext cx="144016" cy="453113"/>
              </a:xfrm>
              <a:prstGeom prst="rect">
                <a:avLst/>
              </a:prstGeom>
              <a:solidFill>
                <a:srgbClr val="73331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30"/>
              <p:cNvSpPr/>
              <p:nvPr/>
            </p:nvSpPr>
            <p:spPr>
              <a:xfrm>
                <a:off x="5294276" y="3742168"/>
                <a:ext cx="144016" cy="171877"/>
              </a:xfrm>
              <a:prstGeom prst="rect">
                <a:avLst/>
              </a:prstGeom>
              <a:solidFill>
                <a:srgbClr val="4A27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tângulo 31"/>
              <p:cNvSpPr/>
              <p:nvPr/>
            </p:nvSpPr>
            <p:spPr>
              <a:xfrm>
                <a:off x="7164288" y="3742166"/>
                <a:ext cx="144016" cy="171877"/>
              </a:xfrm>
              <a:prstGeom prst="rect">
                <a:avLst/>
              </a:prstGeom>
              <a:solidFill>
                <a:srgbClr val="4A27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33" name="Grupo 32"/>
          <p:cNvGrpSpPr/>
          <p:nvPr/>
        </p:nvGrpSpPr>
        <p:grpSpPr>
          <a:xfrm>
            <a:off x="94148" y="2651609"/>
            <a:ext cx="2115750" cy="2115750"/>
            <a:chOff x="4572000" y="1556792"/>
            <a:chExt cx="2115750" cy="2115750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4572000" y="1556792"/>
              <a:ext cx="2115750" cy="2115750"/>
            </a:xfrm>
            <a:prstGeom prst="roundRect">
              <a:avLst/>
            </a:prstGeom>
            <a:solidFill>
              <a:srgbClr val="DC51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Forma livre 40"/>
            <p:cNvSpPr/>
            <p:nvPr/>
          </p:nvSpPr>
          <p:spPr>
            <a:xfrm>
              <a:off x="5461000" y="1987550"/>
              <a:ext cx="1220090" cy="1684992"/>
            </a:xfrm>
            <a:custGeom>
              <a:avLst/>
              <a:gdLst/>
              <a:ahLst/>
              <a:cxnLst/>
              <a:rect l="l" t="t" r="r" b="b"/>
              <a:pathLst>
                <a:path w="1220090" h="1684992">
                  <a:moveTo>
                    <a:pt x="222250" y="0"/>
                  </a:moveTo>
                  <a:lnTo>
                    <a:pt x="1220090" y="472462"/>
                  </a:lnTo>
                  <a:lnTo>
                    <a:pt x="1220090" y="1332360"/>
                  </a:lnTo>
                  <a:cubicBezTo>
                    <a:pt x="1220090" y="1527113"/>
                    <a:pt x="1062211" y="1684992"/>
                    <a:pt x="867458" y="1684992"/>
                  </a:cubicBezTo>
                  <a:lnTo>
                    <a:pt x="780284" y="1684992"/>
                  </a:lnTo>
                  <a:lnTo>
                    <a:pt x="0" y="1041400"/>
                  </a:lnTo>
                  <a:close/>
                </a:path>
              </a:pathLst>
            </a:cu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/>
            <p:cNvSpPr/>
            <p:nvPr/>
          </p:nvSpPr>
          <p:spPr>
            <a:xfrm>
              <a:off x="5172675" y="2157467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5607015" y="2204864"/>
              <a:ext cx="32400" cy="14401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43"/>
            <p:cNvSpPr/>
            <p:nvPr/>
          </p:nvSpPr>
          <p:spPr>
            <a:xfrm rot="16200000">
              <a:off x="5968994" y="2542659"/>
              <a:ext cx="32400" cy="14401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44"/>
            <p:cNvSpPr/>
            <p:nvPr/>
          </p:nvSpPr>
          <p:spPr>
            <a:xfrm rot="16200000">
              <a:off x="5261122" y="2542659"/>
              <a:ext cx="32400" cy="14401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5607015" y="2877517"/>
              <a:ext cx="32400" cy="14401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5600355" y="2077985"/>
              <a:ext cx="45719" cy="97731"/>
            </a:xfrm>
            <a:prstGeom prst="rect">
              <a:avLst/>
            </a:prstGeom>
            <a:solidFill>
              <a:srgbClr val="F4C9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osca 47"/>
            <p:cNvSpPr/>
            <p:nvPr/>
          </p:nvSpPr>
          <p:spPr>
            <a:xfrm>
              <a:off x="5172675" y="2157467"/>
              <a:ext cx="914400" cy="914400"/>
            </a:xfrm>
            <a:prstGeom prst="donut">
              <a:avLst>
                <a:gd name="adj" fmla="val 10417"/>
              </a:avLst>
            </a:pr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9" name="Rosca 48"/>
            <p:cNvSpPr/>
            <p:nvPr/>
          </p:nvSpPr>
          <p:spPr>
            <a:xfrm>
              <a:off x="5532569" y="1924623"/>
              <a:ext cx="181292" cy="181292"/>
            </a:xfrm>
            <a:prstGeom prst="donut">
              <a:avLst>
                <a:gd name="adj" fmla="val 20622"/>
              </a:avLst>
            </a:prstGeom>
            <a:solidFill>
              <a:srgbClr val="F4C9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0" name="Elipse 49"/>
            <p:cNvSpPr/>
            <p:nvPr/>
          </p:nvSpPr>
          <p:spPr>
            <a:xfrm>
              <a:off x="5600355" y="2589515"/>
              <a:ext cx="50304" cy="50304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rgbClr val="7333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1" name="Conector reto 50"/>
            <p:cNvCxnSpPr>
              <a:stCxn id="50" idx="7"/>
            </p:cNvCxnSpPr>
            <p:nvPr/>
          </p:nvCxnSpPr>
          <p:spPr>
            <a:xfrm flipV="1">
              <a:off x="5643292" y="2420888"/>
              <a:ext cx="152844" cy="175994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51"/>
            <p:cNvCxnSpPr>
              <a:stCxn id="48" idx="7"/>
            </p:cNvCxnSpPr>
            <p:nvPr/>
          </p:nvCxnSpPr>
          <p:spPr>
            <a:xfrm flipV="1">
              <a:off x="5953164" y="2204864"/>
              <a:ext cx="104038" cy="86514"/>
            </a:xfrm>
            <a:prstGeom prst="line">
              <a:avLst/>
            </a:prstGeom>
            <a:ln w="31750">
              <a:solidFill>
                <a:srgbClr val="7333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300000">
              <a:off x="5986682" y="2132856"/>
              <a:ext cx="144016" cy="144016"/>
            </a:xfrm>
            <a:prstGeom prst="line">
              <a:avLst/>
            </a:prstGeom>
            <a:ln w="38100">
              <a:solidFill>
                <a:srgbClr val="7333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upo 53"/>
          <p:cNvGrpSpPr/>
          <p:nvPr/>
        </p:nvGrpSpPr>
        <p:grpSpPr>
          <a:xfrm>
            <a:off x="2685636" y="2575851"/>
            <a:ext cx="2115750" cy="2115750"/>
            <a:chOff x="4283968" y="2060848"/>
            <a:chExt cx="2115750" cy="2115750"/>
          </a:xfrm>
        </p:grpSpPr>
        <p:sp>
          <p:nvSpPr>
            <p:cNvPr id="55" name="Retângulo de cantos arredondados 54"/>
            <p:cNvSpPr/>
            <p:nvPr/>
          </p:nvSpPr>
          <p:spPr>
            <a:xfrm>
              <a:off x="4283968" y="2060848"/>
              <a:ext cx="2115750" cy="2115750"/>
            </a:xfrm>
            <a:prstGeom prst="roundRect">
              <a:avLst/>
            </a:prstGeom>
            <a:solidFill>
              <a:srgbClr val="8A3F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Forma livre 55"/>
            <p:cNvSpPr/>
            <p:nvPr/>
          </p:nvSpPr>
          <p:spPr>
            <a:xfrm>
              <a:off x="4819650" y="2463800"/>
              <a:ext cx="1580068" cy="1712798"/>
            </a:xfrm>
            <a:custGeom>
              <a:avLst/>
              <a:gdLst/>
              <a:ahLst/>
              <a:cxnLst/>
              <a:rect l="l" t="t" r="r" b="b"/>
              <a:pathLst>
                <a:path w="1580068" h="1712798">
                  <a:moveTo>
                    <a:pt x="1365250" y="0"/>
                  </a:moveTo>
                  <a:lnTo>
                    <a:pt x="1580068" y="346638"/>
                  </a:lnTo>
                  <a:lnTo>
                    <a:pt x="1580068" y="1360166"/>
                  </a:lnTo>
                  <a:cubicBezTo>
                    <a:pt x="1580068" y="1554919"/>
                    <a:pt x="1422189" y="1712798"/>
                    <a:pt x="1227436" y="1712798"/>
                  </a:cubicBezTo>
                  <a:lnTo>
                    <a:pt x="576237" y="1712798"/>
                  </a:lnTo>
                  <a:lnTo>
                    <a:pt x="0" y="1320800"/>
                  </a:lnTo>
                  <a:close/>
                </a:path>
              </a:pathLst>
            </a:cu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Trapezoide 56"/>
            <p:cNvSpPr/>
            <p:nvPr/>
          </p:nvSpPr>
          <p:spPr>
            <a:xfrm rot="10800000">
              <a:off x="4513751" y="2451331"/>
              <a:ext cx="1656184" cy="1334784"/>
            </a:xfrm>
            <a:prstGeom prst="trapezoid">
              <a:avLst>
                <a:gd name="adj" fmla="val 22520"/>
              </a:avLst>
            </a:prstGeom>
            <a:solidFill>
              <a:srgbClr val="89C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4945799" y="2564904"/>
              <a:ext cx="792088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A3F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CaixaDeTexto 58"/>
            <p:cNvSpPr txBox="1"/>
            <p:nvPr/>
          </p:nvSpPr>
          <p:spPr>
            <a:xfrm>
              <a:off x="5144513" y="2539643"/>
              <a:ext cx="3946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Kg</a:t>
              </a:r>
              <a:endParaRPr lang="pt-BR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33006"/>
            <a:ext cx="2123018" cy="2123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upo 4"/>
          <p:cNvGrpSpPr/>
          <p:nvPr/>
        </p:nvGrpSpPr>
        <p:grpSpPr>
          <a:xfrm>
            <a:off x="5580112" y="2545827"/>
            <a:ext cx="2115750" cy="2115750"/>
            <a:chOff x="5580112" y="2545827"/>
            <a:chExt cx="2115750" cy="2115750"/>
          </a:xfrm>
        </p:grpSpPr>
        <p:sp>
          <p:nvSpPr>
            <p:cNvPr id="76" name="Retângulo de cantos arredondados 75"/>
            <p:cNvSpPr/>
            <p:nvPr/>
          </p:nvSpPr>
          <p:spPr>
            <a:xfrm>
              <a:off x="5580112" y="2545827"/>
              <a:ext cx="2115750" cy="211575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7" name="Grupo 76"/>
            <p:cNvGrpSpPr/>
            <p:nvPr/>
          </p:nvGrpSpPr>
          <p:grpSpPr>
            <a:xfrm>
              <a:off x="5784988" y="2742283"/>
              <a:ext cx="1705998" cy="1722835"/>
              <a:chOff x="6214619" y="3329160"/>
              <a:chExt cx="1705998" cy="1722835"/>
            </a:xfrm>
          </p:grpSpPr>
          <p:sp>
            <p:nvSpPr>
              <p:cNvPr id="78" name="Elipse 77"/>
              <p:cNvSpPr/>
              <p:nvPr/>
            </p:nvSpPr>
            <p:spPr>
              <a:xfrm>
                <a:off x="6214619" y="3329160"/>
                <a:ext cx="1705998" cy="1722835"/>
              </a:xfrm>
              <a:prstGeom prst="ellipse">
                <a:avLst/>
              </a:prstGeom>
              <a:solidFill>
                <a:srgbClr val="F693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9" name="Elipse 78"/>
              <p:cNvSpPr/>
              <p:nvPr/>
            </p:nvSpPr>
            <p:spPr>
              <a:xfrm>
                <a:off x="6324415" y="3447376"/>
                <a:ext cx="1486405" cy="1486405"/>
              </a:xfrm>
              <a:prstGeom prst="ellipse">
                <a:avLst/>
              </a:prstGeom>
              <a:solidFill>
                <a:srgbClr val="F6BB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Elipse 79"/>
              <p:cNvSpPr/>
              <p:nvPr/>
            </p:nvSpPr>
            <p:spPr>
              <a:xfrm>
                <a:off x="6431718" y="3554679"/>
                <a:ext cx="1271800" cy="1271800"/>
              </a:xfrm>
              <a:prstGeom prst="ellipse">
                <a:avLst/>
              </a:prstGeom>
              <a:solidFill>
                <a:srgbClr val="F4E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Elipse 80"/>
              <p:cNvSpPr/>
              <p:nvPr/>
            </p:nvSpPr>
            <p:spPr>
              <a:xfrm>
                <a:off x="6552220" y="3675181"/>
                <a:ext cx="1030796" cy="1030796"/>
              </a:xfrm>
              <a:prstGeom prst="ellipse">
                <a:avLst/>
              </a:prstGeom>
              <a:solidFill>
                <a:srgbClr val="FFFF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82" name="Grupo 81"/>
          <p:cNvGrpSpPr/>
          <p:nvPr/>
        </p:nvGrpSpPr>
        <p:grpSpPr>
          <a:xfrm>
            <a:off x="0" y="4883596"/>
            <a:ext cx="2289223" cy="2162013"/>
            <a:chOff x="4959558" y="1844824"/>
            <a:chExt cx="3212842" cy="3034308"/>
          </a:xfrm>
        </p:grpSpPr>
        <p:sp>
          <p:nvSpPr>
            <p:cNvPr id="83" name="Retângulo de cantos arredondados 82"/>
            <p:cNvSpPr/>
            <p:nvPr/>
          </p:nvSpPr>
          <p:spPr>
            <a:xfrm>
              <a:off x="4959558" y="1844824"/>
              <a:ext cx="3212842" cy="3034308"/>
            </a:xfrm>
            <a:prstGeom prst="roundRect">
              <a:avLst/>
            </a:prstGeom>
            <a:solidFill>
              <a:srgbClr val="2D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Elipse 83"/>
            <p:cNvSpPr/>
            <p:nvPr/>
          </p:nvSpPr>
          <p:spPr>
            <a:xfrm>
              <a:off x="5573376" y="2369375"/>
              <a:ext cx="1985206" cy="1985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Elipse 1044"/>
            <p:cNvSpPr/>
            <p:nvPr/>
          </p:nvSpPr>
          <p:spPr>
            <a:xfrm>
              <a:off x="7027892" y="2492321"/>
              <a:ext cx="441778" cy="462433"/>
            </a:xfrm>
            <a:custGeom>
              <a:avLst/>
              <a:gdLst/>
              <a:ahLst/>
              <a:cxnLst/>
              <a:rect l="l" t="t" r="r" b="b"/>
              <a:pathLst>
                <a:path w="441778" h="462433">
                  <a:moveTo>
                    <a:pt x="24016" y="0"/>
                  </a:moveTo>
                  <a:cubicBezTo>
                    <a:pt x="206161" y="100081"/>
                    <a:pt x="353313" y="255864"/>
                    <a:pt x="441778" y="444829"/>
                  </a:cubicBezTo>
                  <a:cubicBezTo>
                    <a:pt x="409699" y="456810"/>
                    <a:pt x="374977" y="462433"/>
                    <a:pt x="338941" y="462433"/>
                  </a:cubicBezTo>
                  <a:cubicBezTo>
                    <a:pt x="151749" y="462433"/>
                    <a:pt x="0" y="310684"/>
                    <a:pt x="0" y="123492"/>
                  </a:cubicBezTo>
                  <a:cubicBezTo>
                    <a:pt x="0" y="79813"/>
                    <a:pt x="8262" y="38064"/>
                    <a:pt x="24016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 dist="50800" dir="108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6" name="Elipse 85"/>
            <p:cNvSpPr/>
            <p:nvPr/>
          </p:nvSpPr>
          <p:spPr>
            <a:xfrm>
              <a:off x="5889848" y="2969230"/>
              <a:ext cx="531594" cy="53159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Elipse 86"/>
            <p:cNvSpPr/>
            <p:nvPr/>
          </p:nvSpPr>
          <p:spPr>
            <a:xfrm>
              <a:off x="6588224" y="3381946"/>
              <a:ext cx="394581" cy="39458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Elipse 143"/>
            <p:cNvSpPr/>
            <p:nvPr/>
          </p:nvSpPr>
          <p:spPr>
            <a:xfrm>
              <a:off x="6085340" y="4005065"/>
              <a:ext cx="472394" cy="347648"/>
            </a:xfrm>
            <a:custGeom>
              <a:avLst/>
              <a:gdLst/>
              <a:ahLst/>
              <a:cxnLst/>
              <a:rect l="l" t="t" r="r" b="b"/>
              <a:pathLst>
                <a:path w="472394" h="347648">
                  <a:moveTo>
                    <a:pt x="235611" y="0"/>
                  </a:moveTo>
                  <a:cubicBezTo>
                    <a:pt x="366383" y="0"/>
                    <a:pt x="472394" y="106011"/>
                    <a:pt x="472394" y="236783"/>
                  </a:cubicBezTo>
                  <a:cubicBezTo>
                    <a:pt x="472394" y="277050"/>
                    <a:pt x="462343" y="314969"/>
                    <a:pt x="443638" y="347648"/>
                  </a:cubicBezTo>
                  <a:cubicBezTo>
                    <a:pt x="282993" y="342945"/>
                    <a:pt x="132134" y="298898"/>
                    <a:pt x="0" y="225155"/>
                  </a:cubicBezTo>
                  <a:cubicBezTo>
                    <a:pt x="5195" y="99761"/>
                    <a:pt x="108753" y="0"/>
                    <a:pt x="235611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Elipse 88"/>
            <p:cNvSpPr/>
            <p:nvPr/>
          </p:nvSpPr>
          <p:spPr>
            <a:xfrm>
              <a:off x="5753007" y="3639686"/>
              <a:ext cx="273682" cy="27368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0" name="Grupo 89"/>
          <p:cNvGrpSpPr/>
          <p:nvPr/>
        </p:nvGrpSpPr>
        <p:grpSpPr>
          <a:xfrm>
            <a:off x="2721819" y="4830599"/>
            <a:ext cx="2209898" cy="2087096"/>
            <a:chOff x="2711412" y="1622817"/>
            <a:chExt cx="3039001" cy="2870127"/>
          </a:xfrm>
        </p:grpSpPr>
        <p:sp>
          <p:nvSpPr>
            <p:cNvPr id="91" name="Retângulo de cantos arredondados 90"/>
            <p:cNvSpPr/>
            <p:nvPr/>
          </p:nvSpPr>
          <p:spPr>
            <a:xfrm>
              <a:off x="2711412" y="1622817"/>
              <a:ext cx="3039001" cy="2870127"/>
            </a:xfrm>
            <a:prstGeom prst="roundRect">
              <a:avLst/>
            </a:prstGeom>
            <a:gradFill>
              <a:gsLst>
                <a:gs pos="49000">
                  <a:srgbClr val="2D3E50">
                    <a:lumMod val="100000"/>
                  </a:srgbClr>
                </a:gs>
                <a:gs pos="50000">
                  <a:schemeClr val="accent5">
                    <a:lumMod val="40000"/>
                    <a:lumOff val="6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2" name="Grupo 91"/>
            <p:cNvGrpSpPr/>
            <p:nvPr/>
          </p:nvGrpSpPr>
          <p:grpSpPr>
            <a:xfrm>
              <a:off x="3314721" y="2157880"/>
              <a:ext cx="1832384" cy="1800000"/>
              <a:chOff x="963426" y="2995499"/>
              <a:chExt cx="1832384" cy="1978524"/>
            </a:xfrm>
          </p:grpSpPr>
          <p:sp>
            <p:nvSpPr>
              <p:cNvPr id="93" name="Elipse 149"/>
              <p:cNvSpPr/>
              <p:nvPr/>
            </p:nvSpPr>
            <p:spPr>
              <a:xfrm>
                <a:off x="963426" y="2995499"/>
                <a:ext cx="941538" cy="1978524"/>
              </a:xfrm>
              <a:custGeom>
                <a:avLst/>
                <a:gdLst/>
                <a:ahLst/>
                <a:cxnLst/>
                <a:rect l="l" t="t" r="r" b="b"/>
                <a:pathLst>
                  <a:path w="941538" h="1978524">
                    <a:moveTo>
                      <a:pt x="941538" y="0"/>
                    </a:moveTo>
                    <a:lnTo>
                      <a:pt x="941538" y="1978524"/>
                    </a:lnTo>
                    <a:cubicBezTo>
                      <a:pt x="417102" y="1953601"/>
                      <a:pt x="0" y="1520141"/>
                      <a:pt x="0" y="989262"/>
                    </a:cubicBezTo>
                    <a:cubicBezTo>
                      <a:pt x="0" y="458383"/>
                      <a:pt x="417102" y="24924"/>
                      <a:pt x="941538" y="0"/>
                    </a:cubicBezTo>
                    <a:close/>
                  </a:path>
                </a:pathLst>
              </a:custGeom>
              <a:solidFill>
                <a:srgbClr val="F693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Elipse 150"/>
              <p:cNvSpPr/>
              <p:nvPr/>
            </p:nvSpPr>
            <p:spPr>
              <a:xfrm>
                <a:off x="1091088" y="3131069"/>
                <a:ext cx="824187" cy="1707389"/>
              </a:xfrm>
              <a:custGeom>
                <a:avLst/>
                <a:gdLst/>
                <a:ahLst/>
                <a:cxnLst/>
                <a:rect l="l" t="t" r="r" b="b"/>
                <a:pathLst>
                  <a:path w="824187" h="1707389">
                    <a:moveTo>
                      <a:pt x="824187" y="0"/>
                    </a:moveTo>
                    <a:lnTo>
                      <a:pt x="824187" y="1707389"/>
                    </a:lnTo>
                    <a:cubicBezTo>
                      <a:pt x="365456" y="1687791"/>
                      <a:pt x="0" y="1313004"/>
                      <a:pt x="0" y="853694"/>
                    </a:cubicBezTo>
                    <a:cubicBezTo>
                      <a:pt x="0" y="394384"/>
                      <a:pt x="365456" y="19597"/>
                      <a:pt x="824187" y="0"/>
                    </a:cubicBezTo>
                    <a:close/>
                  </a:path>
                </a:pathLst>
              </a:custGeom>
              <a:solidFill>
                <a:srgbClr val="F6BB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Elipse 151"/>
              <p:cNvSpPr/>
              <p:nvPr/>
            </p:nvSpPr>
            <p:spPr>
              <a:xfrm>
                <a:off x="1215852" y="3255127"/>
                <a:ext cx="689112" cy="1459272"/>
              </a:xfrm>
              <a:custGeom>
                <a:avLst/>
                <a:gdLst/>
                <a:ahLst/>
                <a:cxnLst/>
                <a:rect l="l" t="t" r="r" b="b"/>
                <a:pathLst>
                  <a:path w="689112" h="1459272">
                    <a:moveTo>
                      <a:pt x="689112" y="0"/>
                    </a:moveTo>
                    <a:lnTo>
                      <a:pt x="689112" y="1459272"/>
                    </a:lnTo>
                    <a:cubicBezTo>
                      <a:pt x="304178" y="1434503"/>
                      <a:pt x="0" y="1117245"/>
                      <a:pt x="0" y="729636"/>
                    </a:cubicBezTo>
                    <a:cubicBezTo>
                      <a:pt x="0" y="342028"/>
                      <a:pt x="304178" y="24770"/>
                      <a:pt x="689112" y="0"/>
                    </a:cubicBezTo>
                    <a:close/>
                  </a:path>
                </a:pathLst>
              </a:custGeom>
              <a:solidFill>
                <a:srgbClr val="F4E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Elipse 152"/>
              <p:cNvSpPr/>
              <p:nvPr/>
            </p:nvSpPr>
            <p:spPr>
              <a:xfrm>
                <a:off x="1355963" y="3396373"/>
                <a:ext cx="549001" cy="1176781"/>
              </a:xfrm>
              <a:custGeom>
                <a:avLst/>
                <a:gdLst/>
                <a:ahLst/>
                <a:cxnLst/>
                <a:rect l="l" t="t" r="r" b="b"/>
                <a:pathLst>
                  <a:path w="549001" h="1176781">
                    <a:moveTo>
                      <a:pt x="549001" y="0"/>
                    </a:moveTo>
                    <a:lnTo>
                      <a:pt x="549001" y="1176781"/>
                    </a:lnTo>
                    <a:cubicBezTo>
                      <a:pt x="241430" y="1154325"/>
                      <a:pt x="0" y="899276"/>
                      <a:pt x="0" y="588390"/>
                    </a:cubicBezTo>
                    <a:cubicBezTo>
                      <a:pt x="0" y="277504"/>
                      <a:pt x="241430" y="22455"/>
                      <a:pt x="549001" y="0"/>
                    </a:cubicBezTo>
                    <a:close/>
                  </a:path>
                </a:pathLst>
              </a:custGeom>
              <a:solidFill>
                <a:srgbClr val="FFFF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97" name="Grupo 96"/>
              <p:cNvGrpSpPr/>
              <p:nvPr/>
            </p:nvGrpSpPr>
            <p:grpSpPr>
              <a:xfrm>
                <a:off x="1904964" y="2995727"/>
                <a:ext cx="890846" cy="1974874"/>
                <a:chOff x="4997502" y="3134236"/>
                <a:chExt cx="890846" cy="1974874"/>
              </a:xfrm>
            </p:grpSpPr>
            <p:sp>
              <p:nvSpPr>
                <p:cNvPr id="98" name="Elipse 157"/>
                <p:cNvSpPr/>
                <p:nvPr/>
              </p:nvSpPr>
              <p:spPr>
                <a:xfrm>
                  <a:off x="4997502" y="3134236"/>
                  <a:ext cx="890846" cy="19748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0846" h="1974874">
                      <a:moveTo>
                        <a:pt x="0" y="0"/>
                      </a:moveTo>
                      <a:cubicBezTo>
                        <a:pt x="500398" y="50942"/>
                        <a:pt x="890846" y="473593"/>
                        <a:pt x="890846" y="987437"/>
                      </a:cubicBezTo>
                      <a:cubicBezTo>
                        <a:pt x="890846" y="1501281"/>
                        <a:pt x="500398" y="1923932"/>
                        <a:pt x="0" y="1974874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Elipse 1044"/>
                <p:cNvSpPr/>
                <p:nvPr/>
              </p:nvSpPr>
              <p:spPr>
                <a:xfrm>
                  <a:off x="5357658" y="3252016"/>
                  <a:ext cx="441778" cy="462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778" h="462433">
                      <a:moveTo>
                        <a:pt x="24016" y="0"/>
                      </a:moveTo>
                      <a:cubicBezTo>
                        <a:pt x="206161" y="100081"/>
                        <a:pt x="353313" y="255864"/>
                        <a:pt x="441778" y="444829"/>
                      </a:cubicBezTo>
                      <a:cubicBezTo>
                        <a:pt x="409699" y="456810"/>
                        <a:pt x="374977" y="462433"/>
                        <a:pt x="338941" y="462433"/>
                      </a:cubicBezTo>
                      <a:cubicBezTo>
                        <a:pt x="151749" y="462433"/>
                        <a:pt x="0" y="310684"/>
                        <a:pt x="0" y="123492"/>
                      </a:cubicBezTo>
                      <a:cubicBezTo>
                        <a:pt x="0" y="79813"/>
                        <a:pt x="8262" y="38064"/>
                        <a:pt x="24016" y="0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>
                  <a:innerShdw dist="50800" dir="10800000">
                    <a:prstClr val="black">
                      <a:alpha val="3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00" name="Elipse 160"/>
                <p:cNvSpPr/>
                <p:nvPr/>
              </p:nvSpPr>
              <p:spPr>
                <a:xfrm>
                  <a:off x="4997502" y="4141640"/>
                  <a:ext cx="315070" cy="394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070" h="394582">
                      <a:moveTo>
                        <a:pt x="117779" y="0"/>
                      </a:moveTo>
                      <a:cubicBezTo>
                        <a:pt x="226740" y="0"/>
                        <a:pt x="315070" y="88330"/>
                        <a:pt x="315070" y="197291"/>
                      </a:cubicBezTo>
                      <a:cubicBezTo>
                        <a:pt x="315070" y="306252"/>
                        <a:pt x="226740" y="394582"/>
                        <a:pt x="117779" y="394582"/>
                      </a:cubicBezTo>
                      <a:cubicBezTo>
                        <a:pt x="72729" y="394582"/>
                        <a:pt x="31205" y="379483"/>
                        <a:pt x="0" y="351446"/>
                      </a:cubicBezTo>
                      <a:lnTo>
                        <a:pt x="0" y="43137"/>
                      </a:lnTo>
                      <a:cubicBezTo>
                        <a:pt x="31205" y="15100"/>
                        <a:pt x="72729" y="0"/>
                        <a:pt x="117779" y="0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>
                  <a:innerShdw dist="50800" dir="13500000">
                    <a:prstClr val="black">
                      <a:alpha val="3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102" name="Retângulo de cantos arredondados 101"/>
          <p:cNvSpPr/>
          <p:nvPr/>
        </p:nvSpPr>
        <p:spPr>
          <a:xfrm>
            <a:off x="5574278" y="4729148"/>
            <a:ext cx="2128852" cy="2128852"/>
          </a:xfrm>
          <a:prstGeom prst="roundRect">
            <a:avLst/>
          </a:prstGeom>
          <a:solidFill>
            <a:srgbClr val="79C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" name="Grupo 102"/>
          <p:cNvGrpSpPr/>
          <p:nvPr/>
        </p:nvGrpSpPr>
        <p:grpSpPr>
          <a:xfrm>
            <a:off x="6139321" y="5071980"/>
            <a:ext cx="998766" cy="1443186"/>
            <a:chOff x="4439702" y="1124744"/>
            <a:chExt cx="1245840" cy="1800200"/>
          </a:xfrm>
        </p:grpSpPr>
        <p:grpSp>
          <p:nvGrpSpPr>
            <p:cNvPr id="104" name="Grupo 103"/>
            <p:cNvGrpSpPr/>
            <p:nvPr/>
          </p:nvGrpSpPr>
          <p:grpSpPr>
            <a:xfrm>
              <a:off x="4439702" y="1412776"/>
              <a:ext cx="1245840" cy="1512168"/>
              <a:chOff x="4439702" y="1412776"/>
              <a:chExt cx="1245840" cy="1512168"/>
            </a:xfrm>
            <a:gradFill>
              <a:gsLst>
                <a:gs pos="49000">
                  <a:srgbClr val="D6368A"/>
                </a:gs>
                <a:gs pos="50000">
                  <a:srgbClr val="B92573"/>
                </a:gs>
              </a:gsLst>
              <a:lin ang="10800000" scaled="0"/>
            </a:gradFill>
          </p:grpSpPr>
          <p:sp>
            <p:nvSpPr>
              <p:cNvPr id="118" name="Retângulo 117"/>
              <p:cNvSpPr/>
              <p:nvPr/>
            </p:nvSpPr>
            <p:spPr>
              <a:xfrm>
                <a:off x="4439702" y="1876010"/>
                <a:ext cx="1245840" cy="104893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Trapezoide 118"/>
              <p:cNvSpPr/>
              <p:nvPr/>
            </p:nvSpPr>
            <p:spPr>
              <a:xfrm>
                <a:off x="4439702" y="1412776"/>
                <a:ext cx="1245840" cy="463234"/>
              </a:xfrm>
              <a:prstGeom prst="trapezoid">
                <a:avLst>
                  <a:gd name="adj" fmla="val 5296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5" name="Retângulo de cantos arredondados 104"/>
            <p:cNvSpPr/>
            <p:nvPr/>
          </p:nvSpPr>
          <p:spPr>
            <a:xfrm>
              <a:off x="4545132" y="1124744"/>
              <a:ext cx="1034980" cy="380170"/>
            </a:xfrm>
            <a:prstGeom prst="roundRect">
              <a:avLst>
                <a:gd name="adj" fmla="val 10654"/>
              </a:avLst>
            </a:prstGeom>
            <a:solidFill>
              <a:srgbClr val="D636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Retângulo de cantos arredondados 105"/>
            <p:cNvSpPr/>
            <p:nvPr/>
          </p:nvSpPr>
          <p:spPr>
            <a:xfrm>
              <a:off x="4644234" y="1160480"/>
              <a:ext cx="45719" cy="292267"/>
            </a:xfrm>
            <a:prstGeom prst="roundRect">
              <a:avLst/>
            </a:prstGeom>
            <a:solidFill>
              <a:srgbClr val="B92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Retângulo de cantos arredondados 106"/>
            <p:cNvSpPr/>
            <p:nvPr/>
          </p:nvSpPr>
          <p:spPr>
            <a:xfrm>
              <a:off x="4735140" y="1160476"/>
              <a:ext cx="45719" cy="292267"/>
            </a:xfrm>
            <a:prstGeom prst="roundRect">
              <a:avLst/>
            </a:prstGeom>
            <a:solidFill>
              <a:srgbClr val="B92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Retângulo de cantos arredondados 107"/>
            <p:cNvSpPr/>
            <p:nvPr/>
          </p:nvSpPr>
          <p:spPr>
            <a:xfrm>
              <a:off x="4826046" y="1160480"/>
              <a:ext cx="45719" cy="292267"/>
            </a:xfrm>
            <a:prstGeom prst="roundRect">
              <a:avLst/>
            </a:prstGeom>
            <a:solidFill>
              <a:srgbClr val="B92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Retângulo de cantos arredondados 108"/>
            <p:cNvSpPr/>
            <p:nvPr/>
          </p:nvSpPr>
          <p:spPr>
            <a:xfrm>
              <a:off x="4916952" y="1160477"/>
              <a:ext cx="45719" cy="292267"/>
            </a:xfrm>
            <a:prstGeom prst="roundRect">
              <a:avLst/>
            </a:prstGeom>
            <a:solidFill>
              <a:srgbClr val="B92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Retângulo de cantos arredondados 109"/>
            <p:cNvSpPr/>
            <p:nvPr/>
          </p:nvSpPr>
          <p:spPr>
            <a:xfrm>
              <a:off x="5007858" y="1160475"/>
              <a:ext cx="45719" cy="292267"/>
            </a:xfrm>
            <a:prstGeom prst="roundRect">
              <a:avLst/>
            </a:prstGeom>
            <a:solidFill>
              <a:srgbClr val="B92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Retângulo de cantos arredondados 110"/>
            <p:cNvSpPr/>
            <p:nvPr/>
          </p:nvSpPr>
          <p:spPr>
            <a:xfrm>
              <a:off x="5098764" y="1160474"/>
              <a:ext cx="45719" cy="292267"/>
            </a:xfrm>
            <a:prstGeom prst="roundRect">
              <a:avLst/>
            </a:prstGeom>
            <a:solidFill>
              <a:srgbClr val="B92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Retângulo de cantos arredondados 111"/>
            <p:cNvSpPr/>
            <p:nvPr/>
          </p:nvSpPr>
          <p:spPr>
            <a:xfrm>
              <a:off x="5189670" y="1160473"/>
              <a:ext cx="45719" cy="292267"/>
            </a:xfrm>
            <a:prstGeom prst="roundRect">
              <a:avLst/>
            </a:prstGeom>
            <a:solidFill>
              <a:srgbClr val="B92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Retângulo de cantos arredondados 112"/>
            <p:cNvSpPr/>
            <p:nvPr/>
          </p:nvSpPr>
          <p:spPr>
            <a:xfrm>
              <a:off x="5280576" y="1160472"/>
              <a:ext cx="45719" cy="292267"/>
            </a:xfrm>
            <a:prstGeom prst="roundRect">
              <a:avLst/>
            </a:prstGeom>
            <a:solidFill>
              <a:srgbClr val="B92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Retângulo de cantos arredondados 113"/>
            <p:cNvSpPr/>
            <p:nvPr/>
          </p:nvSpPr>
          <p:spPr>
            <a:xfrm>
              <a:off x="5371482" y="1160480"/>
              <a:ext cx="45719" cy="292267"/>
            </a:xfrm>
            <a:prstGeom prst="roundRect">
              <a:avLst/>
            </a:prstGeom>
            <a:solidFill>
              <a:srgbClr val="B92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Retângulo de cantos arredondados 114"/>
            <p:cNvSpPr/>
            <p:nvPr/>
          </p:nvSpPr>
          <p:spPr>
            <a:xfrm>
              <a:off x="5462385" y="1160480"/>
              <a:ext cx="45719" cy="292267"/>
            </a:xfrm>
            <a:prstGeom prst="roundRect">
              <a:avLst/>
            </a:prstGeom>
            <a:solidFill>
              <a:srgbClr val="B92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Elipse 115"/>
            <p:cNvSpPr/>
            <p:nvPr/>
          </p:nvSpPr>
          <p:spPr>
            <a:xfrm>
              <a:off x="4679592" y="2017447"/>
              <a:ext cx="766060" cy="766060"/>
            </a:xfrm>
            <a:prstGeom prst="ellipse">
              <a:avLst/>
            </a:prstGeom>
            <a:gradFill>
              <a:gsLst>
                <a:gs pos="49000">
                  <a:schemeClr val="bg1"/>
                </a:gs>
                <a:gs pos="50000">
                  <a:schemeClr val="bg1">
                    <a:lumMod val="86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aio 116"/>
            <p:cNvSpPr/>
            <p:nvPr/>
          </p:nvSpPr>
          <p:spPr>
            <a:xfrm>
              <a:off x="4819937" y="2157792"/>
              <a:ext cx="485370" cy="485370"/>
            </a:xfrm>
            <a:prstGeom prst="lightningBolt">
              <a:avLst/>
            </a:prstGeom>
            <a:gradFill>
              <a:gsLst>
                <a:gs pos="49000">
                  <a:srgbClr val="92D050"/>
                </a:gs>
                <a:gs pos="50000">
                  <a:srgbClr val="92D050">
                    <a:lumMod val="84000"/>
                  </a:srgb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6" name="Grupo 125"/>
          <p:cNvGrpSpPr/>
          <p:nvPr/>
        </p:nvGrpSpPr>
        <p:grpSpPr>
          <a:xfrm>
            <a:off x="7871820" y="2681275"/>
            <a:ext cx="2086084" cy="2086084"/>
            <a:chOff x="4184487" y="2306283"/>
            <a:chExt cx="3287217" cy="3287217"/>
          </a:xfrm>
        </p:grpSpPr>
        <p:sp>
          <p:nvSpPr>
            <p:cNvPr id="127" name="Retângulo de cantos arredondados 126"/>
            <p:cNvSpPr/>
            <p:nvPr/>
          </p:nvSpPr>
          <p:spPr>
            <a:xfrm>
              <a:off x="4184487" y="2306283"/>
              <a:ext cx="3287216" cy="3287216"/>
            </a:xfrm>
            <a:prstGeom prst="roundRect">
              <a:avLst/>
            </a:prstGeom>
            <a:solidFill>
              <a:srgbClr val="79C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Forma livre 127"/>
            <p:cNvSpPr/>
            <p:nvPr/>
          </p:nvSpPr>
          <p:spPr>
            <a:xfrm>
              <a:off x="4457701" y="3787141"/>
              <a:ext cx="3014003" cy="1806359"/>
            </a:xfrm>
            <a:custGeom>
              <a:avLst/>
              <a:gdLst/>
              <a:ahLst/>
              <a:cxnLst/>
              <a:rect l="l" t="t" r="r" b="b"/>
              <a:pathLst>
                <a:path w="3014003" h="1806359">
                  <a:moveTo>
                    <a:pt x="1287780" y="0"/>
                  </a:moveTo>
                  <a:lnTo>
                    <a:pt x="1485900" y="0"/>
                  </a:lnTo>
                  <a:lnTo>
                    <a:pt x="1478280" y="152400"/>
                  </a:lnTo>
                  <a:lnTo>
                    <a:pt x="1493520" y="152400"/>
                  </a:lnTo>
                  <a:lnTo>
                    <a:pt x="2773680" y="160020"/>
                  </a:lnTo>
                  <a:lnTo>
                    <a:pt x="3014003" y="463684"/>
                  </a:lnTo>
                  <a:lnTo>
                    <a:pt x="3014003" y="1258479"/>
                  </a:lnTo>
                  <a:cubicBezTo>
                    <a:pt x="3014003" y="1561065"/>
                    <a:pt x="2768709" y="1806359"/>
                    <a:pt x="2466123" y="1806359"/>
                  </a:cubicBezTo>
                  <a:lnTo>
                    <a:pt x="1706571" y="1806359"/>
                  </a:lnTo>
                  <a:lnTo>
                    <a:pt x="0" y="160020"/>
                  </a:lnTo>
                  <a:lnTo>
                    <a:pt x="1165860" y="152400"/>
                  </a:lnTo>
                  <a:lnTo>
                    <a:pt x="1272540" y="144780"/>
                  </a:lnTo>
                  <a:lnTo>
                    <a:pt x="1264920" y="7620"/>
                  </a:lnTo>
                  <a:close/>
                </a:path>
              </a:pathLst>
            </a:cu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9" name="Grupo 128"/>
            <p:cNvGrpSpPr/>
            <p:nvPr/>
          </p:nvGrpSpPr>
          <p:grpSpPr>
            <a:xfrm>
              <a:off x="4449091" y="3492691"/>
              <a:ext cx="2758008" cy="914400"/>
              <a:chOff x="4190256" y="1412776"/>
              <a:chExt cx="2758008" cy="914400"/>
            </a:xfrm>
          </p:grpSpPr>
          <p:sp>
            <p:nvSpPr>
              <p:cNvPr id="130" name="Elipse 129"/>
              <p:cNvSpPr/>
              <p:nvPr/>
            </p:nvSpPr>
            <p:spPr>
              <a:xfrm>
                <a:off x="4427984" y="1412776"/>
                <a:ext cx="914400" cy="914400"/>
              </a:xfrm>
              <a:prstGeom prst="ellipse">
                <a:avLst/>
              </a:prstGeom>
              <a:solidFill>
                <a:srgbClr val="E0E088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Elipse 130"/>
              <p:cNvSpPr/>
              <p:nvPr/>
            </p:nvSpPr>
            <p:spPr>
              <a:xfrm>
                <a:off x="5796136" y="1412776"/>
                <a:ext cx="914400" cy="914400"/>
              </a:xfrm>
              <a:prstGeom prst="ellipse">
                <a:avLst/>
              </a:prstGeom>
              <a:solidFill>
                <a:srgbClr val="E0E088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32" name="Conector reto 131"/>
              <p:cNvCxnSpPr>
                <a:stCxn id="131" idx="6"/>
              </p:cNvCxnSpPr>
              <p:nvPr/>
            </p:nvCxnSpPr>
            <p:spPr>
              <a:xfrm>
                <a:off x="6710536" y="1869976"/>
                <a:ext cx="237728" cy="0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ector reto 132"/>
              <p:cNvCxnSpPr/>
              <p:nvPr/>
            </p:nvCxnSpPr>
            <p:spPr>
              <a:xfrm>
                <a:off x="4190256" y="1869976"/>
                <a:ext cx="237728" cy="0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ector reto 133"/>
              <p:cNvCxnSpPr/>
              <p:nvPr/>
            </p:nvCxnSpPr>
            <p:spPr>
              <a:xfrm>
                <a:off x="5342384" y="1857078"/>
                <a:ext cx="118864" cy="0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ector reto 134"/>
              <p:cNvCxnSpPr/>
              <p:nvPr/>
            </p:nvCxnSpPr>
            <p:spPr>
              <a:xfrm>
                <a:off x="5677272" y="1857078"/>
                <a:ext cx="118864" cy="0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ector reto 135"/>
              <p:cNvCxnSpPr/>
              <p:nvPr/>
            </p:nvCxnSpPr>
            <p:spPr>
              <a:xfrm flipV="1">
                <a:off x="5677272" y="1700808"/>
                <a:ext cx="0" cy="156270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Conector reto 136"/>
              <p:cNvCxnSpPr/>
              <p:nvPr/>
            </p:nvCxnSpPr>
            <p:spPr>
              <a:xfrm flipV="1">
                <a:off x="5461248" y="1708101"/>
                <a:ext cx="0" cy="156270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ector reto 137"/>
              <p:cNvCxnSpPr/>
              <p:nvPr/>
            </p:nvCxnSpPr>
            <p:spPr>
              <a:xfrm>
                <a:off x="5461248" y="1708101"/>
                <a:ext cx="216024" cy="0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9" name="Grupo 138"/>
          <p:cNvGrpSpPr/>
          <p:nvPr/>
        </p:nvGrpSpPr>
        <p:grpSpPr>
          <a:xfrm>
            <a:off x="7885110" y="4905141"/>
            <a:ext cx="2115750" cy="2115750"/>
            <a:chOff x="3779912" y="1521210"/>
            <a:chExt cx="2115750" cy="2115750"/>
          </a:xfrm>
        </p:grpSpPr>
        <p:sp>
          <p:nvSpPr>
            <p:cNvPr id="140" name="Retângulo de cantos arredondados 139"/>
            <p:cNvSpPr/>
            <p:nvPr/>
          </p:nvSpPr>
          <p:spPr>
            <a:xfrm>
              <a:off x="3779912" y="1521210"/>
              <a:ext cx="2115750" cy="2115750"/>
            </a:xfrm>
            <a:prstGeom prst="roundRect">
              <a:avLst/>
            </a:prstGeom>
            <a:solidFill>
              <a:srgbClr val="E3C1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Forma livre 140"/>
            <p:cNvSpPr/>
            <p:nvPr/>
          </p:nvSpPr>
          <p:spPr>
            <a:xfrm>
              <a:off x="4061254" y="1869989"/>
              <a:ext cx="1834408" cy="1766971"/>
            </a:xfrm>
            <a:custGeom>
              <a:avLst/>
              <a:gdLst>
                <a:gd name="connsiteX0" fmla="*/ 1186249 w 1834408"/>
                <a:gd name="connsiteY0" fmla="*/ 0 h 1766971"/>
                <a:gd name="connsiteX1" fmla="*/ 1834408 w 1834408"/>
                <a:gd name="connsiteY1" fmla="*/ 457791 h 1766971"/>
                <a:gd name="connsiteX2" fmla="*/ 1834408 w 1834408"/>
                <a:gd name="connsiteY2" fmla="*/ 1414339 h 1766971"/>
                <a:gd name="connsiteX3" fmla="*/ 1481776 w 1834408"/>
                <a:gd name="connsiteY3" fmla="*/ 1766971 h 1766971"/>
                <a:gd name="connsiteX4" fmla="*/ 500042 w 1834408"/>
                <a:gd name="connsiteY4" fmla="*/ 1766971 h 1766971"/>
                <a:gd name="connsiteX5" fmla="*/ 0 w 1834408"/>
                <a:gd name="connsiteY5" fmla="*/ 1367481 h 1766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4408" h="1766971">
                  <a:moveTo>
                    <a:pt x="1186249" y="0"/>
                  </a:moveTo>
                  <a:lnTo>
                    <a:pt x="1834408" y="457791"/>
                  </a:lnTo>
                  <a:lnTo>
                    <a:pt x="1834408" y="1414339"/>
                  </a:lnTo>
                  <a:cubicBezTo>
                    <a:pt x="1834408" y="1609092"/>
                    <a:pt x="1676529" y="1766971"/>
                    <a:pt x="1481776" y="1766971"/>
                  </a:cubicBezTo>
                  <a:lnTo>
                    <a:pt x="500042" y="1766971"/>
                  </a:lnTo>
                  <a:lnTo>
                    <a:pt x="0" y="1367481"/>
                  </a:lnTo>
                  <a:close/>
                </a:path>
              </a:pathLst>
            </a:custGeom>
            <a:solidFill>
              <a:srgbClr val="000000">
                <a:alpha val="1411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Retângulo de cantos arredondados 141"/>
            <p:cNvSpPr/>
            <p:nvPr/>
          </p:nvSpPr>
          <p:spPr>
            <a:xfrm rot="21253335">
              <a:off x="4007971" y="2368276"/>
              <a:ext cx="914400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" dist="101600" dir="9840000" sx="90000" sy="90000" algn="ctr" rotWithShape="0">
                <a:srgbClr val="000000">
                  <a:alpha val="1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Retângulo de cantos arredondados 142"/>
            <p:cNvSpPr/>
            <p:nvPr/>
          </p:nvSpPr>
          <p:spPr>
            <a:xfrm rot="1446222">
              <a:off x="4753203" y="2368276"/>
              <a:ext cx="914400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dist="114300" dir="1200000" sx="90000" sy="90000" algn="ctr" rotWithShape="0">
                <a:schemeClr val="tx1">
                  <a:lumMod val="50000"/>
                  <a:lumOff val="50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Elipse 143"/>
            <p:cNvSpPr/>
            <p:nvPr/>
          </p:nvSpPr>
          <p:spPr>
            <a:xfrm>
              <a:off x="4064844" y="3068960"/>
              <a:ext cx="128288" cy="128288"/>
            </a:xfrm>
            <a:prstGeom prst="ellipse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Elipse 144"/>
            <p:cNvSpPr/>
            <p:nvPr/>
          </p:nvSpPr>
          <p:spPr>
            <a:xfrm>
              <a:off x="5371659" y="2917279"/>
              <a:ext cx="128288" cy="128288"/>
            </a:xfrm>
            <a:prstGeom prst="ellipse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Elipse 145"/>
            <p:cNvSpPr/>
            <p:nvPr/>
          </p:nvSpPr>
          <p:spPr>
            <a:xfrm>
              <a:off x="5146259" y="1973802"/>
              <a:ext cx="128288" cy="128288"/>
            </a:xfrm>
            <a:prstGeom prst="ellipse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Elipse 146"/>
            <p:cNvSpPr/>
            <p:nvPr/>
          </p:nvSpPr>
          <p:spPr>
            <a:xfrm>
              <a:off x="4605910" y="2579085"/>
              <a:ext cx="128288" cy="128288"/>
            </a:xfrm>
            <a:prstGeom prst="ellipse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Retângulo de cantos arredondados 147"/>
            <p:cNvSpPr/>
            <p:nvPr/>
          </p:nvSpPr>
          <p:spPr>
            <a:xfrm>
              <a:off x="4465171" y="1875494"/>
              <a:ext cx="914400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" dist="152400" dir="5400000" sx="90000" sy="9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9" name="Grupo 148"/>
          <p:cNvGrpSpPr/>
          <p:nvPr/>
        </p:nvGrpSpPr>
        <p:grpSpPr>
          <a:xfrm>
            <a:off x="8138013" y="85964"/>
            <a:ext cx="2128852" cy="2128852"/>
            <a:chOff x="3635896" y="1916832"/>
            <a:chExt cx="2128852" cy="2128852"/>
          </a:xfrm>
        </p:grpSpPr>
        <p:sp>
          <p:nvSpPr>
            <p:cNvPr id="150" name="Retângulo de cantos arredondados 149"/>
            <p:cNvSpPr/>
            <p:nvPr/>
          </p:nvSpPr>
          <p:spPr>
            <a:xfrm>
              <a:off x="3635896" y="1916832"/>
              <a:ext cx="2128852" cy="2128852"/>
            </a:xfrm>
            <a:prstGeom prst="roundRect">
              <a:avLst/>
            </a:prstGeom>
            <a:solidFill>
              <a:srgbClr val="ADE0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Elipse 150"/>
            <p:cNvSpPr/>
            <p:nvPr/>
          </p:nvSpPr>
          <p:spPr>
            <a:xfrm>
              <a:off x="4067944" y="2060848"/>
              <a:ext cx="1331026" cy="158417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Triângulo isósceles 151"/>
            <p:cNvSpPr/>
            <p:nvPr/>
          </p:nvSpPr>
          <p:spPr>
            <a:xfrm>
              <a:off x="4620446" y="2240755"/>
              <a:ext cx="226023" cy="1769038"/>
            </a:xfrm>
            <a:prstGeom prst="triangle">
              <a:avLst/>
            </a:prstGeom>
            <a:solidFill>
              <a:srgbClr val="5D41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" name="Triângulo isósceles 152"/>
            <p:cNvSpPr/>
            <p:nvPr/>
          </p:nvSpPr>
          <p:spPr>
            <a:xfrm rot="3544326">
              <a:off x="4941408" y="2659289"/>
              <a:ext cx="97593" cy="640008"/>
            </a:xfrm>
            <a:prstGeom prst="triangle">
              <a:avLst/>
            </a:prstGeom>
            <a:solidFill>
              <a:srgbClr val="5D41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Triângulo isósceles 153"/>
            <p:cNvSpPr/>
            <p:nvPr/>
          </p:nvSpPr>
          <p:spPr>
            <a:xfrm rot="18248600">
              <a:off x="4450770" y="2870353"/>
              <a:ext cx="97593" cy="599395"/>
            </a:xfrm>
            <a:prstGeom prst="triangle">
              <a:avLst/>
            </a:prstGeom>
            <a:solidFill>
              <a:srgbClr val="5D41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80662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915814" y="476671"/>
            <a:ext cx="3527623" cy="568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E1B1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68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915814" y="476671"/>
            <a:ext cx="3527623" cy="568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E1B12C"/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3059832" y="652626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Dicas</a:t>
            </a:r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:</a:t>
            </a: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3294847" y="1341474"/>
            <a:ext cx="833218" cy="833218"/>
            <a:chOff x="1082336" y="836712"/>
            <a:chExt cx="2115750" cy="2115750"/>
          </a:xfrm>
        </p:grpSpPr>
        <p:sp>
          <p:nvSpPr>
            <p:cNvPr id="4" name="Retângulo de cantos arredondados 3"/>
            <p:cNvSpPr/>
            <p:nvPr/>
          </p:nvSpPr>
          <p:spPr>
            <a:xfrm>
              <a:off x="1082336" y="836712"/>
              <a:ext cx="2115750" cy="2115750"/>
            </a:xfrm>
            <a:prstGeom prst="roundRect">
              <a:avLst/>
            </a:prstGeom>
            <a:solidFill>
              <a:srgbClr val="C1E3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" name="Grupo 4"/>
            <p:cNvGrpSpPr/>
            <p:nvPr/>
          </p:nvGrpSpPr>
          <p:grpSpPr>
            <a:xfrm>
              <a:off x="1847520" y="1114078"/>
              <a:ext cx="585381" cy="1561017"/>
              <a:chOff x="4499992" y="1484783"/>
              <a:chExt cx="1512168" cy="4032449"/>
            </a:xfrm>
          </p:grpSpPr>
          <p:grpSp>
            <p:nvGrpSpPr>
              <p:cNvPr id="6" name="Grupo 5"/>
              <p:cNvGrpSpPr/>
              <p:nvPr/>
            </p:nvGrpSpPr>
            <p:grpSpPr>
              <a:xfrm>
                <a:off x="4499992" y="1865434"/>
                <a:ext cx="1512168" cy="3651798"/>
                <a:chOff x="4499992" y="1865434"/>
                <a:chExt cx="1512168" cy="3651798"/>
              </a:xfrm>
            </p:grpSpPr>
            <p:grpSp>
              <p:nvGrpSpPr>
                <p:cNvPr id="11" name="Grupo 10"/>
                <p:cNvGrpSpPr/>
                <p:nvPr/>
              </p:nvGrpSpPr>
              <p:grpSpPr>
                <a:xfrm>
                  <a:off x="4499992" y="1865434"/>
                  <a:ext cx="1512168" cy="3651798"/>
                  <a:chOff x="4499992" y="1865434"/>
                  <a:chExt cx="1512168" cy="3651798"/>
                </a:xfrm>
                <a:solidFill>
                  <a:srgbClr val="87C7D9"/>
                </a:solidFill>
                <a:effectLst/>
              </p:grpSpPr>
              <p:sp>
                <p:nvSpPr>
                  <p:cNvPr id="14" name="Retângulo de cantos arredondados 13"/>
                  <p:cNvSpPr/>
                  <p:nvPr/>
                </p:nvSpPr>
                <p:spPr>
                  <a:xfrm>
                    <a:off x="4499992" y="2453032"/>
                    <a:ext cx="1512168" cy="2808312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" name="Elipse 14"/>
                  <p:cNvSpPr/>
                  <p:nvPr/>
                </p:nvSpPr>
                <p:spPr>
                  <a:xfrm>
                    <a:off x="4499992" y="1865434"/>
                    <a:ext cx="1512168" cy="14132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" name="Elipse 15"/>
                  <p:cNvSpPr/>
                  <p:nvPr/>
                </p:nvSpPr>
                <p:spPr>
                  <a:xfrm>
                    <a:off x="4499992" y="4602832"/>
                    <a:ext cx="648072" cy="9144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" name="Elipse 16"/>
                  <p:cNvSpPr/>
                  <p:nvPr/>
                </p:nvSpPr>
                <p:spPr>
                  <a:xfrm>
                    <a:off x="4932040" y="4602832"/>
                    <a:ext cx="648072" cy="9144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" name="Elipse 17"/>
                  <p:cNvSpPr/>
                  <p:nvPr/>
                </p:nvSpPr>
                <p:spPr>
                  <a:xfrm>
                    <a:off x="5364088" y="4602832"/>
                    <a:ext cx="648072" cy="9144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2" name="Retângulo 11"/>
                <p:cNvSpPr/>
                <p:nvPr/>
              </p:nvSpPr>
              <p:spPr>
                <a:xfrm>
                  <a:off x="4499992" y="3278656"/>
                  <a:ext cx="1512168" cy="1080120"/>
                </a:xfrm>
                <a:prstGeom prst="rect">
                  <a:avLst/>
                </a:prstGeom>
                <a:solidFill>
                  <a:srgbClr val="47AAC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" name="Elipse 12"/>
                <p:cNvSpPr/>
                <p:nvPr/>
              </p:nvSpPr>
              <p:spPr>
                <a:xfrm>
                  <a:off x="4942892" y="3505532"/>
                  <a:ext cx="626368" cy="62636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7" name="Retângulo de cantos arredondados 6"/>
              <p:cNvSpPr/>
              <p:nvPr/>
            </p:nvSpPr>
            <p:spPr>
              <a:xfrm>
                <a:off x="5780035" y="2572045"/>
                <a:ext cx="102586" cy="2369123"/>
              </a:xfrm>
              <a:prstGeom prst="roundRect">
                <a:avLst>
                  <a:gd name="adj" fmla="val 50000"/>
                </a:avLst>
              </a:prstGeom>
              <a:solidFill>
                <a:srgbClr val="FFFFFF">
                  <a:alpha val="3882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de cantos arredondados 7"/>
              <p:cNvSpPr/>
              <p:nvPr/>
            </p:nvSpPr>
            <p:spPr>
              <a:xfrm>
                <a:off x="5004047" y="1794049"/>
                <a:ext cx="504057" cy="71385"/>
              </a:xfrm>
              <a:prstGeom prst="roundRect">
                <a:avLst>
                  <a:gd name="adj" fmla="val 50000"/>
                </a:avLst>
              </a:prstGeom>
              <a:solidFill>
                <a:srgbClr val="87C7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de cantos arredondados 8"/>
              <p:cNvSpPr/>
              <p:nvPr/>
            </p:nvSpPr>
            <p:spPr>
              <a:xfrm>
                <a:off x="5076056" y="1624159"/>
                <a:ext cx="360040" cy="540193"/>
              </a:xfrm>
              <a:prstGeom prst="roundRect">
                <a:avLst/>
              </a:prstGeom>
              <a:solidFill>
                <a:srgbClr val="87C7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Arredondar Retângulo no Mesmo Canto Lateral 9"/>
              <p:cNvSpPr/>
              <p:nvPr/>
            </p:nvSpPr>
            <p:spPr>
              <a:xfrm>
                <a:off x="5009472" y="1484783"/>
                <a:ext cx="493205" cy="288033"/>
              </a:xfrm>
              <a:prstGeom prst="round2SameRect">
                <a:avLst>
                  <a:gd name="adj1" fmla="val 26472"/>
                  <a:gd name="adj2" fmla="val 6568"/>
                </a:avLst>
              </a:prstGeom>
              <a:solidFill>
                <a:srgbClr val="4AAB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21" name="CaixaDeTexto 20"/>
          <p:cNvSpPr txBox="1"/>
          <p:nvPr/>
        </p:nvSpPr>
        <p:spPr>
          <a:xfrm>
            <a:off x="4102149" y="1561874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Beba água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1" name="Grupo 100"/>
          <p:cNvGrpSpPr/>
          <p:nvPr/>
        </p:nvGrpSpPr>
        <p:grpSpPr>
          <a:xfrm>
            <a:off x="3881594" y="1508736"/>
            <a:ext cx="2096658" cy="472143"/>
            <a:chOff x="3881594" y="1508736"/>
            <a:chExt cx="2096658" cy="472143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5402188" y="1513130"/>
              <a:ext cx="576064" cy="464508"/>
            </a:xfrm>
            <a:prstGeom prst="roundRect">
              <a:avLst>
                <a:gd name="adj" fmla="val 2979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de cantos arredondados 19"/>
            <p:cNvSpPr/>
            <p:nvPr/>
          </p:nvSpPr>
          <p:spPr>
            <a:xfrm>
              <a:off x="3881594" y="1508736"/>
              <a:ext cx="1770526" cy="472143"/>
            </a:xfrm>
            <a:prstGeom prst="roundRect">
              <a:avLst>
                <a:gd name="adj" fmla="val 3603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6" name="Grupo 25"/>
            <p:cNvGrpSpPr/>
            <p:nvPr/>
          </p:nvGrpSpPr>
          <p:grpSpPr>
            <a:xfrm>
              <a:off x="5671204" y="1690605"/>
              <a:ext cx="286952" cy="116063"/>
              <a:chOff x="3867881" y="5634656"/>
              <a:chExt cx="325833" cy="131473"/>
            </a:xfrm>
          </p:grpSpPr>
          <p:sp>
            <p:nvSpPr>
              <p:cNvPr id="23" name="Retângulo de cantos arredondados 22"/>
              <p:cNvSpPr/>
              <p:nvPr/>
            </p:nvSpPr>
            <p:spPr>
              <a:xfrm>
                <a:off x="3867881" y="5672882"/>
                <a:ext cx="302643" cy="6152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de cantos arredondados 23"/>
              <p:cNvSpPr/>
              <p:nvPr/>
            </p:nvSpPr>
            <p:spPr>
              <a:xfrm rot="19491298" flipV="1">
                <a:off x="4008457" y="5710196"/>
                <a:ext cx="185257" cy="5593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de cantos arredondados 24"/>
              <p:cNvSpPr/>
              <p:nvPr/>
            </p:nvSpPr>
            <p:spPr>
              <a:xfrm rot="2108702">
                <a:off x="4007869" y="5634656"/>
                <a:ext cx="185257" cy="5553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0" name="Grupo 49"/>
          <p:cNvGrpSpPr/>
          <p:nvPr/>
        </p:nvGrpSpPr>
        <p:grpSpPr>
          <a:xfrm>
            <a:off x="3294847" y="2420888"/>
            <a:ext cx="2683405" cy="833218"/>
            <a:chOff x="3447247" y="1493874"/>
            <a:chExt cx="2683405" cy="833218"/>
          </a:xfrm>
        </p:grpSpPr>
        <p:sp>
          <p:nvSpPr>
            <p:cNvPr id="27" name="Retângulo de cantos arredondados 26"/>
            <p:cNvSpPr/>
            <p:nvPr/>
          </p:nvSpPr>
          <p:spPr>
            <a:xfrm>
              <a:off x="5554588" y="1665530"/>
              <a:ext cx="576064" cy="464508"/>
            </a:xfrm>
            <a:prstGeom prst="roundRect">
              <a:avLst>
                <a:gd name="adj" fmla="val 2979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de cantos arredondados 27"/>
            <p:cNvSpPr/>
            <p:nvPr/>
          </p:nvSpPr>
          <p:spPr>
            <a:xfrm>
              <a:off x="4033994" y="1661136"/>
              <a:ext cx="1770526" cy="472143"/>
            </a:xfrm>
            <a:prstGeom prst="roundRect">
              <a:avLst>
                <a:gd name="adj" fmla="val 3603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9" name="Grupo 28"/>
            <p:cNvGrpSpPr/>
            <p:nvPr/>
          </p:nvGrpSpPr>
          <p:grpSpPr>
            <a:xfrm>
              <a:off x="3447247" y="1493874"/>
              <a:ext cx="833218" cy="833218"/>
              <a:chOff x="1082336" y="836712"/>
              <a:chExt cx="2115750" cy="2115750"/>
            </a:xfrm>
          </p:grpSpPr>
          <p:sp>
            <p:nvSpPr>
              <p:cNvPr id="30" name="Retângulo de cantos arredondados 29"/>
              <p:cNvSpPr/>
              <p:nvPr/>
            </p:nvSpPr>
            <p:spPr>
              <a:xfrm>
                <a:off x="1082336" y="836712"/>
                <a:ext cx="2115750" cy="2115750"/>
              </a:xfrm>
              <a:prstGeom prst="roundRect">
                <a:avLst/>
              </a:prstGeom>
              <a:solidFill>
                <a:srgbClr val="C1E3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1" name="Grupo 30"/>
              <p:cNvGrpSpPr/>
              <p:nvPr/>
            </p:nvGrpSpPr>
            <p:grpSpPr>
              <a:xfrm>
                <a:off x="1847520" y="1114078"/>
                <a:ext cx="585381" cy="1561017"/>
                <a:chOff x="4499992" y="1484783"/>
                <a:chExt cx="1512168" cy="4032449"/>
              </a:xfrm>
            </p:grpSpPr>
            <p:grpSp>
              <p:nvGrpSpPr>
                <p:cNvPr id="32" name="Grupo 31"/>
                <p:cNvGrpSpPr/>
                <p:nvPr/>
              </p:nvGrpSpPr>
              <p:grpSpPr>
                <a:xfrm>
                  <a:off x="4499992" y="1865434"/>
                  <a:ext cx="1512168" cy="3651798"/>
                  <a:chOff x="4499992" y="1865434"/>
                  <a:chExt cx="1512168" cy="3651798"/>
                </a:xfrm>
              </p:grpSpPr>
              <p:grpSp>
                <p:nvGrpSpPr>
                  <p:cNvPr id="37" name="Grupo 36"/>
                  <p:cNvGrpSpPr/>
                  <p:nvPr/>
                </p:nvGrpSpPr>
                <p:grpSpPr>
                  <a:xfrm>
                    <a:off x="4499992" y="1865434"/>
                    <a:ext cx="1512168" cy="3651798"/>
                    <a:chOff x="4499992" y="1865434"/>
                    <a:chExt cx="1512168" cy="3651798"/>
                  </a:xfrm>
                  <a:solidFill>
                    <a:srgbClr val="87C7D9"/>
                  </a:solidFill>
                  <a:effectLst/>
                </p:grpSpPr>
                <p:sp>
                  <p:nvSpPr>
                    <p:cNvPr id="40" name="Retângulo de cantos arredondados 39"/>
                    <p:cNvSpPr/>
                    <p:nvPr/>
                  </p:nvSpPr>
                  <p:spPr>
                    <a:xfrm>
                      <a:off x="4499992" y="2453032"/>
                      <a:ext cx="1512168" cy="2808312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1" name="Elipse 40"/>
                    <p:cNvSpPr/>
                    <p:nvPr/>
                  </p:nvSpPr>
                  <p:spPr>
                    <a:xfrm>
                      <a:off x="4499992" y="1865434"/>
                      <a:ext cx="1512168" cy="14132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2" name="Elipse 41"/>
                    <p:cNvSpPr/>
                    <p:nvPr/>
                  </p:nvSpPr>
                  <p:spPr>
                    <a:xfrm>
                      <a:off x="4499992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3" name="Elipse 42"/>
                    <p:cNvSpPr/>
                    <p:nvPr/>
                  </p:nvSpPr>
                  <p:spPr>
                    <a:xfrm>
                      <a:off x="4932040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4" name="Elipse 43"/>
                    <p:cNvSpPr/>
                    <p:nvPr/>
                  </p:nvSpPr>
                  <p:spPr>
                    <a:xfrm>
                      <a:off x="5364088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8" name="Retângulo 37"/>
                  <p:cNvSpPr/>
                  <p:nvPr/>
                </p:nvSpPr>
                <p:spPr>
                  <a:xfrm>
                    <a:off x="4499992" y="3278656"/>
                    <a:ext cx="1512168" cy="1080120"/>
                  </a:xfrm>
                  <a:prstGeom prst="rect">
                    <a:avLst/>
                  </a:prstGeom>
                  <a:solidFill>
                    <a:srgbClr val="47AAC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" name="Elipse 38"/>
                  <p:cNvSpPr/>
                  <p:nvPr/>
                </p:nvSpPr>
                <p:spPr>
                  <a:xfrm>
                    <a:off x="4942892" y="3505532"/>
                    <a:ext cx="626368" cy="62636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3" name="Retângulo de cantos arredondados 32"/>
                <p:cNvSpPr/>
                <p:nvPr/>
              </p:nvSpPr>
              <p:spPr>
                <a:xfrm>
                  <a:off x="5780035" y="2572045"/>
                  <a:ext cx="102586" cy="236912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>
                    <a:alpha val="3882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Retângulo de cantos arredondados 33"/>
                <p:cNvSpPr/>
                <p:nvPr/>
              </p:nvSpPr>
              <p:spPr>
                <a:xfrm>
                  <a:off x="5004047" y="1794049"/>
                  <a:ext cx="504057" cy="7138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7C7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Retângulo de cantos arredondados 34"/>
                <p:cNvSpPr/>
                <p:nvPr/>
              </p:nvSpPr>
              <p:spPr>
                <a:xfrm>
                  <a:off x="5076056" y="1624159"/>
                  <a:ext cx="360040" cy="540193"/>
                </a:xfrm>
                <a:prstGeom prst="roundRect">
                  <a:avLst/>
                </a:prstGeom>
                <a:solidFill>
                  <a:srgbClr val="87C7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" name="Arredondar Retângulo no Mesmo Canto Lateral 35"/>
                <p:cNvSpPr/>
                <p:nvPr/>
              </p:nvSpPr>
              <p:spPr>
                <a:xfrm>
                  <a:off x="5009472" y="1484783"/>
                  <a:ext cx="493205" cy="288033"/>
                </a:xfrm>
                <a:prstGeom prst="round2SameRect">
                  <a:avLst>
                    <a:gd name="adj1" fmla="val 26472"/>
                    <a:gd name="adj2" fmla="val 6568"/>
                  </a:avLst>
                </a:prstGeom>
                <a:solidFill>
                  <a:srgbClr val="4AAB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45" name="CaixaDeTexto 44"/>
            <p:cNvSpPr txBox="1"/>
            <p:nvPr/>
          </p:nvSpPr>
          <p:spPr>
            <a:xfrm>
              <a:off x="4254549" y="1714274"/>
              <a:ext cx="1162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Beba água</a:t>
              </a:r>
              <a:endParaRPr lang="pt-BR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46" name="Grupo 45"/>
            <p:cNvGrpSpPr/>
            <p:nvPr/>
          </p:nvGrpSpPr>
          <p:grpSpPr>
            <a:xfrm>
              <a:off x="5823604" y="1843005"/>
              <a:ext cx="286952" cy="116063"/>
              <a:chOff x="3867881" y="5634656"/>
              <a:chExt cx="325833" cy="131473"/>
            </a:xfrm>
          </p:grpSpPr>
          <p:sp>
            <p:nvSpPr>
              <p:cNvPr id="47" name="Retângulo de cantos arredondados 46"/>
              <p:cNvSpPr/>
              <p:nvPr/>
            </p:nvSpPr>
            <p:spPr>
              <a:xfrm>
                <a:off x="3867881" y="5672882"/>
                <a:ext cx="302643" cy="6152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 rot="19491298" flipV="1">
                <a:off x="4008457" y="5710196"/>
                <a:ext cx="185257" cy="5593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 rot="2108702">
                <a:off x="4007869" y="5634656"/>
                <a:ext cx="185257" cy="5553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1" name="Grupo 50"/>
          <p:cNvGrpSpPr/>
          <p:nvPr/>
        </p:nvGrpSpPr>
        <p:grpSpPr>
          <a:xfrm>
            <a:off x="3337923" y="3501008"/>
            <a:ext cx="2683405" cy="833218"/>
            <a:chOff x="3447247" y="1493874"/>
            <a:chExt cx="2683405" cy="833218"/>
          </a:xfrm>
        </p:grpSpPr>
        <p:sp>
          <p:nvSpPr>
            <p:cNvPr id="52" name="Retângulo de cantos arredondados 51"/>
            <p:cNvSpPr/>
            <p:nvPr/>
          </p:nvSpPr>
          <p:spPr>
            <a:xfrm>
              <a:off x="5554588" y="1665530"/>
              <a:ext cx="576064" cy="464508"/>
            </a:xfrm>
            <a:prstGeom prst="roundRect">
              <a:avLst>
                <a:gd name="adj" fmla="val 2979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de cantos arredondados 52"/>
            <p:cNvSpPr/>
            <p:nvPr/>
          </p:nvSpPr>
          <p:spPr>
            <a:xfrm>
              <a:off x="4033994" y="1661136"/>
              <a:ext cx="1770526" cy="472143"/>
            </a:xfrm>
            <a:prstGeom prst="roundRect">
              <a:avLst>
                <a:gd name="adj" fmla="val 3603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4" name="Grupo 53"/>
            <p:cNvGrpSpPr/>
            <p:nvPr/>
          </p:nvGrpSpPr>
          <p:grpSpPr>
            <a:xfrm>
              <a:off x="3447247" y="1493874"/>
              <a:ext cx="833218" cy="833218"/>
              <a:chOff x="1082336" y="836712"/>
              <a:chExt cx="2115750" cy="2115750"/>
            </a:xfrm>
          </p:grpSpPr>
          <p:sp>
            <p:nvSpPr>
              <p:cNvPr id="60" name="Retângulo de cantos arredondados 59"/>
              <p:cNvSpPr/>
              <p:nvPr/>
            </p:nvSpPr>
            <p:spPr>
              <a:xfrm>
                <a:off x="1082336" y="836712"/>
                <a:ext cx="2115750" cy="2115750"/>
              </a:xfrm>
              <a:prstGeom prst="roundRect">
                <a:avLst/>
              </a:prstGeom>
              <a:solidFill>
                <a:srgbClr val="C1E3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61" name="Grupo 60"/>
              <p:cNvGrpSpPr/>
              <p:nvPr/>
            </p:nvGrpSpPr>
            <p:grpSpPr>
              <a:xfrm>
                <a:off x="1847520" y="1114078"/>
                <a:ext cx="585381" cy="1561017"/>
                <a:chOff x="4499992" y="1484783"/>
                <a:chExt cx="1512168" cy="4032449"/>
              </a:xfrm>
            </p:grpSpPr>
            <p:grpSp>
              <p:nvGrpSpPr>
                <p:cNvPr id="62" name="Grupo 61"/>
                <p:cNvGrpSpPr/>
                <p:nvPr/>
              </p:nvGrpSpPr>
              <p:grpSpPr>
                <a:xfrm>
                  <a:off x="4499992" y="1865434"/>
                  <a:ext cx="1512168" cy="3651798"/>
                  <a:chOff x="4499992" y="1865434"/>
                  <a:chExt cx="1512168" cy="3651798"/>
                </a:xfrm>
              </p:grpSpPr>
              <p:grpSp>
                <p:nvGrpSpPr>
                  <p:cNvPr id="67" name="Grupo 66"/>
                  <p:cNvGrpSpPr/>
                  <p:nvPr/>
                </p:nvGrpSpPr>
                <p:grpSpPr>
                  <a:xfrm>
                    <a:off x="4499992" y="1865434"/>
                    <a:ext cx="1512168" cy="3651798"/>
                    <a:chOff x="4499992" y="1865434"/>
                    <a:chExt cx="1512168" cy="3651798"/>
                  </a:xfrm>
                  <a:solidFill>
                    <a:srgbClr val="87C7D9"/>
                  </a:solidFill>
                  <a:effectLst/>
                </p:grpSpPr>
                <p:sp>
                  <p:nvSpPr>
                    <p:cNvPr id="70" name="Retângulo de cantos arredondados 69"/>
                    <p:cNvSpPr/>
                    <p:nvPr/>
                  </p:nvSpPr>
                  <p:spPr>
                    <a:xfrm>
                      <a:off x="4499992" y="2453032"/>
                      <a:ext cx="1512168" cy="2808312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1" name="Elipse 70"/>
                    <p:cNvSpPr/>
                    <p:nvPr/>
                  </p:nvSpPr>
                  <p:spPr>
                    <a:xfrm>
                      <a:off x="4499992" y="1865434"/>
                      <a:ext cx="1512168" cy="14132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2" name="Elipse 71"/>
                    <p:cNvSpPr/>
                    <p:nvPr/>
                  </p:nvSpPr>
                  <p:spPr>
                    <a:xfrm>
                      <a:off x="4499992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3" name="Elipse 72"/>
                    <p:cNvSpPr/>
                    <p:nvPr/>
                  </p:nvSpPr>
                  <p:spPr>
                    <a:xfrm>
                      <a:off x="4932040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4" name="Elipse 73"/>
                    <p:cNvSpPr/>
                    <p:nvPr/>
                  </p:nvSpPr>
                  <p:spPr>
                    <a:xfrm>
                      <a:off x="5364088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68" name="Retângulo 67"/>
                  <p:cNvSpPr/>
                  <p:nvPr/>
                </p:nvSpPr>
                <p:spPr>
                  <a:xfrm>
                    <a:off x="4499992" y="3278656"/>
                    <a:ext cx="1512168" cy="1080120"/>
                  </a:xfrm>
                  <a:prstGeom prst="rect">
                    <a:avLst/>
                  </a:prstGeom>
                  <a:solidFill>
                    <a:srgbClr val="47AAC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9" name="Elipse 68"/>
                  <p:cNvSpPr/>
                  <p:nvPr/>
                </p:nvSpPr>
                <p:spPr>
                  <a:xfrm>
                    <a:off x="4942892" y="3505532"/>
                    <a:ext cx="626368" cy="62636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63" name="Retângulo de cantos arredondados 62"/>
                <p:cNvSpPr/>
                <p:nvPr/>
              </p:nvSpPr>
              <p:spPr>
                <a:xfrm>
                  <a:off x="5780035" y="2572045"/>
                  <a:ext cx="102586" cy="236912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>
                    <a:alpha val="3882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Retângulo de cantos arredondados 63"/>
                <p:cNvSpPr/>
                <p:nvPr/>
              </p:nvSpPr>
              <p:spPr>
                <a:xfrm>
                  <a:off x="5004047" y="1794049"/>
                  <a:ext cx="504057" cy="7138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7C7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5" name="Retângulo de cantos arredondados 64"/>
                <p:cNvSpPr/>
                <p:nvPr/>
              </p:nvSpPr>
              <p:spPr>
                <a:xfrm>
                  <a:off x="5076056" y="1624159"/>
                  <a:ext cx="360040" cy="540193"/>
                </a:xfrm>
                <a:prstGeom prst="roundRect">
                  <a:avLst/>
                </a:prstGeom>
                <a:solidFill>
                  <a:srgbClr val="87C7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Arredondar Retângulo no Mesmo Canto Lateral 65"/>
                <p:cNvSpPr/>
                <p:nvPr/>
              </p:nvSpPr>
              <p:spPr>
                <a:xfrm>
                  <a:off x="5009472" y="1484783"/>
                  <a:ext cx="493205" cy="288033"/>
                </a:xfrm>
                <a:prstGeom prst="round2SameRect">
                  <a:avLst>
                    <a:gd name="adj1" fmla="val 26472"/>
                    <a:gd name="adj2" fmla="val 6568"/>
                  </a:avLst>
                </a:prstGeom>
                <a:solidFill>
                  <a:srgbClr val="4AAB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55" name="CaixaDeTexto 54"/>
            <p:cNvSpPr txBox="1"/>
            <p:nvPr/>
          </p:nvSpPr>
          <p:spPr>
            <a:xfrm>
              <a:off x="4254549" y="1714274"/>
              <a:ext cx="1162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Beba água</a:t>
              </a:r>
              <a:endParaRPr lang="pt-BR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56" name="Grupo 55"/>
            <p:cNvGrpSpPr/>
            <p:nvPr/>
          </p:nvGrpSpPr>
          <p:grpSpPr>
            <a:xfrm>
              <a:off x="5823604" y="1843005"/>
              <a:ext cx="286952" cy="116063"/>
              <a:chOff x="3867881" y="5634656"/>
              <a:chExt cx="325833" cy="131473"/>
            </a:xfrm>
          </p:grpSpPr>
          <p:sp>
            <p:nvSpPr>
              <p:cNvPr id="57" name="Retângulo de cantos arredondados 56"/>
              <p:cNvSpPr/>
              <p:nvPr/>
            </p:nvSpPr>
            <p:spPr>
              <a:xfrm>
                <a:off x="3867881" y="5672882"/>
                <a:ext cx="302643" cy="6152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Retângulo de cantos arredondados 57"/>
              <p:cNvSpPr/>
              <p:nvPr/>
            </p:nvSpPr>
            <p:spPr>
              <a:xfrm rot="19491298" flipV="1">
                <a:off x="4008457" y="5710196"/>
                <a:ext cx="185257" cy="5593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Retângulo de cantos arredondados 58"/>
              <p:cNvSpPr/>
              <p:nvPr/>
            </p:nvSpPr>
            <p:spPr>
              <a:xfrm rot="2108702">
                <a:off x="4007869" y="5634656"/>
                <a:ext cx="185257" cy="5553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75" name="Grupo 74"/>
          <p:cNvGrpSpPr/>
          <p:nvPr/>
        </p:nvGrpSpPr>
        <p:grpSpPr>
          <a:xfrm>
            <a:off x="3337922" y="4581128"/>
            <a:ext cx="2683405" cy="833218"/>
            <a:chOff x="3447247" y="1493874"/>
            <a:chExt cx="2683405" cy="833218"/>
          </a:xfrm>
        </p:grpSpPr>
        <p:sp>
          <p:nvSpPr>
            <p:cNvPr id="76" name="Retângulo de cantos arredondados 75"/>
            <p:cNvSpPr/>
            <p:nvPr/>
          </p:nvSpPr>
          <p:spPr>
            <a:xfrm>
              <a:off x="5554588" y="1665530"/>
              <a:ext cx="576064" cy="464508"/>
            </a:xfrm>
            <a:prstGeom prst="roundRect">
              <a:avLst>
                <a:gd name="adj" fmla="val 2979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de cantos arredondados 76"/>
            <p:cNvSpPr/>
            <p:nvPr/>
          </p:nvSpPr>
          <p:spPr>
            <a:xfrm>
              <a:off x="4033994" y="1661136"/>
              <a:ext cx="1770526" cy="472143"/>
            </a:xfrm>
            <a:prstGeom prst="roundRect">
              <a:avLst>
                <a:gd name="adj" fmla="val 3603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8" name="Grupo 77"/>
            <p:cNvGrpSpPr/>
            <p:nvPr/>
          </p:nvGrpSpPr>
          <p:grpSpPr>
            <a:xfrm>
              <a:off x="3447247" y="1493874"/>
              <a:ext cx="833218" cy="833218"/>
              <a:chOff x="1082336" y="836712"/>
              <a:chExt cx="2115750" cy="2115750"/>
            </a:xfrm>
          </p:grpSpPr>
          <p:sp>
            <p:nvSpPr>
              <p:cNvPr id="84" name="Retângulo de cantos arredondados 83"/>
              <p:cNvSpPr/>
              <p:nvPr/>
            </p:nvSpPr>
            <p:spPr>
              <a:xfrm>
                <a:off x="1082336" y="836712"/>
                <a:ext cx="2115750" cy="2115750"/>
              </a:xfrm>
              <a:prstGeom prst="roundRect">
                <a:avLst/>
              </a:prstGeom>
              <a:solidFill>
                <a:srgbClr val="C1E3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5" name="Grupo 84"/>
              <p:cNvGrpSpPr/>
              <p:nvPr/>
            </p:nvGrpSpPr>
            <p:grpSpPr>
              <a:xfrm>
                <a:off x="1847520" y="1114078"/>
                <a:ext cx="585381" cy="1561017"/>
                <a:chOff x="4499992" y="1484783"/>
                <a:chExt cx="1512168" cy="4032449"/>
              </a:xfrm>
            </p:grpSpPr>
            <p:grpSp>
              <p:nvGrpSpPr>
                <p:cNvPr id="86" name="Grupo 85"/>
                <p:cNvGrpSpPr/>
                <p:nvPr/>
              </p:nvGrpSpPr>
              <p:grpSpPr>
                <a:xfrm>
                  <a:off x="4499992" y="1865434"/>
                  <a:ext cx="1512168" cy="3651798"/>
                  <a:chOff x="4499992" y="1865434"/>
                  <a:chExt cx="1512168" cy="3651798"/>
                </a:xfrm>
              </p:grpSpPr>
              <p:grpSp>
                <p:nvGrpSpPr>
                  <p:cNvPr id="91" name="Grupo 90"/>
                  <p:cNvGrpSpPr/>
                  <p:nvPr/>
                </p:nvGrpSpPr>
                <p:grpSpPr>
                  <a:xfrm>
                    <a:off x="4499992" y="1865434"/>
                    <a:ext cx="1512168" cy="3651798"/>
                    <a:chOff x="4499992" y="1865434"/>
                    <a:chExt cx="1512168" cy="3651798"/>
                  </a:xfrm>
                  <a:solidFill>
                    <a:srgbClr val="87C7D9"/>
                  </a:solidFill>
                  <a:effectLst/>
                </p:grpSpPr>
                <p:sp>
                  <p:nvSpPr>
                    <p:cNvPr id="94" name="Retângulo de cantos arredondados 93"/>
                    <p:cNvSpPr/>
                    <p:nvPr/>
                  </p:nvSpPr>
                  <p:spPr>
                    <a:xfrm>
                      <a:off x="4499992" y="2453032"/>
                      <a:ext cx="1512168" cy="2808312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5" name="Elipse 94"/>
                    <p:cNvSpPr/>
                    <p:nvPr/>
                  </p:nvSpPr>
                  <p:spPr>
                    <a:xfrm>
                      <a:off x="4499992" y="1865434"/>
                      <a:ext cx="1512168" cy="14132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6" name="Elipse 95"/>
                    <p:cNvSpPr/>
                    <p:nvPr/>
                  </p:nvSpPr>
                  <p:spPr>
                    <a:xfrm>
                      <a:off x="4499992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7" name="Elipse 96"/>
                    <p:cNvSpPr/>
                    <p:nvPr/>
                  </p:nvSpPr>
                  <p:spPr>
                    <a:xfrm>
                      <a:off x="4932040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8" name="Elipse 97"/>
                    <p:cNvSpPr/>
                    <p:nvPr/>
                  </p:nvSpPr>
                  <p:spPr>
                    <a:xfrm>
                      <a:off x="5364088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92" name="Retângulo 91"/>
                  <p:cNvSpPr/>
                  <p:nvPr/>
                </p:nvSpPr>
                <p:spPr>
                  <a:xfrm>
                    <a:off x="4499992" y="3278656"/>
                    <a:ext cx="1512168" cy="1080120"/>
                  </a:xfrm>
                  <a:prstGeom prst="rect">
                    <a:avLst/>
                  </a:prstGeom>
                  <a:solidFill>
                    <a:srgbClr val="47AAC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3" name="Elipse 92"/>
                  <p:cNvSpPr/>
                  <p:nvPr/>
                </p:nvSpPr>
                <p:spPr>
                  <a:xfrm>
                    <a:off x="4942892" y="3505532"/>
                    <a:ext cx="626368" cy="62636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87" name="Retângulo de cantos arredondados 86"/>
                <p:cNvSpPr/>
                <p:nvPr/>
              </p:nvSpPr>
              <p:spPr>
                <a:xfrm>
                  <a:off x="5780035" y="2572045"/>
                  <a:ext cx="102586" cy="236912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>
                    <a:alpha val="3882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Retângulo de cantos arredondados 87"/>
                <p:cNvSpPr/>
                <p:nvPr/>
              </p:nvSpPr>
              <p:spPr>
                <a:xfrm>
                  <a:off x="5004047" y="1794049"/>
                  <a:ext cx="504057" cy="7138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7C7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Retângulo de cantos arredondados 88"/>
                <p:cNvSpPr/>
                <p:nvPr/>
              </p:nvSpPr>
              <p:spPr>
                <a:xfrm>
                  <a:off x="5076056" y="1624159"/>
                  <a:ext cx="360040" cy="540193"/>
                </a:xfrm>
                <a:prstGeom prst="roundRect">
                  <a:avLst/>
                </a:prstGeom>
                <a:solidFill>
                  <a:srgbClr val="87C7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Arredondar Retângulo no Mesmo Canto Lateral 89"/>
                <p:cNvSpPr/>
                <p:nvPr/>
              </p:nvSpPr>
              <p:spPr>
                <a:xfrm>
                  <a:off x="5009472" y="1484783"/>
                  <a:ext cx="493205" cy="288033"/>
                </a:xfrm>
                <a:prstGeom prst="round2SameRect">
                  <a:avLst>
                    <a:gd name="adj1" fmla="val 26472"/>
                    <a:gd name="adj2" fmla="val 6568"/>
                  </a:avLst>
                </a:prstGeom>
                <a:solidFill>
                  <a:srgbClr val="4AAB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79" name="CaixaDeTexto 78"/>
            <p:cNvSpPr txBox="1"/>
            <p:nvPr/>
          </p:nvSpPr>
          <p:spPr>
            <a:xfrm>
              <a:off x="4254549" y="1714274"/>
              <a:ext cx="1162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Beba água</a:t>
              </a:r>
              <a:endParaRPr lang="pt-BR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80" name="Grupo 79"/>
            <p:cNvGrpSpPr/>
            <p:nvPr/>
          </p:nvGrpSpPr>
          <p:grpSpPr>
            <a:xfrm>
              <a:off x="5823604" y="1843005"/>
              <a:ext cx="286952" cy="116063"/>
              <a:chOff x="3867881" y="5634656"/>
              <a:chExt cx="325833" cy="131473"/>
            </a:xfrm>
          </p:grpSpPr>
          <p:sp>
            <p:nvSpPr>
              <p:cNvPr id="81" name="Retângulo de cantos arredondados 80"/>
              <p:cNvSpPr/>
              <p:nvPr/>
            </p:nvSpPr>
            <p:spPr>
              <a:xfrm>
                <a:off x="3867881" y="5672882"/>
                <a:ext cx="302643" cy="6152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Retângulo de cantos arredondados 81"/>
              <p:cNvSpPr/>
              <p:nvPr/>
            </p:nvSpPr>
            <p:spPr>
              <a:xfrm rot="19491298" flipV="1">
                <a:off x="4008457" y="5710196"/>
                <a:ext cx="185257" cy="5593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Retângulo de cantos arredondados 82"/>
              <p:cNvSpPr/>
              <p:nvPr/>
            </p:nvSpPr>
            <p:spPr>
              <a:xfrm rot="2108702">
                <a:off x="4007869" y="5634656"/>
                <a:ext cx="185257" cy="5553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99" name="Retângulo de cantos arredondados 98"/>
          <p:cNvSpPr/>
          <p:nvPr/>
        </p:nvSpPr>
        <p:spPr>
          <a:xfrm>
            <a:off x="2915814" y="476672"/>
            <a:ext cx="3527623" cy="648073"/>
          </a:xfrm>
          <a:custGeom>
            <a:avLst/>
            <a:gdLst/>
            <a:ahLst/>
            <a:cxnLst/>
            <a:rect l="l" t="t" r="r" b="b"/>
            <a:pathLst>
              <a:path w="3527623" h="648073">
                <a:moveTo>
                  <a:pt x="0" y="0"/>
                </a:moveTo>
                <a:lnTo>
                  <a:pt x="3527623" y="0"/>
                </a:lnTo>
                <a:lnTo>
                  <a:pt x="3527623" y="504054"/>
                </a:lnTo>
                <a:cubicBezTo>
                  <a:pt x="3527623" y="583593"/>
                  <a:pt x="3463143" y="648073"/>
                  <a:pt x="3383604" y="648073"/>
                </a:cubicBezTo>
                <a:lnTo>
                  <a:pt x="144019" y="648073"/>
                </a:lnTo>
                <a:cubicBezTo>
                  <a:pt x="64480" y="648073"/>
                  <a:pt x="0" y="583593"/>
                  <a:pt x="0" y="504054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Notificações: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183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m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53" y="404664"/>
            <a:ext cx="2057400" cy="2219325"/>
          </a:xfrm>
          <a:prstGeom prst="rect">
            <a:avLst/>
          </a:prstGeom>
        </p:spPr>
      </p:pic>
      <p:sp>
        <p:nvSpPr>
          <p:cNvPr id="58" name="Elipse 57"/>
          <p:cNvSpPr/>
          <p:nvPr/>
        </p:nvSpPr>
        <p:spPr>
          <a:xfrm>
            <a:off x="3275856" y="1556792"/>
            <a:ext cx="2880000" cy="28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de cantos arredondados 2"/>
          <p:cNvSpPr/>
          <p:nvPr/>
        </p:nvSpPr>
        <p:spPr>
          <a:xfrm>
            <a:off x="4139792" y="2616560"/>
            <a:ext cx="1152128" cy="1329482"/>
          </a:xfrm>
          <a:custGeom>
            <a:avLst/>
            <a:gdLst>
              <a:gd name="connsiteX0" fmla="*/ 0 w 1152128"/>
              <a:gd name="connsiteY0" fmla="*/ 180020 h 1368152"/>
              <a:gd name="connsiteX1" fmla="*/ 180020 w 1152128"/>
              <a:gd name="connsiteY1" fmla="*/ 0 h 1368152"/>
              <a:gd name="connsiteX2" fmla="*/ 972108 w 1152128"/>
              <a:gd name="connsiteY2" fmla="*/ 0 h 1368152"/>
              <a:gd name="connsiteX3" fmla="*/ 1152128 w 1152128"/>
              <a:gd name="connsiteY3" fmla="*/ 180020 h 1368152"/>
              <a:gd name="connsiteX4" fmla="*/ 1152128 w 1152128"/>
              <a:gd name="connsiteY4" fmla="*/ 1188132 h 1368152"/>
              <a:gd name="connsiteX5" fmla="*/ 972108 w 1152128"/>
              <a:gd name="connsiteY5" fmla="*/ 1368152 h 1368152"/>
              <a:gd name="connsiteX6" fmla="*/ 180020 w 1152128"/>
              <a:gd name="connsiteY6" fmla="*/ 1368152 h 1368152"/>
              <a:gd name="connsiteX7" fmla="*/ 0 w 1152128"/>
              <a:gd name="connsiteY7" fmla="*/ 1188132 h 1368152"/>
              <a:gd name="connsiteX8" fmla="*/ 0 w 1152128"/>
              <a:gd name="connsiteY8" fmla="*/ 180020 h 1368152"/>
              <a:gd name="connsiteX0" fmla="*/ 57150 w 1152128"/>
              <a:gd name="connsiteY0" fmla="*/ 184782 h 1368152"/>
              <a:gd name="connsiteX1" fmla="*/ 180020 w 1152128"/>
              <a:gd name="connsiteY1" fmla="*/ 0 h 1368152"/>
              <a:gd name="connsiteX2" fmla="*/ 972108 w 1152128"/>
              <a:gd name="connsiteY2" fmla="*/ 0 h 1368152"/>
              <a:gd name="connsiteX3" fmla="*/ 1152128 w 1152128"/>
              <a:gd name="connsiteY3" fmla="*/ 180020 h 1368152"/>
              <a:gd name="connsiteX4" fmla="*/ 1152128 w 1152128"/>
              <a:gd name="connsiteY4" fmla="*/ 1188132 h 1368152"/>
              <a:gd name="connsiteX5" fmla="*/ 972108 w 1152128"/>
              <a:gd name="connsiteY5" fmla="*/ 1368152 h 1368152"/>
              <a:gd name="connsiteX6" fmla="*/ 180020 w 1152128"/>
              <a:gd name="connsiteY6" fmla="*/ 1368152 h 1368152"/>
              <a:gd name="connsiteX7" fmla="*/ 0 w 1152128"/>
              <a:gd name="connsiteY7" fmla="*/ 1188132 h 1368152"/>
              <a:gd name="connsiteX8" fmla="*/ 57150 w 1152128"/>
              <a:gd name="connsiteY8" fmla="*/ 184782 h 1368152"/>
              <a:gd name="connsiteX0" fmla="*/ 57150 w 1152128"/>
              <a:gd name="connsiteY0" fmla="*/ 184782 h 1368152"/>
              <a:gd name="connsiteX1" fmla="*/ 180020 w 1152128"/>
              <a:gd name="connsiteY1" fmla="*/ 0 h 1368152"/>
              <a:gd name="connsiteX2" fmla="*/ 972108 w 1152128"/>
              <a:gd name="connsiteY2" fmla="*/ 0 h 1368152"/>
              <a:gd name="connsiteX3" fmla="*/ 1085453 w 1152128"/>
              <a:gd name="connsiteY3" fmla="*/ 175257 h 1368152"/>
              <a:gd name="connsiteX4" fmla="*/ 1152128 w 1152128"/>
              <a:gd name="connsiteY4" fmla="*/ 1188132 h 1368152"/>
              <a:gd name="connsiteX5" fmla="*/ 972108 w 1152128"/>
              <a:gd name="connsiteY5" fmla="*/ 1368152 h 1368152"/>
              <a:gd name="connsiteX6" fmla="*/ 180020 w 1152128"/>
              <a:gd name="connsiteY6" fmla="*/ 1368152 h 1368152"/>
              <a:gd name="connsiteX7" fmla="*/ 0 w 1152128"/>
              <a:gd name="connsiteY7" fmla="*/ 1188132 h 1368152"/>
              <a:gd name="connsiteX8" fmla="*/ 57150 w 1152128"/>
              <a:gd name="connsiteY8" fmla="*/ 184782 h 1368152"/>
              <a:gd name="connsiteX0" fmla="*/ 0 w 1152128"/>
              <a:gd name="connsiteY0" fmla="*/ 1188132 h 1368152"/>
              <a:gd name="connsiteX1" fmla="*/ 180020 w 1152128"/>
              <a:gd name="connsiteY1" fmla="*/ 0 h 1368152"/>
              <a:gd name="connsiteX2" fmla="*/ 972108 w 1152128"/>
              <a:gd name="connsiteY2" fmla="*/ 0 h 1368152"/>
              <a:gd name="connsiteX3" fmla="*/ 1085453 w 1152128"/>
              <a:gd name="connsiteY3" fmla="*/ 175257 h 1368152"/>
              <a:gd name="connsiteX4" fmla="*/ 1152128 w 1152128"/>
              <a:gd name="connsiteY4" fmla="*/ 1188132 h 1368152"/>
              <a:gd name="connsiteX5" fmla="*/ 972108 w 1152128"/>
              <a:gd name="connsiteY5" fmla="*/ 1368152 h 1368152"/>
              <a:gd name="connsiteX6" fmla="*/ 180020 w 1152128"/>
              <a:gd name="connsiteY6" fmla="*/ 1368152 h 1368152"/>
              <a:gd name="connsiteX7" fmla="*/ 0 w 1152128"/>
              <a:gd name="connsiteY7" fmla="*/ 1188132 h 1368152"/>
              <a:gd name="connsiteX0" fmla="*/ 0 w 1152128"/>
              <a:gd name="connsiteY0" fmla="*/ 1188132 h 1368152"/>
              <a:gd name="connsiteX1" fmla="*/ 180020 w 1152128"/>
              <a:gd name="connsiteY1" fmla="*/ 0 h 1368152"/>
              <a:gd name="connsiteX2" fmla="*/ 972108 w 1152128"/>
              <a:gd name="connsiteY2" fmla="*/ 0 h 1368152"/>
              <a:gd name="connsiteX3" fmla="*/ 1152128 w 1152128"/>
              <a:gd name="connsiteY3" fmla="*/ 1188132 h 1368152"/>
              <a:gd name="connsiteX4" fmla="*/ 972108 w 1152128"/>
              <a:gd name="connsiteY4" fmla="*/ 1368152 h 1368152"/>
              <a:gd name="connsiteX5" fmla="*/ 180020 w 1152128"/>
              <a:gd name="connsiteY5" fmla="*/ 1368152 h 1368152"/>
              <a:gd name="connsiteX6" fmla="*/ 0 w 1152128"/>
              <a:gd name="connsiteY6" fmla="*/ 1188132 h 1368152"/>
              <a:gd name="connsiteX0" fmla="*/ 0 w 1152128"/>
              <a:gd name="connsiteY0" fmla="*/ 1223322 h 1403342"/>
              <a:gd name="connsiteX1" fmla="*/ 194307 w 1152128"/>
              <a:gd name="connsiteY1" fmla="*/ 0 h 1403342"/>
              <a:gd name="connsiteX2" fmla="*/ 972108 w 1152128"/>
              <a:gd name="connsiteY2" fmla="*/ 35190 h 1403342"/>
              <a:gd name="connsiteX3" fmla="*/ 1152128 w 1152128"/>
              <a:gd name="connsiteY3" fmla="*/ 1223322 h 1403342"/>
              <a:gd name="connsiteX4" fmla="*/ 972108 w 1152128"/>
              <a:gd name="connsiteY4" fmla="*/ 1403342 h 1403342"/>
              <a:gd name="connsiteX5" fmla="*/ 180020 w 1152128"/>
              <a:gd name="connsiteY5" fmla="*/ 1403342 h 1403342"/>
              <a:gd name="connsiteX6" fmla="*/ 0 w 1152128"/>
              <a:gd name="connsiteY6" fmla="*/ 1223322 h 1403342"/>
              <a:gd name="connsiteX0" fmla="*/ 0 w 1152128"/>
              <a:gd name="connsiteY0" fmla="*/ 1223322 h 1403342"/>
              <a:gd name="connsiteX1" fmla="*/ 194307 w 1152128"/>
              <a:gd name="connsiteY1" fmla="*/ 0 h 1403342"/>
              <a:gd name="connsiteX2" fmla="*/ 953058 w 1152128"/>
              <a:gd name="connsiteY2" fmla="*/ 5028 h 1403342"/>
              <a:gd name="connsiteX3" fmla="*/ 1152128 w 1152128"/>
              <a:gd name="connsiteY3" fmla="*/ 1223322 h 1403342"/>
              <a:gd name="connsiteX4" fmla="*/ 972108 w 1152128"/>
              <a:gd name="connsiteY4" fmla="*/ 1403342 h 1403342"/>
              <a:gd name="connsiteX5" fmla="*/ 180020 w 1152128"/>
              <a:gd name="connsiteY5" fmla="*/ 1403342 h 1403342"/>
              <a:gd name="connsiteX6" fmla="*/ 0 w 1152128"/>
              <a:gd name="connsiteY6" fmla="*/ 1223322 h 1403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2128" h="1403342">
                <a:moveTo>
                  <a:pt x="0" y="1223322"/>
                </a:moveTo>
                <a:cubicBezTo>
                  <a:pt x="0" y="995297"/>
                  <a:pt x="32289" y="198022"/>
                  <a:pt x="194307" y="0"/>
                </a:cubicBezTo>
                <a:lnTo>
                  <a:pt x="953058" y="5028"/>
                </a:lnTo>
                <a:cubicBezTo>
                  <a:pt x="1115076" y="203050"/>
                  <a:pt x="1152128" y="995297"/>
                  <a:pt x="1152128" y="1223322"/>
                </a:cubicBezTo>
                <a:cubicBezTo>
                  <a:pt x="1152128" y="1322744"/>
                  <a:pt x="1071530" y="1403342"/>
                  <a:pt x="972108" y="1403342"/>
                </a:cubicBezTo>
                <a:lnTo>
                  <a:pt x="180020" y="1403342"/>
                </a:lnTo>
                <a:cubicBezTo>
                  <a:pt x="80598" y="1403342"/>
                  <a:pt x="0" y="1322744"/>
                  <a:pt x="0" y="1223322"/>
                </a:cubicBezTo>
                <a:close/>
              </a:path>
            </a:pathLst>
          </a:custGeom>
          <a:solidFill>
            <a:srgbClr val="F5F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Trapezoide 60"/>
          <p:cNvSpPr/>
          <p:nvPr/>
        </p:nvSpPr>
        <p:spPr>
          <a:xfrm>
            <a:off x="4258656" y="3225962"/>
            <a:ext cx="914400" cy="576064"/>
          </a:xfrm>
          <a:prstGeom prst="trapezoid">
            <a:avLst>
              <a:gd name="adj" fmla="val 11458"/>
            </a:avLst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/>
          <p:cNvSpPr/>
          <p:nvPr/>
        </p:nvSpPr>
        <p:spPr>
          <a:xfrm>
            <a:off x="4787864" y="3525817"/>
            <a:ext cx="72000" cy="72000"/>
          </a:xfrm>
          <a:prstGeom prst="ellipse">
            <a:avLst/>
          </a:prstGeom>
          <a:solidFill>
            <a:srgbClr val="F89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Elipse 62"/>
          <p:cNvSpPr/>
          <p:nvPr/>
        </p:nvSpPr>
        <p:spPr>
          <a:xfrm>
            <a:off x="4427824" y="3658010"/>
            <a:ext cx="72000" cy="72000"/>
          </a:xfrm>
          <a:prstGeom prst="ellipse">
            <a:avLst/>
          </a:prstGeom>
          <a:solidFill>
            <a:srgbClr val="F89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Elipse 63"/>
          <p:cNvSpPr/>
          <p:nvPr/>
        </p:nvSpPr>
        <p:spPr>
          <a:xfrm>
            <a:off x="4499824" y="3189962"/>
            <a:ext cx="72000" cy="72000"/>
          </a:xfrm>
          <a:prstGeom prst="ellipse">
            <a:avLst/>
          </a:prstGeom>
          <a:solidFill>
            <a:srgbClr val="F89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Elipse 64"/>
          <p:cNvSpPr/>
          <p:nvPr/>
        </p:nvSpPr>
        <p:spPr>
          <a:xfrm>
            <a:off x="4931880" y="3032258"/>
            <a:ext cx="72000" cy="72000"/>
          </a:xfrm>
          <a:prstGeom prst="ellipse">
            <a:avLst/>
          </a:prstGeom>
          <a:solidFill>
            <a:srgbClr val="F89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65"/>
          <p:cNvSpPr/>
          <p:nvPr/>
        </p:nvSpPr>
        <p:spPr>
          <a:xfrm>
            <a:off x="4651516" y="2620083"/>
            <a:ext cx="144016" cy="753418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/>
          <p:cNvSpPr/>
          <p:nvPr/>
        </p:nvSpPr>
        <p:spPr>
          <a:xfrm>
            <a:off x="4447543" y="2083722"/>
            <a:ext cx="540000" cy="540000"/>
          </a:xfrm>
          <a:prstGeom prst="rect">
            <a:avLst/>
          </a:prstGeom>
          <a:solidFill>
            <a:srgbClr val="D3B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Fluxograma: Terminação 67"/>
          <p:cNvSpPr/>
          <p:nvPr/>
        </p:nvSpPr>
        <p:spPr>
          <a:xfrm>
            <a:off x="4266324" y="2578450"/>
            <a:ext cx="914400" cy="45719"/>
          </a:xfrm>
          <a:prstGeom prst="flowChartTerminator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Fluxograma: Terminação 68"/>
          <p:cNvSpPr/>
          <p:nvPr/>
        </p:nvSpPr>
        <p:spPr>
          <a:xfrm>
            <a:off x="4266324" y="2444907"/>
            <a:ext cx="914400" cy="45719"/>
          </a:xfrm>
          <a:prstGeom prst="flowChartTerminator">
            <a:avLst/>
          </a:prstGeom>
          <a:solidFill>
            <a:srgbClr val="F5F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Forma livre 69"/>
          <p:cNvSpPr/>
          <p:nvPr/>
        </p:nvSpPr>
        <p:spPr>
          <a:xfrm>
            <a:off x="4651516" y="1802944"/>
            <a:ext cx="144016" cy="466998"/>
          </a:xfrm>
          <a:custGeom>
            <a:avLst/>
            <a:gdLst>
              <a:gd name="connsiteX0" fmla="*/ 0 w 144016"/>
              <a:gd name="connsiteY0" fmla="*/ 0 h 559395"/>
              <a:gd name="connsiteX1" fmla="*/ 1140 w 144016"/>
              <a:gd name="connsiteY1" fmla="*/ 0 h 559395"/>
              <a:gd name="connsiteX2" fmla="*/ 144016 w 144016"/>
              <a:gd name="connsiteY2" fmla="*/ 166127 h 559395"/>
              <a:gd name="connsiteX3" fmla="*/ 144016 w 144016"/>
              <a:gd name="connsiteY3" fmla="*/ 559395 h 559395"/>
              <a:gd name="connsiteX4" fmla="*/ 0 w 144016"/>
              <a:gd name="connsiteY4" fmla="*/ 559395 h 559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016" h="559395">
                <a:moveTo>
                  <a:pt x="0" y="0"/>
                </a:moveTo>
                <a:lnTo>
                  <a:pt x="1140" y="0"/>
                </a:lnTo>
                <a:lnTo>
                  <a:pt x="144016" y="166127"/>
                </a:lnTo>
                <a:lnTo>
                  <a:pt x="144016" y="559395"/>
                </a:lnTo>
                <a:lnTo>
                  <a:pt x="0" y="55939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tângulo 70"/>
          <p:cNvSpPr/>
          <p:nvPr/>
        </p:nvSpPr>
        <p:spPr>
          <a:xfrm>
            <a:off x="4391824" y="2075690"/>
            <a:ext cx="648064" cy="202099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Fluxograma: Terminação 71"/>
          <p:cNvSpPr/>
          <p:nvPr/>
        </p:nvSpPr>
        <p:spPr>
          <a:xfrm>
            <a:off x="4266324" y="2269757"/>
            <a:ext cx="914400" cy="45719"/>
          </a:xfrm>
          <a:prstGeom prst="flowChartTerminator">
            <a:avLst/>
          </a:prstGeom>
          <a:solidFill>
            <a:srgbClr val="F5F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2989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599880"/>
            <a:ext cx="3527623" cy="568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CaixaDeTexto 21"/>
          <p:cNvSpPr txBox="1"/>
          <p:nvPr/>
        </p:nvSpPr>
        <p:spPr>
          <a:xfrm>
            <a:off x="395536" y="107762"/>
            <a:ext cx="144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Primeira tela:</a:t>
            </a:r>
            <a:endParaRPr lang="pt-BR" dirty="0"/>
          </a:p>
        </p:txBody>
      </p:sp>
      <p:grpSp>
        <p:nvGrpSpPr>
          <p:cNvPr id="25" name="Grupo 24"/>
          <p:cNvGrpSpPr/>
          <p:nvPr/>
        </p:nvGrpSpPr>
        <p:grpSpPr>
          <a:xfrm>
            <a:off x="6399286" y="743896"/>
            <a:ext cx="1457225" cy="1437214"/>
            <a:chOff x="6069050" y="1253116"/>
            <a:chExt cx="1457225" cy="1437214"/>
          </a:xfrm>
        </p:grpSpPr>
        <p:sp>
          <p:nvSpPr>
            <p:cNvPr id="23" name="Elipse 22"/>
            <p:cNvSpPr/>
            <p:nvPr/>
          </p:nvSpPr>
          <p:spPr>
            <a:xfrm>
              <a:off x="6069050" y="1253116"/>
              <a:ext cx="1457225" cy="14182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4" name="Google Shape;242;p5"/>
            <p:cNvPicPr preferRelativeResize="0"/>
            <p:nvPr/>
          </p:nvPicPr>
          <p:blipFill rotWithShape="1">
            <a:blip r:embed="rId3">
              <a:alphaModFix/>
            </a:blip>
            <a:srcRect l="39283" t="28880" r="41349" b="23633"/>
            <a:stretch/>
          </p:blipFill>
          <p:spPr>
            <a:xfrm>
              <a:off x="6294259" y="1491130"/>
              <a:ext cx="1006809" cy="1199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" name="Grupo 26"/>
          <p:cNvGrpSpPr/>
          <p:nvPr/>
        </p:nvGrpSpPr>
        <p:grpSpPr>
          <a:xfrm>
            <a:off x="5867758" y="2657314"/>
            <a:ext cx="2520280" cy="373173"/>
            <a:chOff x="5544163" y="3234672"/>
            <a:chExt cx="2520280" cy="373173"/>
          </a:xfrm>
        </p:grpSpPr>
        <p:sp>
          <p:nvSpPr>
            <p:cNvPr id="28" name="Retângulo de cantos arredondados 27"/>
            <p:cNvSpPr/>
            <p:nvPr/>
          </p:nvSpPr>
          <p:spPr>
            <a:xfrm>
              <a:off x="5544163" y="3247805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6012670" y="3234672"/>
              <a:ext cx="1602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Nome usuário</a:t>
              </a:r>
            </a:p>
          </p:txBody>
        </p:sp>
      </p:grpSp>
      <p:grpSp>
        <p:nvGrpSpPr>
          <p:cNvPr id="30" name="Grupo 29"/>
          <p:cNvGrpSpPr/>
          <p:nvPr/>
        </p:nvGrpSpPr>
        <p:grpSpPr>
          <a:xfrm>
            <a:off x="5867759" y="3266652"/>
            <a:ext cx="2520280" cy="369332"/>
            <a:chOff x="5554007" y="3996438"/>
            <a:chExt cx="2520280" cy="36933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6403565" y="3996438"/>
              <a:ext cx="801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Senha</a:t>
              </a:r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5877602" y="3872149"/>
            <a:ext cx="2520280" cy="369332"/>
            <a:chOff x="5554007" y="4005730"/>
            <a:chExt cx="2520280" cy="369332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6075691" y="4005730"/>
              <a:ext cx="1559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Repetir Senha</a:t>
              </a:r>
            </a:p>
          </p:txBody>
        </p:sp>
      </p:grpSp>
      <p:grpSp>
        <p:nvGrpSpPr>
          <p:cNvPr id="36" name="Grupo 35"/>
          <p:cNvGrpSpPr/>
          <p:nvPr/>
        </p:nvGrpSpPr>
        <p:grpSpPr>
          <a:xfrm>
            <a:off x="5877602" y="4477646"/>
            <a:ext cx="2520280" cy="369332"/>
            <a:chOff x="5554007" y="3996438"/>
            <a:chExt cx="2520280" cy="369332"/>
          </a:xfrm>
        </p:grpSpPr>
        <p:sp>
          <p:nvSpPr>
            <p:cNvPr id="37" name="Retângulo de cantos arredondados 36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6422850" y="3996438"/>
              <a:ext cx="801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E-mail</a:t>
              </a:r>
            </a:p>
          </p:txBody>
        </p:sp>
      </p:grpSp>
      <p:sp>
        <p:nvSpPr>
          <p:cNvPr id="40" name="Elipse 39"/>
          <p:cNvSpPr/>
          <p:nvPr/>
        </p:nvSpPr>
        <p:spPr>
          <a:xfrm>
            <a:off x="6802494" y="5136384"/>
            <a:ext cx="828810" cy="790222"/>
          </a:xfrm>
          <a:prstGeom prst="ellipse">
            <a:avLst/>
          </a:prstGeom>
          <a:solidFill>
            <a:srgbClr val="D2DAE2"/>
          </a:solidFill>
          <a:ln w="38100">
            <a:solidFill>
              <a:srgbClr val="05C46B"/>
            </a:solidFill>
          </a:ln>
          <a:effectLst>
            <a:outerShdw blurRad="203200" dist="25400" dir="2940000" sx="110000" sy="110000" algn="t" rotWithShape="0">
              <a:prstClr val="black">
                <a:alpha val="6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6" name="Grupo 55"/>
          <p:cNvGrpSpPr/>
          <p:nvPr/>
        </p:nvGrpSpPr>
        <p:grpSpPr>
          <a:xfrm>
            <a:off x="6945730" y="5435206"/>
            <a:ext cx="569152" cy="216761"/>
            <a:chOff x="8889458" y="4294829"/>
            <a:chExt cx="454379" cy="182507"/>
          </a:xfrm>
        </p:grpSpPr>
        <p:sp>
          <p:nvSpPr>
            <p:cNvPr id="53" name="Retângulo de cantos arredondados 52"/>
            <p:cNvSpPr/>
            <p:nvPr/>
          </p:nvSpPr>
          <p:spPr>
            <a:xfrm>
              <a:off x="8889458" y="4351824"/>
              <a:ext cx="422040" cy="73435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de cantos arredondados 53"/>
            <p:cNvSpPr/>
            <p:nvPr/>
          </p:nvSpPr>
          <p:spPr>
            <a:xfrm rot="19491298" flipV="1">
              <a:off x="9085494" y="4410573"/>
              <a:ext cx="258343" cy="66763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de cantos arredondados 54"/>
            <p:cNvSpPr/>
            <p:nvPr/>
          </p:nvSpPr>
          <p:spPr>
            <a:xfrm rot="2108702">
              <a:off x="9084673" y="4294829"/>
              <a:ext cx="258343" cy="66288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15076"/>
            <a:ext cx="3536882" cy="568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Elipse 78"/>
          <p:cNvSpPr/>
          <p:nvPr/>
        </p:nvSpPr>
        <p:spPr>
          <a:xfrm>
            <a:off x="1745380" y="746388"/>
            <a:ext cx="1457225" cy="141823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noFill/>
          </a:ln>
          <a:effectLst>
            <a:outerShdw blurRad="228600" algn="tl" rotWithShape="0">
              <a:prstClr val="black">
                <a:alpha val="7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0" name="Google Shape;242;p5"/>
          <p:cNvPicPr preferRelativeResize="0"/>
          <p:nvPr/>
        </p:nvPicPr>
        <p:blipFill rotWithShape="1">
          <a:blip r:embed="rId3">
            <a:alphaModFix/>
          </a:blip>
          <a:srcRect l="39283" t="28880" r="41349" b="23633"/>
          <a:stretch/>
        </p:blipFill>
        <p:spPr>
          <a:xfrm>
            <a:off x="1970589" y="984402"/>
            <a:ext cx="1006809" cy="1199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" name="Grupo 80"/>
          <p:cNvGrpSpPr/>
          <p:nvPr/>
        </p:nvGrpSpPr>
        <p:grpSpPr>
          <a:xfrm>
            <a:off x="1213852" y="2659806"/>
            <a:ext cx="2520280" cy="373173"/>
            <a:chOff x="5544163" y="3234672"/>
            <a:chExt cx="2520280" cy="373173"/>
          </a:xfrm>
        </p:grpSpPr>
        <p:sp>
          <p:nvSpPr>
            <p:cNvPr id="82" name="Retângulo de cantos arredondados 81"/>
            <p:cNvSpPr/>
            <p:nvPr/>
          </p:nvSpPr>
          <p:spPr>
            <a:xfrm>
              <a:off x="5544163" y="3247805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CaixaDeTexto 82"/>
            <p:cNvSpPr txBox="1"/>
            <p:nvPr/>
          </p:nvSpPr>
          <p:spPr>
            <a:xfrm>
              <a:off x="6012670" y="3234672"/>
              <a:ext cx="1602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Nome usuário</a:t>
              </a:r>
            </a:p>
          </p:txBody>
        </p:sp>
      </p:grpSp>
      <p:grpSp>
        <p:nvGrpSpPr>
          <p:cNvPr id="84" name="Grupo 83"/>
          <p:cNvGrpSpPr/>
          <p:nvPr/>
        </p:nvGrpSpPr>
        <p:grpSpPr>
          <a:xfrm>
            <a:off x="1213853" y="3269144"/>
            <a:ext cx="2520280" cy="369332"/>
            <a:chOff x="5554007" y="3996438"/>
            <a:chExt cx="2520280" cy="369332"/>
          </a:xfrm>
        </p:grpSpPr>
        <p:sp>
          <p:nvSpPr>
            <p:cNvPr id="85" name="Retângulo de cantos arredondados 84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CaixaDeTexto 85"/>
            <p:cNvSpPr txBox="1"/>
            <p:nvPr/>
          </p:nvSpPr>
          <p:spPr>
            <a:xfrm>
              <a:off x="6403565" y="3996438"/>
              <a:ext cx="801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Senha</a:t>
              </a:r>
            </a:p>
          </p:txBody>
        </p:sp>
      </p:grpSp>
      <p:grpSp>
        <p:nvGrpSpPr>
          <p:cNvPr id="87" name="Grupo 86"/>
          <p:cNvGrpSpPr/>
          <p:nvPr/>
        </p:nvGrpSpPr>
        <p:grpSpPr>
          <a:xfrm>
            <a:off x="1223696" y="3874641"/>
            <a:ext cx="2520280" cy="369332"/>
            <a:chOff x="5554007" y="4005730"/>
            <a:chExt cx="2520280" cy="369332"/>
          </a:xfrm>
        </p:grpSpPr>
        <p:sp>
          <p:nvSpPr>
            <p:cNvPr id="88" name="Retângulo de cantos arredondados 87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CaixaDeTexto 88"/>
            <p:cNvSpPr txBox="1"/>
            <p:nvPr/>
          </p:nvSpPr>
          <p:spPr>
            <a:xfrm>
              <a:off x="6075691" y="4005730"/>
              <a:ext cx="1559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Repetir Senha</a:t>
              </a:r>
            </a:p>
          </p:txBody>
        </p:sp>
      </p:grpSp>
      <p:grpSp>
        <p:nvGrpSpPr>
          <p:cNvPr id="90" name="Grupo 89"/>
          <p:cNvGrpSpPr/>
          <p:nvPr/>
        </p:nvGrpSpPr>
        <p:grpSpPr>
          <a:xfrm>
            <a:off x="1223696" y="4480138"/>
            <a:ext cx="2520280" cy="369332"/>
            <a:chOff x="5554007" y="3996438"/>
            <a:chExt cx="2520280" cy="369332"/>
          </a:xfrm>
        </p:grpSpPr>
        <p:sp>
          <p:nvSpPr>
            <p:cNvPr id="91" name="Retângulo de cantos arredondados 90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6422850" y="3996438"/>
              <a:ext cx="801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E-mail</a:t>
              </a:r>
            </a:p>
          </p:txBody>
        </p:sp>
      </p:grpSp>
      <p:sp>
        <p:nvSpPr>
          <p:cNvPr id="93" name="Elipse 92"/>
          <p:cNvSpPr/>
          <p:nvPr/>
        </p:nvSpPr>
        <p:spPr>
          <a:xfrm>
            <a:off x="2148588" y="5138876"/>
            <a:ext cx="828810" cy="790222"/>
          </a:xfrm>
          <a:prstGeom prst="ellipse">
            <a:avLst/>
          </a:prstGeom>
          <a:solidFill>
            <a:srgbClr val="D2DAE2"/>
          </a:solidFill>
          <a:ln w="38100">
            <a:solidFill>
              <a:srgbClr val="05C46B"/>
            </a:solidFill>
          </a:ln>
          <a:effectLst>
            <a:outerShdw blurRad="203200" dist="25400" dir="2940000" sx="110000" sy="110000" algn="t" rotWithShape="0">
              <a:prstClr val="black">
                <a:alpha val="6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4" name="Grupo 93"/>
          <p:cNvGrpSpPr/>
          <p:nvPr/>
        </p:nvGrpSpPr>
        <p:grpSpPr>
          <a:xfrm>
            <a:off x="2240912" y="5416223"/>
            <a:ext cx="569152" cy="216761"/>
            <a:chOff x="8889458" y="4294829"/>
            <a:chExt cx="454379" cy="182507"/>
          </a:xfrm>
        </p:grpSpPr>
        <p:sp>
          <p:nvSpPr>
            <p:cNvPr id="95" name="Retângulo de cantos arredondados 94"/>
            <p:cNvSpPr/>
            <p:nvPr/>
          </p:nvSpPr>
          <p:spPr>
            <a:xfrm>
              <a:off x="8889458" y="4351824"/>
              <a:ext cx="422040" cy="73435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Retângulo de cantos arredondados 95"/>
            <p:cNvSpPr/>
            <p:nvPr/>
          </p:nvSpPr>
          <p:spPr>
            <a:xfrm rot="19491298" flipV="1">
              <a:off x="9085494" y="4410573"/>
              <a:ext cx="258343" cy="66763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Retângulo de cantos arredondados 96"/>
            <p:cNvSpPr/>
            <p:nvPr/>
          </p:nvSpPr>
          <p:spPr>
            <a:xfrm rot="2108702">
              <a:off x="9084673" y="4294829"/>
              <a:ext cx="258343" cy="66288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09703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426" y="764704"/>
            <a:ext cx="3527623" cy="568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323528" y="140504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Quiz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882732" y="764704"/>
            <a:ext cx="3527623" cy="2520280"/>
          </a:xfrm>
          <a:prstGeom prst="rect">
            <a:avLst/>
          </a:prstGeom>
          <a:solidFill>
            <a:srgbClr val="000000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Google Shape;114;p2"/>
          <p:cNvGrpSpPr/>
          <p:nvPr/>
        </p:nvGrpSpPr>
        <p:grpSpPr>
          <a:xfrm>
            <a:off x="3663968" y="599821"/>
            <a:ext cx="1956276" cy="2001786"/>
            <a:chOff x="3544108" y="1940513"/>
            <a:chExt cx="3410222" cy="3408637"/>
          </a:xfrm>
        </p:grpSpPr>
        <p:grpSp>
          <p:nvGrpSpPr>
            <p:cNvPr id="6" name="Google Shape;115;p2"/>
            <p:cNvGrpSpPr/>
            <p:nvPr/>
          </p:nvGrpSpPr>
          <p:grpSpPr>
            <a:xfrm rot="2475221">
              <a:off x="4036935" y="2441122"/>
              <a:ext cx="2424567" cy="2407419"/>
              <a:chOff x="3736402" y="2329175"/>
              <a:chExt cx="2679472" cy="2698961"/>
            </a:xfrm>
          </p:grpSpPr>
          <p:grpSp>
            <p:nvGrpSpPr>
              <p:cNvPr id="8" name="Google Shape;116;p2"/>
              <p:cNvGrpSpPr/>
              <p:nvPr/>
            </p:nvGrpSpPr>
            <p:grpSpPr>
              <a:xfrm rot="2209887">
                <a:off x="4508514" y="2781309"/>
                <a:ext cx="1056238" cy="974093"/>
                <a:chOff x="3489153" y="2860114"/>
                <a:chExt cx="972615" cy="880857"/>
              </a:xfrm>
            </p:grpSpPr>
            <p:sp>
              <p:nvSpPr>
                <p:cNvPr id="31" name="Google Shape;117;p2"/>
                <p:cNvSpPr/>
                <p:nvPr/>
              </p:nvSpPr>
              <p:spPr>
                <a:xfrm rot="2612812">
                  <a:off x="3810854" y="3003244"/>
                  <a:ext cx="585134" cy="424679"/>
                </a:xfrm>
                <a:prstGeom prst="chord">
                  <a:avLst>
                    <a:gd name="adj1" fmla="val 2700000"/>
                    <a:gd name="adj2" fmla="val 9134488"/>
                  </a:avLst>
                </a:prstGeom>
                <a:gradFill>
                  <a:gsLst>
                    <a:gs pos="0">
                      <a:srgbClr val="FCC44F"/>
                    </a:gs>
                    <a:gs pos="50000">
                      <a:srgbClr val="FCC44F"/>
                    </a:gs>
                    <a:gs pos="100000">
                      <a:srgbClr val="FF9F36"/>
                    </a:gs>
                  </a:gsLst>
                  <a:lin ang="8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" name="Google Shape;118;p2"/>
                <p:cNvSpPr/>
                <p:nvPr/>
              </p:nvSpPr>
              <p:spPr>
                <a:xfrm rot="-8152072">
                  <a:off x="3554427" y="3172509"/>
                  <a:ext cx="585134" cy="424679"/>
                </a:xfrm>
                <a:prstGeom prst="chord">
                  <a:avLst>
                    <a:gd name="adj1" fmla="val 2700000"/>
                    <a:gd name="adj2" fmla="val 9134488"/>
                  </a:avLst>
                </a:prstGeom>
                <a:gradFill>
                  <a:gsLst>
                    <a:gs pos="0">
                      <a:srgbClr val="FCC44F"/>
                    </a:gs>
                    <a:gs pos="50000">
                      <a:srgbClr val="FCC44F"/>
                    </a:gs>
                    <a:gs pos="100000">
                      <a:srgbClr val="FF9F36"/>
                    </a:gs>
                  </a:gsLst>
                  <a:lin ang="8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" name="Google Shape;119;p2"/>
              <p:cNvGrpSpPr/>
              <p:nvPr/>
            </p:nvGrpSpPr>
            <p:grpSpPr>
              <a:xfrm rot="2130571">
                <a:off x="4133057" y="2693785"/>
                <a:ext cx="1886162" cy="1969740"/>
                <a:chOff x="2909605" y="2940112"/>
                <a:chExt cx="1886163" cy="1969740"/>
              </a:xfrm>
            </p:grpSpPr>
            <p:grpSp>
              <p:nvGrpSpPr>
                <p:cNvPr id="10" name="Google Shape;120;p2"/>
                <p:cNvGrpSpPr/>
                <p:nvPr/>
              </p:nvGrpSpPr>
              <p:grpSpPr>
                <a:xfrm rot="-2332072">
                  <a:off x="3434367" y="3070407"/>
                  <a:ext cx="973070" cy="1580976"/>
                  <a:chOff x="3508004" y="2828745"/>
                  <a:chExt cx="1383130" cy="1926283"/>
                </a:xfrm>
              </p:grpSpPr>
              <p:grpSp>
                <p:nvGrpSpPr>
                  <p:cNvPr id="22" name="Google Shape;121;p2"/>
                  <p:cNvGrpSpPr/>
                  <p:nvPr/>
                </p:nvGrpSpPr>
                <p:grpSpPr>
                  <a:xfrm rot="1917277">
                    <a:off x="3662554" y="3721936"/>
                    <a:ext cx="1089231" cy="805917"/>
                    <a:chOff x="3520461" y="2909665"/>
                    <a:chExt cx="1089231" cy="805917"/>
                  </a:xfrm>
                </p:grpSpPr>
                <p:sp>
                  <p:nvSpPr>
                    <p:cNvPr id="29" name="Google Shape;122;p2"/>
                    <p:cNvSpPr/>
                    <p:nvPr/>
                  </p:nvSpPr>
                  <p:spPr>
                    <a:xfrm rot="4944884">
                      <a:off x="3906990" y="3020572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CC44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0" name="Google Shape;123;p2"/>
                    <p:cNvSpPr/>
                    <p:nvPr/>
                  </p:nvSpPr>
                  <p:spPr>
                    <a:xfrm rot="-5820000">
                      <a:off x="3507008" y="2998437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CC44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23" name="Google Shape;124;p2"/>
                  <p:cNvGrpSpPr/>
                  <p:nvPr/>
                </p:nvGrpSpPr>
                <p:grpSpPr>
                  <a:xfrm rot="1917277">
                    <a:off x="3638741" y="3055920"/>
                    <a:ext cx="1089231" cy="805917"/>
                    <a:chOff x="3520461" y="2909665"/>
                    <a:chExt cx="1089231" cy="805917"/>
                  </a:xfrm>
                </p:grpSpPr>
                <p:sp>
                  <p:nvSpPr>
                    <p:cNvPr id="27" name="Google Shape;125;p2"/>
                    <p:cNvSpPr/>
                    <p:nvPr/>
                  </p:nvSpPr>
                  <p:spPr>
                    <a:xfrm rot="4944884">
                      <a:off x="3906990" y="3020572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CC44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8" name="Google Shape;126;p2"/>
                    <p:cNvSpPr/>
                    <p:nvPr/>
                  </p:nvSpPr>
                  <p:spPr>
                    <a:xfrm rot="-5820000">
                      <a:off x="3507008" y="2998437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CC44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24" name="Google Shape;127;p2"/>
                  <p:cNvGrpSpPr/>
                  <p:nvPr/>
                </p:nvGrpSpPr>
                <p:grpSpPr>
                  <a:xfrm rot="1917277">
                    <a:off x="3671165" y="3365721"/>
                    <a:ext cx="1089231" cy="805917"/>
                    <a:chOff x="3520461" y="2909665"/>
                    <a:chExt cx="1089231" cy="805917"/>
                  </a:xfrm>
                </p:grpSpPr>
                <p:sp>
                  <p:nvSpPr>
                    <p:cNvPr id="25" name="Google Shape;128;p2"/>
                    <p:cNvSpPr/>
                    <p:nvPr/>
                  </p:nvSpPr>
                  <p:spPr>
                    <a:xfrm rot="4944884">
                      <a:off x="3906990" y="3020572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CC44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6" name="Google Shape;129;p2"/>
                    <p:cNvSpPr/>
                    <p:nvPr/>
                  </p:nvSpPr>
                  <p:spPr>
                    <a:xfrm rot="-5820000">
                      <a:off x="3507008" y="2998437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CC44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grpSp>
              <p:nvGrpSpPr>
                <p:cNvPr id="11" name="Google Shape;130;p2"/>
                <p:cNvGrpSpPr/>
                <p:nvPr/>
              </p:nvGrpSpPr>
              <p:grpSpPr>
                <a:xfrm rot="8467928" flipH="1">
                  <a:off x="3297936" y="3198580"/>
                  <a:ext cx="973070" cy="1580976"/>
                  <a:chOff x="3508004" y="2828745"/>
                  <a:chExt cx="1383130" cy="1926283"/>
                </a:xfrm>
              </p:grpSpPr>
              <p:grpSp>
                <p:nvGrpSpPr>
                  <p:cNvPr id="13" name="Google Shape;131;p2"/>
                  <p:cNvGrpSpPr/>
                  <p:nvPr/>
                </p:nvGrpSpPr>
                <p:grpSpPr>
                  <a:xfrm rot="1917277">
                    <a:off x="3662554" y="3721936"/>
                    <a:ext cx="1089231" cy="805917"/>
                    <a:chOff x="3520461" y="2909665"/>
                    <a:chExt cx="1089231" cy="805917"/>
                  </a:xfrm>
                </p:grpSpPr>
                <p:sp>
                  <p:nvSpPr>
                    <p:cNvPr id="20" name="Google Shape;132;p2"/>
                    <p:cNvSpPr/>
                    <p:nvPr/>
                  </p:nvSpPr>
                  <p:spPr>
                    <a:xfrm rot="4944884">
                      <a:off x="3906990" y="3020572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F9F3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1" name="Google Shape;133;p2"/>
                    <p:cNvSpPr/>
                    <p:nvPr/>
                  </p:nvSpPr>
                  <p:spPr>
                    <a:xfrm rot="-5820000">
                      <a:off x="3507008" y="2998437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F9F3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4" name="Google Shape;134;p2"/>
                  <p:cNvGrpSpPr/>
                  <p:nvPr/>
                </p:nvGrpSpPr>
                <p:grpSpPr>
                  <a:xfrm rot="1917277">
                    <a:off x="3638741" y="3055920"/>
                    <a:ext cx="1089231" cy="805917"/>
                    <a:chOff x="3520461" y="2909665"/>
                    <a:chExt cx="1089231" cy="805917"/>
                  </a:xfrm>
                </p:grpSpPr>
                <p:sp>
                  <p:nvSpPr>
                    <p:cNvPr id="18" name="Google Shape;135;p2"/>
                    <p:cNvSpPr/>
                    <p:nvPr/>
                  </p:nvSpPr>
                  <p:spPr>
                    <a:xfrm rot="4944884">
                      <a:off x="3906990" y="3020572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F9F3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9" name="Google Shape;136;p2"/>
                    <p:cNvSpPr/>
                    <p:nvPr/>
                  </p:nvSpPr>
                  <p:spPr>
                    <a:xfrm rot="-5820000">
                      <a:off x="3507008" y="2998437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F9F3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5" name="Google Shape;137;p2"/>
                  <p:cNvGrpSpPr/>
                  <p:nvPr/>
                </p:nvGrpSpPr>
                <p:grpSpPr>
                  <a:xfrm rot="1917277">
                    <a:off x="3671165" y="3365721"/>
                    <a:ext cx="1089231" cy="805917"/>
                    <a:chOff x="3520461" y="2909665"/>
                    <a:chExt cx="1089231" cy="805917"/>
                  </a:xfrm>
                </p:grpSpPr>
                <p:sp>
                  <p:nvSpPr>
                    <p:cNvPr id="16" name="Google Shape;138;p2"/>
                    <p:cNvSpPr/>
                    <p:nvPr/>
                  </p:nvSpPr>
                  <p:spPr>
                    <a:xfrm rot="4944884">
                      <a:off x="3906990" y="3020572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F9F3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7" name="Google Shape;139;p2"/>
                    <p:cNvSpPr/>
                    <p:nvPr/>
                  </p:nvSpPr>
                  <p:spPr>
                    <a:xfrm rot="-5820000">
                      <a:off x="3507008" y="2998437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F9F3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sp>
              <p:nvSpPr>
                <p:cNvPr id="12" name="Google Shape;140;p2"/>
                <p:cNvSpPr/>
                <p:nvPr/>
              </p:nvSpPr>
              <p:spPr>
                <a:xfrm rot="3067928">
                  <a:off x="3308588" y="3912602"/>
                  <a:ext cx="1150592" cy="151979"/>
                </a:xfrm>
                <a:prstGeom prst="flowChartTerminator">
                  <a:avLst/>
                </a:prstGeom>
                <a:gradFill>
                  <a:gsLst>
                    <a:gs pos="0">
                      <a:srgbClr val="FCC44F"/>
                    </a:gs>
                    <a:gs pos="50000">
                      <a:srgbClr val="FCC44F"/>
                    </a:gs>
                    <a:gs pos="100000">
                      <a:srgbClr val="FF9F36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" name="Google Shape;141;p2"/>
            <p:cNvSpPr/>
            <p:nvPr/>
          </p:nvSpPr>
          <p:spPr>
            <a:xfrm>
              <a:off x="4427984" y="2852936"/>
              <a:ext cx="1656184" cy="1656184"/>
            </a:xfrm>
            <a:prstGeom prst="noSmoking">
              <a:avLst>
                <a:gd name="adj" fmla="val 7429"/>
              </a:avLst>
            </a:prstGeom>
            <a:gradFill>
              <a:gsLst>
                <a:gs pos="0">
                  <a:srgbClr val="DE0000"/>
                </a:gs>
                <a:gs pos="50000">
                  <a:srgbClr val="DE0000"/>
                </a:gs>
                <a:gs pos="100000">
                  <a:srgbClr val="FF0000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" name="CaixaDeTexto 32"/>
          <p:cNvSpPr txBox="1"/>
          <p:nvPr/>
        </p:nvSpPr>
        <p:spPr>
          <a:xfrm>
            <a:off x="3650132" y="2223845"/>
            <a:ext cx="2151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+mj-lt"/>
              </a:rPr>
              <a:t>Sensibilidade?</a:t>
            </a:r>
            <a:endParaRPr lang="pt-BR" sz="24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50" name="Grupo 49"/>
          <p:cNvGrpSpPr/>
          <p:nvPr/>
        </p:nvGrpSpPr>
        <p:grpSpPr>
          <a:xfrm>
            <a:off x="3104570" y="3502994"/>
            <a:ext cx="1265877" cy="502070"/>
            <a:chOff x="3104570" y="3502994"/>
            <a:chExt cx="1265877" cy="502070"/>
          </a:xfrm>
          <a:effectLst>
            <a:outerShdw blurRad="279400" dir="7320000" sx="112000" sy="112000" algn="ctr" rotWithShape="0">
              <a:schemeClr val="tx1">
                <a:alpha val="75000"/>
              </a:schemeClr>
            </a:outerShdw>
          </a:effectLst>
        </p:grpSpPr>
        <p:sp>
          <p:nvSpPr>
            <p:cNvPr id="35" name="Retângulo de cantos arredondados 34"/>
            <p:cNvSpPr/>
            <p:nvPr/>
          </p:nvSpPr>
          <p:spPr>
            <a:xfrm>
              <a:off x="3104570" y="3502994"/>
              <a:ext cx="1265877" cy="502070"/>
            </a:xfrm>
            <a:prstGeom prst="roundRect">
              <a:avLst/>
            </a:prstGeom>
            <a:solidFill>
              <a:srgbClr val="D2DAE2"/>
            </a:solidFill>
            <a:ln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3333092" y="3567094"/>
              <a:ext cx="8169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Glúten</a:t>
              </a:r>
            </a:p>
          </p:txBody>
        </p:sp>
      </p:grpSp>
      <p:grpSp>
        <p:nvGrpSpPr>
          <p:cNvPr id="51" name="Grupo 50"/>
          <p:cNvGrpSpPr/>
          <p:nvPr/>
        </p:nvGrpSpPr>
        <p:grpSpPr>
          <a:xfrm>
            <a:off x="4843010" y="3502943"/>
            <a:ext cx="1265877" cy="502070"/>
            <a:chOff x="4843010" y="3502943"/>
            <a:chExt cx="1265877" cy="502070"/>
          </a:xfrm>
          <a:effectLst>
            <a:outerShdw blurRad="279400" dir="7320000" sx="112000" sy="112000" algn="ctr" rotWithShape="0">
              <a:schemeClr val="tx1">
                <a:alpha val="75000"/>
              </a:schemeClr>
            </a:outerShdw>
          </a:effectLst>
        </p:grpSpPr>
        <p:sp>
          <p:nvSpPr>
            <p:cNvPr id="36" name="Retângulo de cantos arredondados 35"/>
            <p:cNvSpPr/>
            <p:nvPr/>
          </p:nvSpPr>
          <p:spPr>
            <a:xfrm>
              <a:off x="4843010" y="3502943"/>
              <a:ext cx="1265877" cy="502070"/>
            </a:xfrm>
            <a:prstGeom prst="roundRect">
              <a:avLst/>
            </a:prstGeom>
            <a:solidFill>
              <a:srgbClr val="D2DAE2"/>
            </a:solidFill>
            <a:ln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5149603" y="3575442"/>
              <a:ext cx="640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Leite</a:t>
              </a:r>
              <a:endParaRPr lang="pt-B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3" name="Grupo 52"/>
          <p:cNvGrpSpPr/>
          <p:nvPr/>
        </p:nvGrpSpPr>
        <p:grpSpPr>
          <a:xfrm>
            <a:off x="3104569" y="4256097"/>
            <a:ext cx="1265877" cy="502070"/>
            <a:chOff x="3104569" y="4504350"/>
            <a:chExt cx="1265877" cy="502070"/>
          </a:xfrm>
          <a:effectLst>
            <a:outerShdw blurRad="279400" dir="7320000" sx="112000" sy="112000" algn="ctr" rotWithShape="0">
              <a:schemeClr val="tx1">
                <a:alpha val="75000"/>
              </a:schemeClr>
            </a:outerShdw>
          </a:effectLst>
        </p:grpSpPr>
        <p:sp>
          <p:nvSpPr>
            <p:cNvPr id="37" name="Retângulo de cantos arredondados 36"/>
            <p:cNvSpPr/>
            <p:nvPr/>
          </p:nvSpPr>
          <p:spPr>
            <a:xfrm>
              <a:off x="3104569" y="4504350"/>
              <a:ext cx="1265877" cy="502070"/>
            </a:xfrm>
            <a:prstGeom prst="roundRect">
              <a:avLst/>
            </a:prstGeom>
            <a:solidFill>
              <a:srgbClr val="D2DAE2"/>
            </a:solidFill>
            <a:ln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3412193" y="4565455"/>
              <a:ext cx="650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Ovos</a:t>
              </a:r>
              <a:endParaRPr lang="pt-B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4" name="Grupo 53"/>
          <p:cNvGrpSpPr/>
          <p:nvPr/>
        </p:nvGrpSpPr>
        <p:grpSpPr>
          <a:xfrm>
            <a:off x="3104567" y="5009200"/>
            <a:ext cx="1265877" cy="502070"/>
            <a:chOff x="3104569" y="5505707"/>
            <a:chExt cx="1265877" cy="502070"/>
          </a:xfrm>
          <a:effectLst>
            <a:outerShdw blurRad="279400" dir="7320000" sx="112000" sy="112000" algn="ctr" rotWithShape="0">
              <a:schemeClr val="tx1">
                <a:alpha val="75000"/>
              </a:schemeClr>
            </a:outerShdw>
          </a:effectLst>
        </p:grpSpPr>
        <p:sp>
          <p:nvSpPr>
            <p:cNvPr id="39" name="Retângulo de cantos arredondados 38"/>
            <p:cNvSpPr/>
            <p:nvPr/>
          </p:nvSpPr>
          <p:spPr>
            <a:xfrm>
              <a:off x="3104569" y="5505707"/>
              <a:ext cx="1265877" cy="502070"/>
            </a:xfrm>
            <a:prstGeom prst="roundRect">
              <a:avLst/>
            </a:prstGeom>
            <a:solidFill>
              <a:srgbClr val="D2DAE2"/>
            </a:solidFill>
            <a:ln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3370514" y="5572076"/>
              <a:ext cx="733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Outro</a:t>
              </a:r>
              <a:endParaRPr lang="pt-B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2" name="Grupo 51"/>
          <p:cNvGrpSpPr/>
          <p:nvPr/>
        </p:nvGrpSpPr>
        <p:grpSpPr>
          <a:xfrm>
            <a:off x="4843010" y="4250833"/>
            <a:ext cx="1265877" cy="502070"/>
            <a:chOff x="4843010" y="4504350"/>
            <a:chExt cx="1265877" cy="502070"/>
          </a:xfrm>
          <a:effectLst>
            <a:outerShdw blurRad="279400" dir="7320000" sx="112000" sy="112000" algn="ctr" rotWithShape="0">
              <a:schemeClr val="tx1">
                <a:alpha val="75000"/>
              </a:schemeClr>
            </a:outerShdw>
          </a:effectLst>
        </p:grpSpPr>
        <p:sp>
          <p:nvSpPr>
            <p:cNvPr id="38" name="Retângulo de cantos arredondados 37"/>
            <p:cNvSpPr/>
            <p:nvPr/>
          </p:nvSpPr>
          <p:spPr>
            <a:xfrm>
              <a:off x="4843010" y="4504350"/>
              <a:ext cx="1265877" cy="502070"/>
            </a:xfrm>
            <a:prstGeom prst="roundRect">
              <a:avLst/>
            </a:prstGeom>
            <a:solidFill>
              <a:srgbClr val="D2DAE2"/>
            </a:solidFill>
            <a:ln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4859812" y="4565455"/>
              <a:ext cx="1220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Amendoim</a:t>
              </a:r>
              <a:endParaRPr lang="pt-B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5" name="Grupo 54"/>
          <p:cNvGrpSpPr/>
          <p:nvPr/>
        </p:nvGrpSpPr>
        <p:grpSpPr>
          <a:xfrm>
            <a:off x="5843429" y="5867266"/>
            <a:ext cx="458703" cy="435393"/>
            <a:chOff x="5868143" y="5941408"/>
            <a:chExt cx="458703" cy="435393"/>
          </a:xfrm>
        </p:grpSpPr>
        <p:sp>
          <p:nvSpPr>
            <p:cNvPr id="45" name="Elipse 44"/>
            <p:cNvSpPr/>
            <p:nvPr/>
          </p:nvSpPr>
          <p:spPr>
            <a:xfrm>
              <a:off x="5868143" y="5941408"/>
              <a:ext cx="458703" cy="435393"/>
            </a:xfrm>
            <a:prstGeom prst="ellipse">
              <a:avLst/>
            </a:prstGeom>
            <a:solidFill>
              <a:srgbClr val="D2DAE2"/>
            </a:solidFill>
            <a:ln w="38100">
              <a:solidFill>
                <a:srgbClr val="05C46B"/>
              </a:solidFill>
            </a:ln>
            <a:effectLst>
              <a:outerShdw blurRad="203200" dist="25400" dir="2940000" sx="110000" sy="110000" algn="t" rotWithShape="0">
                <a:prstClr val="black">
                  <a:alpha val="6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6" name="Grupo 45"/>
            <p:cNvGrpSpPr/>
            <p:nvPr/>
          </p:nvGrpSpPr>
          <p:grpSpPr>
            <a:xfrm>
              <a:off x="5934577" y="6082653"/>
              <a:ext cx="325833" cy="152902"/>
              <a:chOff x="8889458" y="4294829"/>
              <a:chExt cx="454379" cy="182507"/>
            </a:xfrm>
          </p:grpSpPr>
          <p:sp>
            <p:nvSpPr>
              <p:cNvPr id="47" name="Retângulo de cantos arredondados 46"/>
              <p:cNvSpPr/>
              <p:nvPr/>
            </p:nvSpPr>
            <p:spPr>
              <a:xfrm>
                <a:off x="8889458" y="4351824"/>
                <a:ext cx="422040" cy="73435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 rot="19491298" flipV="1">
                <a:off x="9085494" y="4410573"/>
                <a:ext cx="258343" cy="66763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 rot="2108702">
                <a:off x="9084673" y="4294829"/>
                <a:ext cx="258343" cy="66288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56" name="Menos 55"/>
          <p:cNvSpPr/>
          <p:nvPr/>
        </p:nvSpPr>
        <p:spPr>
          <a:xfrm>
            <a:off x="4642106" y="5239651"/>
            <a:ext cx="1570399" cy="360040"/>
          </a:xfrm>
          <a:prstGeom prst="mathMinus">
            <a:avLst>
              <a:gd name="adj1" fmla="val 9792"/>
            </a:avLst>
          </a:prstGeom>
          <a:solidFill>
            <a:srgbClr val="D2DA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CaixaDeTexto 56"/>
          <p:cNvSpPr txBox="1"/>
          <p:nvPr/>
        </p:nvSpPr>
        <p:spPr>
          <a:xfrm>
            <a:off x="5086872" y="5075569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Qual?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4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8680" y="2996952"/>
            <a:ext cx="3923928" cy="2942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/>
          <p:cNvSpPr/>
          <p:nvPr/>
        </p:nvSpPr>
        <p:spPr>
          <a:xfrm>
            <a:off x="1874644" y="-603448"/>
            <a:ext cx="3527623" cy="56817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251520" y="116632"/>
            <a:ext cx="73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Dicas:</a:t>
            </a: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20" y="1346582"/>
            <a:ext cx="960195" cy="9726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Google Shape;117;p2"/>
          <p:cNvSpPr/>
          <p:nvPr/>
        </p:nvSpPr>
        <p:spPr>
          <a:xfrm rot="7297920">
            <a:off x="3517821" y="1573947"/>
            <a:ext cx="329844" cy="246007"/>
          </a:xfrm>
          <a:prstGeom prst="chord">
            <a:avLst>
              <a:gd name="adj1" fmla="val 2700000"/>
              <a:gd name="adj2" fmla="val 9134488"/>
            </a:avLst>
          </a:prstGeom>
          <a:gradFill>
            <a:gsLst>
              <a:gs pos="0">
                <a:srgbClr val="FCC44F"/>
              </a:gs>
              <a:gs pos="50000">
                <a:srgbClr val="FCC44F"/>
              </a:gs>
              <a:gs pos="100000">
                <a:srgbClr val="FF9F3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118;p2"/>
          <p:cNvSpPr/>
          <p:nvPr/>
        </p:nvSpPr>
        <p:spPr>
          <a:xfrm rot="18133036">
            <a:off x="3392038" y="1452755"/>
            <a:ext cx="329844" cy="246007"/>
          </a:xfrm>
          <a:prstGeom prst="chord">
            <a:avLst>
              <a:gd name="adj1" fmla="val 2700000"/>
              <a:gd name="adj2" fmla="val 9134488"/>
            </a:avLst>
          </a:prstGeom>
          <a:gradFill>
            <a:gsLst>
              <a:gs pos="0">
                <a:srgbClr val="FCC44F"/>
              </a:gs>
              <a:gs pos="50000">
                <a:srgbClr val="FCC44F"/>
              </a:gs>
              <a:gs pos="100000">
                <a:srgbClr val="FF9F3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" name="Google Shape;120;p2"/>
          <p:cNvGrpSpPr/>
          <p:nvPr/>
        </p:nvGrpSpPr>
        <p:grpSpPr>
          <a:xfrm rot="2273720">
            <a:off x="3281628" y="1424336"/>
            <a:ext cx="505099" cy="828166"/>
            <a:chOff x="3508004" y="2828745"/>
            <a:chExt cx="1383130" cy="1926283"/>
          </a:xfrm>
        </p:grpSpPr>
        <p:grpSp>
          <p:nvGrpSpPr>
            <p:cNvPr id="23" name="Google Shape;121;p2"/>
            <p:cNvGrpSpPr/>
            <p:nvPr/>
          </p:nvGrpSpPr>
          <p:grpSpPr>
            <a:xfrm rot="1917277">
              <a:off x="3662554" y="3721936"/>
              <a:ext cx="1089231" cy="805917"/>
              <a:chOff x="3520461" y="2909665"/>
              <a:chExt cx="1089231" cy="805917"/>
            </a:xfrm>
          </p:grpSpPr>
          <p:sp>
            <p:nvSpPr>
              <p:cNvPr id="30" name="Google Shape;122;p2"/>
              <p:cNvSpPr/>
              <p:nvPr/>
            </p:nvSpPr>
            <p:spPr>
              <a:xfrm rot="4944884">
                <a:off x="3906990" y="3020572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CC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123;p2"/>
              <p:cNvSpPr/>
              <p:nvPr/>
            </p:nvSpPr>
            <p:spPr>
              <a:xfrm rot="-5820000">
                <a:off x="3507008" y="2998437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CC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" name="Google Shape;124;p2"/>
            <p:cNvGrpSpPr/>
            <p:nvPr/>
          </p:nvGrpSpPr>
          <p:grpSpPr>
            <a:xfrm rot="1917277">
              <a:off x="3638741" y="3055920"/>
              <a:ext cx="1089231" cy="805917"/>
              <a:chOff x="3520461" y="2909665"/>
              <a:chExt cx="1089231" cy="805917"/>
            </a:xfrm>
          </p:grpSpPr>
          <p:sp>
            <p:nvSpPr>
              <p:cNvPr id="28" name="Google Shape;125;p2"/>
              <p:cNvSpPr/>
              <p:nvPr/>
            </p:nvSpPr>
            <p:spPr>
              <a:xfrm rot="4944884">
                <a:off x="3906990" y="3020572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CC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126;p2"/>
              <p:cNvSpPr/>
              <p:nvPr/>
            </p:nvSpPr>
            <p:spPr>
              <a:xfrm rot="-5820000">
                <a:off x="3507008" y="2998437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CC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" name="Google Shape;127;p2"/>
            <p:cNvGrpSpPr/>
            <p:nvPr/>
          </p:nvGrpSpPr>
          <p:grpSpPr>
            <a:xfrm rot="1917277">
              <a:off x="3671165" y="3365721"/>
              <a:ext cx="1089231" cy="805917"/>
              <a:chOff x="3520461" y="2909665"/>
              <a:chExt cx="1089231" cy="805917"/>
            </a:xfrm>
          </p:grpSpPr>
          <p:sp>
            <p:nvSpPr>
              <p:cNvPr id="26" name="Google Shape;128;p2"/>
              <p:cNvSpPr/>
              <p:nvPr/>
            </p:nvSpPr>
            <p:spPr>
              <a:xfrm rot="4944884">
                <a:off x="3906990" y="3020572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CC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129;p2"/>
              <p:cNvSpPr/>
              <p:nvPr/>
            </p:nvSpPr>
            <p:spPr>
              <a:xfrm rot="-5820000">
                <a:off x="3507008" y="2998437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CC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" name="Google Shape;130;p2"/>
          <p:cNvGrpSpPr/>
          <p:nvPr/>
        </p:nvGrpSpPr>
        <p:grpSpPr>
          <a:xfrm rot="13073720" flipH="1">
            <a:off x="3200055" y="1370773"/>
            <a:ext cx="505099" cy="828166"/>
            <a:chOff x="3508004" y="2828745"/>
            <a:chExt cx="1383130" cy="1926283"/>
          </a:xfrm>
        </p:grpSpPr>
        <p:grpSp>
          <p:nvGrpSpPr>
            <p:cNvPr id="14" name="Google Shape;131;p2"/>
            <p:cNvGrpSpPr/>
            <p:nvPr/>
          </p:nvGrpSpPr>
          <p:grpSpPr>
            <a:xfrm rot="1917277">
              <a:off x="3662554" y="3721936"/>
              <a:ext cx="1089231" cy="805917"/>
              <a:chOff x="3520461" y="2909665"/>
              <a:chExt cx="1089231" cy="805917"/>
            </a:xfrm>
          </p:grpSpPr>
          <p:sp>
            <p:nvSpPr>
              <p:cNvPr id="21" name="Google Shape;132;p2"/>
              <p:cNvSpPr/>
              <p:nvPr/>
            </p:nvSpPr>
            <p:spPr>
              <a:xfrm rot="4944884">
                <a:off x="3906990" y="3020572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F9F3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133;p2"/>
              <p:cNvSpPr/>
              <p:nvPr/>
            </p:nvSpPr>
            <p:spPr>
              <a:xfrm rot="-5820000">
                <a:off x="3507008" y="2998437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F9F3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" name="Google Shape;134;p2"/>
            <p:cNvGrpSpPr/>
            <p:nvPr/>
          </p:nvGrpSpPr>
          <p:grpSpPr>
            <a:xfrm rot="1917277">
              <a:off x="3638741" y="3055920"/>
              <a:ext cx="1089231" cy="805917"/>
              <a:chOff x="3520461" y="2909665"/>
              <a:chExt cx="1089231" cy="805917"/>
            </a:xfrm>
          </p:grpSpPr>
          <p:sp>
            <p:nvSpPr>
              <p:cNvPr id="19" name="Google Shape;135;p2"/>
              <p:cNvSpPr/>
              <p:nvPr/>
            </p:nvSpPr>
            <p:spPr>
              <a:xfrm rot="4944884">
                <a:off x="3906990" y="3020572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F9F3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136;p2"/>
              <p:cNvSpPr/>
              <p:nvPr/>
            </p:nvSpPr>
            <p:spPr>
              <a:xfrm rot="-5820000">
                <a:off x="3507008" y="2998437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F9F3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" name="Google Shape;137;p2"/>
            <p:cNvGrpSpPr/>
            <p:nvPr/>
          </p:nvGrpSpPr>
          <p:grpSpPr>
            <a:xfrm rot="1917277">
              <a:off x="3671165" y="3365721"/>
              <a:ext cx="1089231" cy="805917"/>
              <a:chOff x="3520461" y="2909665"/>
              <a:chExt cx="1089231" cy="805917"/>
            </a:xfrm>
          </p:grpSpPr>
          <p:sp>
            <p:nvSpPr>
              <p:cNvPr id="17" name="Google Shape;138;p2"/>
              <p:cNvSpPr/>
              <p:nvPr/>
            </p:nvSpPr>
            <p:spPr>
              <a:xfrm rot="4944884">
                <a:off x="3906990" y="3020572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F9F3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39;p2"/>
              <p:cNvSpPr/>
              <p:nvPr/>
            </p:nvSpPr>
            <p:spPr>
              <a:xfrm rot="-5820000">
                <a:off x="3507008" y="2998437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F9F3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" name="Google Shape;140;p2"/>
          <p:cNvSpPr/>
          <p:nvPr/>
        </p:nvSpPr>
        <p:spPr>
          <a:xfrm rot="7673720">
            <a:off x="2843118" y="1596036"/>
            <a:ext cx="602717" cy="78889"/>
          </a:xfrm>
          <a:prstGeom prst="flowChartTerminator">
            <a:avLst/>
          </a:prstGeom>
          <a:gradFill>
            <a:gsLst>
              <a:gs pos="0">
                <a:srgbClr val="FCC44F"/>
              </a:gs>
              <a:gs pos="50000">
                <a:srgbClr val="FCC44F"/>
              </a:gs>
              <a:gs pos="100000">
                <a:srgbClr val="FF9F36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41;p2"/>
          <p:cNvSpPr/>
          <p:nvPr/>
        </p:nvSpPr>
        <p:spPr>
          <a:xfrm>
            <a:off x="3022288" y="1346583"/>
            <a:ext cx="950071" cy="972625"/>
          </a:xfrm>
          <a:prstGeom prst="noSmoking">
            <a:avLst>
              <a:gd name="adj" fmla="val 7429"/>
            </a:avLst>
          </a:prstGeom>
          <a:gradFill>
            <a:gsLst>
              <a:gs pos="0">
                <a:srgbClr val="DE0000"/>
              </a:gs>
              <a:gs pos="50000">
                <a:srgbClr val="DE0000"/>
              </a:gs>
              <a:gs pos="100000">
                <a:srgbClr val="FF0000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706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83" y="962453"/>
            <a:ext cx="3527623" cy="568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" name="Grupo 40"/>
          <p:cNvGrpSpPr/>
          <p:nvPr/>
        </p:nvGrpSpPr>
        <p:grpSpPr>
          <a:xfrm>
            <a:off x="5025934" y="960219"/>
            <a:ext cx="3537269" cy="5681776"/>
            <a:chOff x="5025934" y="960219"/>
            <a:chExt cx="3537269" cy="5681776"/>
          </a:xfrm>
        </p:grpSpPr>
        <p:sp>
          <p:nvSpPr>
            <p:cNvPr id="6" name="Retângulo 5"/>
            <p:cNvSpPr/>
            <p:nvPr/>
          </p:nvSpPr>
          <p:spPr>
            <a:xfrm>
              <a:off x="5026136" y="960219"/>
              <a:ext cx="3527623" cy="5681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Forma livre 3"/>
            <p:cNvSpPr/>
            <p:nvPr/>
          </p:nvSpPr>
          <p:spPr>
            <a:xfrm>
              <a:off x="7344339" y="964780"/>
              <a:ext cx="1218864" cy="1559264"/>
            </a:xfrm>
            <a:custGeom>
              <a:avLst/>
              <a:gdLst/>
              <a:ahLst/>
              <a:cxnLst/>
              <a:rect l="l" t="t" r="r" b="b"/>
              <a:pathLst>
                <a:path w="1218864" h="1559264">
                  <a:moveTo>
                    <a:pt x="50040" y="0"/>
                  </a:moveTo>
                  <a:lnTo>
                    <a:pt x="1218864" y="0"/>
                  </a:lnTo>
                  <a:lnTo>
                    <a:pt x="1218864" y="1559264"/>
                  </a:lnTo>
                  <a:cubicBezTo>
                    <a:pt x="1180994" y="1558772"/>
                    <a:pt x="1101494" y="1542526"/>
                    <a:pt x="1049808" y="1437276"/>
                  </a:cubicBezTo>
                  <a:cubicBezTo>
                    <a:pt x="979958" y="1295036"/>
                    <a:pt x="957098" y="834026"/>
                    <a:pt x="821208" y="705756"/>
                  </a:cubicBezTo>
                  <a:cubicBezTo>
                    <a:pt x="685318" y="577486"/>
                    <a:pt x="361468" y="787036"/>
                    <a:pt x="234468" y="667656"/>
                  </a:cubicBezTo>
                  <a:cubicBezTo>
                    <a:pt x="110241" y="550882"/>
                    <a:pt x="-95402" y="146118"/>
                    <a:pt x="50040" y="0"/>
                  </a:cubicBezTo>
                  <a:close/>
                </a:path>
              </a:pathLst>
            </a:cu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Forma livre 8"/>
            <p:cNvSpPr/>
            <p:nvPr/>
          </p:nvSpPr>
          <p:spPr>
            <a:xfrm>
              <a:off x="5025934" y="964780"/>
              <a:ext cx="808034" cy="1538185"/>
            </a:xfrm>
            <a:custGeom>
              <a:avLst/>
              <a:gdLst/>
              <a:ahLst/>
              <a:cxnLst/>
              <a:rect l="l" t="t" r="r" b="b"/>
              <a:pathLst>
                <a:path w="808034" h="1538185">
                  <a:moveTo>
                    <a:pt x="0" y="0"/>
                  </a:moveTo>
                  <a:lnTo>
                    <a:pt x="174567" y="0"/>
                  </a:lnTo>
                  <a:cubicBezTo>
                    <a:pt x="414857" y="65054"/>
                    <a:pt x="827891" y="231242"/>
                    <a:pt x="807292" y="471065"/>
                  </a:cubicBezTo>
                  <a:cubicBezTo>
                    <a:pt x="785438" y="725506"/>
                    <a:pt x="232501" y="1563217"/>
                    <a:pt x="0" y="1537611"/>
                  </a:cubicBezTo>
                  <a:close/>
                </a:path>
              </a:pathLst>
            </a:cu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7193938" y="5496338"/>
              <a:ext cx="1360670" cy="1145657"/>
            </a:xfrm>
            <a:custGeom>
              <a:avLst/>
              <a:gdLst/>
              <a:ahLst/>
              <a:cxnLst/>
              <a:rect l="l" t="t" r="r" b="b"/>
              <a:pathLst>
                <a:path w="1360670" h="1145657">
                  <a:moveTo>
                    <a:pt x="1243017" y="0"/>
                  </a:moveTo>
                  <a:lnTo>
                    <a:pt x="1360670" y="6902"/>
                  </a:lnTo>
                  <a:lnTo>
                    <a:pt x="1360670" y="1145657"/>
                  </a:lnTo>
                  <a:lnTo>
                    <a:pt x="0" y="1145657"/>
                  </a:lnTo>
                  <a:cubicBezTo>
                    <a:pt x="2931" y="1137647"/>
                    <a:pt x="6985" y="1129746"/>
                    <a:pt x="11295" y="1121513"/>
                  </a:cubicBezTo>
                  <a:cubicBezTo>
                    <a:pt x="127381" y="899760"/>
                    <a:pt x="643908" y="23627"/>
                    <a:pt x="1243017" y="0"/>
                  </a:cubicBezTo>
                  <a:close/>
                </a:path>
              </a:pathLst>
            </a:cu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5435262" y="2412241"/>
              <a:ext cx="349200" cy="348178"/>
            </a:xfrm>
            <a:prstGeom prst="ellipse">
              <a:avLst/>
            </a:pr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>
              <a:off x="7756743" y="5138432"/>
              <a:ext cx="349200" cy="348178"/>
            </a:xfrm>
            <a:prstGeom prst="ellipse">
              <a:avLst/>
            </a:pr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8105943" y="4776643"/>
              <a:ext cx="180000" cy="180000"/>
            </a:xfrm>
            <a:prstGeom prst="ellipse">
              <a:avLst/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5163498" y="2850419"/>
              <a:ext cx="180000" cy="180000"/>
            </a:xfrm>
            <a:prstGeom prst="ellipse">
              <a:avLst/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Forma livre 30"/>
            <p:cNvSpPr/>
            <p:nvPr/>
          </p:nvSpPr>
          <p:spPr>
            <a:xfrm>
              <a:off x="5025934" y="5487972"/>
              <a:ext cx="1302880" cy="1154023"/>
            </a:xfrm>
            <a:custGeom>
              <a:avLst/>
              <a:gdLst/>
              <a:ahLst/>
              <a:cxnLst/>
              <a:rect l="l" t="t" r="r" b="b"/>
              <a:pathLst>
                <a:path w="1302880" h="1154023">
                  <a:moveTo>
                    <a:pt x="268534" y="273"/>
                  </a:moveTo>
                  <a:cubicBezTo>
                    <a:pt x="552101" y="-5979"/>
                    <a:pt x="894605" y="96416"/>
                    <a:pt x="1054942" y="186903"/>
                  </a:cubicBezTo>
                  <a:cubicBezTo>
                    <a:pt x="1268725" y="307553"/>
                    <a:pt x="1298359" y="567903"/>
                    <a:pt x="1296242" y="771103"/>
                  </a:cubicBezTo>
                  <a:cubicBezTo>
                    <a:pt x="1295187" y="872381"/>
                    <a:pt x="1314113" y="1024136"/>
                    <a:pt x="1292395" y="1154023"/>
                  </a:cubicBezTo>
                  <a:lnTo>
                    <a:pt x="0" y="1154023"/>
                  </a:lnTo>
                  <a:lnTo>
                    <a:pt x="0" y="53712"/>
                  </a:lnTo>
                  <a:cubicBezTo>
                    <a:pt x="4438" y="51127"/>
                    <a:pt x="9026" y="49115"/>
                    <a:pt x="13542" y="47203"/>
                  </a:cubicBezTo>
                  <a:cubicBezTo>
                    <a:pt x="86038" y="16511"/>
                    <a:pt x="174012" y="2356"/>
                    <a:pt x="268534" y="273"/>
                  </a:cubicBezTo>
                  <a:close/>
                </a:path>
              </a:pathLst>
            </a:cu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1" name="Google Shape;242;p5"/>
          <p:cNvPicPr preferRelativeResize="0"/>
          <p:nvPr/>
        </p:nvPicPr>
        <p:blipFill rotWithShape="1">
          <a:blip r:embed="rId3">
            <a:alphaModFix/>
          </a:blip>
          <a:srcRect l="39283" t="28880" r="41349" b="23633"/>
          <a:stretch/>
        </p:blipFill>
        <p:spPr>
          <a:xfrm>
            <a:off x="6016722" y="2842885"/>
            <a:ext cx="1546449" cy="19209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" name="Grupo 36"/>
          <p:cNvGrpSpPr/>
          <p:nvPr/>
        </p:nvGrpSpPr>
        <p:grpSpPr>
          <a:xfrm>
            <a:off x="1317698" y="2748658"/>
            <a:ext cx="1887191" cy="1933380"/>
            <a:chOff x="6069050" y="1253116"/>
            <a:chExt cx="1457225" cy="1437214"/>
          </a:xfrm>
        </p:grpSpPr>
        <p:sp>
          <p:nvSpPr>
            <p:cNvPr id="38" name="Elipse 37"/>
            <p:cNvSpPr/>
            <p:nvPr/>
          </p:nvSpPr>
          <p:spPr>
            <a:xfrm>
              <a:off x="6069050" y="1253116"/>
              <a:ext cx="1457225" cy="14182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9" name="Google Shape;242;p5"/>
            <p:cNvPicPr preferRelativeResize="0"/>
            <p:nvPr/>
          </p:nvPicPr>
          <p:blipFill rotWithShape="1">
            <a:blip r:embed="rId3">
              <a:alphaModFix/>
            </a:blip>
            <a:srcRect l="39283" t="28880" r="41349" b="23633"/>
            <a:stretch/>
          </p:blipFill>
          <p:spPr>
            <a:xfrm>
              <a:off x="6294259" y="1491130"/>
              <a:ext cx="1006809" cy="11992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28893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915815" y="476671"/>
            <a:ext cx="3527623" cy="568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E1B12C"/>
              </a:solidFill>
            </a:endParaRPr>
          </a:p>
        </p:txBody>
      </p:sp>
      <p:sp>
        <p:nvSpPr>
          <p:cNvPr id="10" name="Forma livre 9"/>
          <p:cNvSpPr/>
          <p:nvPr/>
        </p:nvSpPr>
        <p:spPr>
          <a:xfrm>
            <a:off x="5950416" y="2051563"/>
            <a:ext cx="493025" cy="4106885"/>
          </a:xfrm>
          <a:custGeom>
            <a:avLst/>
            <a:gdLst/>
            <a:ahLst/>
            <a:cxnLst/>
            <a:rect l="l" t="t" r="r" b="b"/>
            <a:pathLst>
              <a:path w="575295" h="4106885">
                <a:moveTo>
                  <a:pt x="526070" y="27"/>
                </a:moveTo>
                <a:cubicBezTo>
                  <a:pt x="542981" y="-418"/>
                  <a:pt x="559479" y="4476"/>
                  <a:pt x="575295" y="15544"/>
                </a:cubicBezTo>
                <a:lnTo>
                  <a:pt x="575295" y="4106885"/>
                </a:lnTo>
                <a:lnTo>
                  <a:pt x="86750" y="4106885"/>
                </a:lnTo>
                <a:cubicBezTo>
                  <a:pt x="-41083" y="3798242"/>
                  <a:pt x="445127" y="3239060"/>
                  <a:pt x="430902" y="2758563"/>
                </a:cubicBezTo>
                <a:cubicBezTo>
                  <a:pt x="416615" y="2275963"/>
                  <a:pt x="-35823" y="1650488"/>
                  <a:pt x="2277" y="1215513"/>
                </a:cubicBezTo>
                <a:cubicBezTo>
                  <a:pt x="33233" y="862096"/>
                  <a:pt x="312566" y="5640"/>
                  <a:pt x="526070" y="27"/>
                </a:cubicBezTo>
                <a:close/>
              </a:path>
            </a:pathLst>
          </a:custGeom>
          <a:solidFill>
            <a:srgbClr val="05AC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orma livre 12"/>
          <p:cNvSpPr/>
          <p:nvPr/>
        </p:nvSpPr>
        <p:spPr>
          <a:xfrm>
            <a:off x="2915818" y="476673"/>
            <a:ext cx="1154804" cy="1080119"/>
          </a:xfrm>
          <a:custGeom>
            <a:avLst/>
            <a:gdLst/>
            <a:ahLst/>
            <a:cxnLst/>
            <a:rect l="l" t="t" r="r" b="b"/>
            <a:pathLst>
              <a:path w="1643125" h="1452913">
                <a:moveTo>
                  <a:pt x="0" y="0"/>
                </a:moveTo>
                <a:lnTo>
                  <a:pt x="1641805" y="0"/>
                </a:lnTo>
                <a:cubicBezTo>
                  <a:pt x="1651338" y="70500"/>
                  <a:pt x="1607934" y="154503"/>
                  <a:pt x="1554584" y="234528"/>
                </a:cubicBezTo>
                <a:cubicBezTo>
                  <a:pt x="1444517" y="399628"/>
                  <a:pt x="987317" y="632461"/>
                  <a:pt x="729084" y="831428"/>
                </a:cubicBezTo>
                <a:cubicBezTo>
                  <a:pt x="470851" y="1030395"/>
                  <a:pt x="210501" y="1574378"/>
                  <a:pt x="5184" y="1428328"/>
                </a:cubicBezTo>
                <a:lnTo>
                  <a:pt x="0" y="1423726"/>
                </a:lnTo>
                <a:close/>
              </a:path>
            </a:pathLst>
          </a:custGeom>
          <a:solidFill>
            <a:srgbClr val="05C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Forma livre 15"/>
          <p:cNvSpPr/>
          <p:nvPr/>
        </p:nvSpPr>
        <p:spPr>
          <a:xfrm>
            <a:off x="2915817" y="5013176"/>
            <a:ext cx="761064" cy="1145272"/>
          </a:xfrm>
          <a:custGeom>
            <a:avLst/>
            <a:gdLst/>
            <a:ahLst/>
            <a:cxnLst/>
            <a:rect l="l" t="t" r="r" b="b"/>
            <a:pathLst>
              <a:path w="1154804" h="1423971">
                <a:moveTo>
                  <a:pt x="27799" y="361"/>
                </a:moveTo>
                <a:cubicBezTo>
                  <a:pt x="288758" y="-12165"/>
                  <a:pt x="643662" y="303074"/>
                  <a:pt x="829465" y="538981"/>
                </a:cubicBezTo>
                <a:cubicBezTo>
                  <a:pt x="1015268" y="774888"/>
                  <a:pt x="1205246" y="1175720"/>
                  <a:pt x="1142616" y="1415802"/>
                </a:cubicBezTo>
                <a:lnTo>
                  <a:pt x="1139739" y="1423971"/>
                </a:lnTo>
                <a:lnTo>
                  <a:pt x="0" y="1423971"/>
                </a:lnTo>
                <a:lnTo>
                  <a:pt x="0" y="4469"/>
                </a:lnTo>
                <a:cubicBezTo>
                  <a:pt x="9475" y="1527"/>
                  <a:pt x="18822" y="792"/>
                  <a:pt x="27799" y="361"/>
                </a:cubicBezTo>
                <a:close/>
              </a:path>
            </a:pathLst>
          </a:custGeom>
          <a:solidFill>
            <a:srgbClr val="05C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5950416" y="668554"/>
            <a:ext cx="349200" cy="348178"/>
          </a:xfrm>
          <a:prstGeom prst="ellipse">
            <a:avLst/>
          </a:prstGeom>
          <a:solidFill>
            <a:srgbClr val="05AC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5678652" y="1106732"/>
            <a:ext cx="180000" cy="180000"/>
          </a:xfrm>
          <a:prstGeom prst="ellipse">
            <a:avLst/>
          </a:prstGeom>
          <a:solidFill>
            <a:srgbClr val="05C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"/>
          <p:cNvGrpSpPr/>
          <p:nvPr/>
        </p:nvGrpSpPr>
        <p:grpSpPr>
          <a:xfrm rot="9338616" flipV="1">
            <a:off x="3100416" y="4562324"/>
            <a:ext cx="597264" cy="561211"/>
            <a:chOff x="4807133" y="5056041"/>
            <a:chExt cx="620453" cy="618689"/>
          </a:xfrm>
        </p:grpSpPr>
        <p:sp>
          <p:nvSpPr>
            <p:cNvPr id="8" name="Elipse 7"/>
            <p:cNvSpPr/>
            <p:nvPr/>
          </p:nvSpPr>
          <p:spPr>
            <a:xfrm rot="17160000" flipV="1">
              <a:off x="5078897" y="5056552"/>
              <a:ext cx="349200" cy="348178"/>
            </a:xfrm>
            <a:prstGeom prst="ellipse">
              <a:avLst/>
            </a:pr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 rot="17160000" flipV="1">
              <a:off x="4807133" y="5494730"/>
              <a:ext cx="180000" cy="180000"/>
            </a:xfrm>
            <a:prstGeom prst="ellipse">
              <a:avLst/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CaixaDeTexto 3"/>
          <p:cNvSpPr txBox="1"/>
          <p:nvPr/>
        </p:nvSpPr>
        <p:spPr>
          <a:xfrm>
            <a:off x="3555347" y="1556792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Login</a:t>
            </a: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979013" y="1558806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Criar conta</a:t>
            </a: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4" name="Conector reto 13"/>
          <p:cNvCxnSpPr/>
          <p:nvPr/>
        </p:nvCxnSpPr>
        <p:spPr>
          <a:xfrm>
            <a:off x="3161109" y="2720480"/>
            <a:ext cx="2636571" cy="0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3161109" y="3429000"/>
            <a:ext cx="2636571" cy="0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3130978" y="2381926"/>
            <a:ext cx="1577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i="1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Nome Usuário</a:t>
            </a:r>
            <a:endParaRPr lang="pt-BR" sz="1600" b="1" i="1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3113185" y="3090446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i="1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Senha</a:t>
            </a:r>
            <a:endParaRPr lang="pt-BR" sz="1600" b="1" i="1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3619430" y="3859603"/>
            <a:ext cx="1936891" cy="432049"/>
          </a:xfrm>
          <a:prstGeom prst="roundRect">
            <a:avLst>
              <a:gd name="adj" fmla="val 50000"/>
            </a:avLst>
          </a:prstGeom>
          <a:solidFill>
            <a:srgbClr val="05AC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899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/>
          <p:cNvGrpSpPr/>
          <p:nvPr/>
        </p:nvGrpSpPr>
        <p:grpSpPr>
          <a:xfrm>
            <a:off x="2915815" y="476671"/>
            <a:ext cx="3546673" cy="5681777"/>
            <a:chOff x="2915815" y="476671"/>
            <a:chExt cx="3546673" cy="5681777"/>
          </a:xfrm>
        </p:grpSpPr>
        <p:sp>
          <p:nvSpPr>
            <p:cNvPr id="2" name="Retângulo 1"/>
            <p:cNvSpPr/>
            <p:nvPr/>
          </p:nvSpPr>
          <p:spPr>
            <a:xfrm>
              <a:off x="2915815" y="476671"/>
              <a:ext cx="3527623" cy="5681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dirty="0">
                <a:solidFill>
                  <a:srgbClr val="E1B12C"/>
                </a:solidFill>
              </a:endParaRPr>
            </a:p>
          </p:txBody>
        </p:sp>
        <p:sp>
          <p:nvSpPr>
            <p:cNvPr id="3" name="Forma livre 2"/>
            <p:cNvSpPr/>
            <p:nvPr/>
          </p:nvSpPr>
          <p:spPr>
            <a:xfrm>
              <a:off x="2915818" y="476673"/>
              <a:ext cx="1154804" cy="1080119"/>
            </a:xfrm>
            <a:custGeom>
              <a:avLst/>
              <a:gdLst/>
              <a:ahLst/>
              <a:cxnLst/>
              <a:rect l="l" t="t" r="r" b="b"/>
              <a:pathLst>
                <a:path w="1643125" h="1452913">
                  <a:moveTo>
                    <a:pt x="0" y="0"/>
                  </a:moveTo>
                  <a:lnTo>
                    <a:pt x="1641805" y="0"/>
                  </a:lnTo>
                  <a:cubicBezTo>
                    <a:pt x="1651338" y="70500"/>
                    <a:pt x="1607934" y="154503"/>
                    <a:pt x="1554584" y="234528"/>
                  </a:cubicBezTo>
                  <a:cubicBezTo>
                    <a:pt x="1444517" y="399628"/>
                    <a:pt x="987317" y="632461"/>
                    <a:pt x="729084" y="831428"/>
                  </a:cubicBezTo>
                  <a:cubicBezTo>
                    <a:pt x="470851" y="1030395"/>
                    <a:pt x="210501" y="1574378"/>
                    <a:pt x="5184" y="1428328"/>
                  </a:cubicBezTo>
                  <a:lnTo>
                    <a:pt x="0" y="1423726"/>
                  </a:lnTo>
                  <a:close/>
                </a:path>
              </a:pathLst>
            </a:cu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Forma livre 3"/>
            <p:cNvSpPr/>
            <p:nvPr/>
          </p:nvSpPr>
          <p:spPr>
            <a:xfrm>
              <a:off x="2915817" y="5013176"/>
              <a:ext cx="761064" cy="1145272"/>
            </a:xfrm>
            <a:custGeom>
              <a:avLst/>
              <a:gdLst/>
              <a:ahLst/>
              <a:cxnLst/>
              <a:rect l="l" t="t" r="r" b="b"/>
              <a:pathLst>
                <a:path w="1154804" h="1423971">
                  <a:moveTo>
                    <a:pt x="27799" y="361"/>
                  </a:moveTo>
                  <a:cubicBezTo>
                    <a:pt x="288758" y="-12165"/>
                    <a:pt x="643662" y="303074"/>
                    <a:pt x="829465" y="538981"/>
                  </a:cubicBezTo>
                  <a:cubicBezTo>
                    <a:pt x="1015268" y="774888"/>
                    <a:pt x="1205246" y="1175720"/>
                    <a:pt x="1142616" y="1415802"/>
                  </a:cubicBezTo>
                  <a:lnTo>
                    <a:pt x="1139739" y="1423971"/>
                  </a:lnTo>
                  <a:lnTo>
                    <a:pt x="0" y="1423971"/>
                  </a:lnTo>
                  <a:lnTo>
                    <a:pt x="0" y="4469"/>
                  </a:lnTo>
                  <a:cubicBezTo>
                    <a:pt x="9475" y="1527"/>
                    <a:pt x="18822" y="792"/>
                    <a:pt x="27799" y="361"/>
                  </a:cubicBezTo>
                  <a:close/>
                </a:path>
              </a:pathLst>
            </a:cu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Elipse 4"/>
            <p:cNvSpPr/>
            <p:nvPr/>
          </p:nvSpPr>
          <p:spPr>
            <a:xfrm>
              <a:off x="5950416" y="668554"/>
              <a:ext cx="349200" cy="348178"/>
            </a:xfrm>
            <a:prstGeom prst="ellipse">
              <a:avLst/>
            </a:pr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Elipse 5"/>
            <p:cNvSpPr/>
            <p:nvPr/>
          </p:nvSpPr>
          <p:spPr>
            <a:xfrm>
              <a:off x="5678652" y="1106732"/>
              <a:ext cx="180000" cy="180000"/>
            </a:xfrm>
            <a:prstGeom prst="ellipse">
              <a:avLst/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" name="Grupo 6"/>
            <p:cNvGrpSpPr/>
            <p:nvPr/>
          </p:nvGrpSpPr>
          <p:grpSpPr>
            <a:xfrm rot="9338616" flipV="1">
              <a:off x="3100416" y="4562324"/>
              <a:ext cx="597264" cy="561211"/>
              <a:chOff x="4807133" y="5056041"/>
              <a:chExt cx="620453" cy="618689"/>
            </a:xfrm>
          </p:grpSpPr>
          <p:sp>
            <p:nvSpPr>
              <p:cNvPr id="8" name="Elipse 7"/>
              <p:cNvSpPr/>
              <p:nvPr/>
            </p:nvSpPr>
            <p:spPr>
              <a:xfrm rot="17160000" flipV="1">
                <a:off x="5078897" y="5056552"/>
                <a:ext cx="349200" cy="348178"/>
              </a:xfrm>
              <a:prstGeom prst="ellipse">
                <a:avLst/>
              </a:prstGeom>
              <a:solidFill>
                <a:srgbClr val="05AC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 rot="17160000" flipV="1">
                <a:off x="4807133" y="5494730"/>
                <a:ext cx="180000" cy="180000"/>
              </a:xfrm>
              <a:prstGeom prst="ellipse">
                <a:avLst/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" name="Forma livre 11"/>
            <p:cNvSpPr/>
            <p:nvPr/>
          </p:nvSpPr>
          <p:spPr>
            <a:xfrm>
              <a:off x="5163540" y="4797498"/>
              <a:ext cx="1298948" cy="1360950"/>
            </a:xfrm>
            <a:custGeom>
              <a:avLst/>
              <a:gdLst/>
              <a:ahLst/>
              <a:cxnLst/>
              <a:rect l="l" t="t" r="r" b="b"/>
              <a:pathLst>
                <a:path w="1298948" h="1360950">
                  <a:moveTo>
                    <a:pt x="1296710" y="32"/>
                  </a:moveTo>
                  <a:cubicBezTo>
                    <a:pt x="1297454" y="-5"/>
                    <a:pt x="1298197" y="-40"/>
                    <a:pt x="1298948" y="123"/>
                  </a:cubicBezTo>
                  <a:lnTo>
                    <a:pt x="1298948" y="1360950"/>
                  </a:lnTo>
                  <a:lnTo>
                    <a:pt x="0" y="1360950"/>
                  </a:lnTo>
                  <a:cubicBezTo>
                    <a:pt x="14017" y="1267347"/>
                    <a:pt x="38154" y="1183677"/>
                    <a:pt x="53286" y="1134376"/>
                  </a:cubicBezTo>
                  <a:cubicBezTo>
                    <a:pt x="102498" y="974039"/>
                    <a:pt x="423173" y="1018489"/>
                    <a:pt x="529536" y="896251"/>
                  </a:cubicBezTo>
                  <a:cubicBezTo>
                    <a:pt x="635898" y="774014"/>
                    <a:pt x="537474" y="543826"/>
                    <a:pt x="691461" y="400951"/>
                  </a:cubicBezTo>
                  <a:cubicBezTo>
                    <a:pt x="816576" y="284865"/>
                    <a:pt x="1064307" y="11580"/>
                    <a:pt x="1296710" y="32"/>
                  </a:cubicBezTo>
                  <a:close/>
                </a:path>
              </a:pathLst>
            </a:cu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09180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5302"/>
            <a:ext cx="3543300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555301"/>
            <a:ext cx="3543300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683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13" y="836712"/>
            <a:ext cx="3524250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836712"/>
            <a:ext cx="3524250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Elipse 18"/>
          <p:cNvSpPr/>
          <p:nvPr/>
        </p:nvSpPr>
        <p:spPr>
          <a:xfrm>
            <a:off x="611560" y="980727"/>
            <a:ext cx="794492" cy="781447"/>
          </a:xfrm>
          <a:prstGeom prst="ellipse">
            <a:avLst/>
          </a:prstGeom>
          <a:solidFill>
            <a:srgbClr val="FA3A94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668809" y="1186784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1/</a:t>
            </a:r>
            <a:r>
              <a:rPr lang="pt-BR" dirty="0" smtClean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10</a:t>
            </a:r>
            <a:endParaRPr lang="pt-BR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2" name="Elipse 31"/>
          <p:cNvSpPr/>
          <p:nvPr/>
        </p:nvSpPr>
        <p:spPr>
          <a:xfrm>
            <a:off x="4860032" y="980726"/>
            <a:ext cx="794492" cy="781447"/>
          </a:xfrm>
          <a:prstGeom prst="ellipse">
            <a:avLst/>
          </a:prstGeom>
          <a:solidFill>
            <a:srgbClr val="FA5308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" name="Grupo 28"/>
          <p:cNvGrpSpPr/>
          <p:nvPr/>
        </p:nvGrpSpPr>
        <p:grpSpPr>
          <a:xfrm>
            <a:off x="5035231" y="1030042"/>
            <a:ext cx="444094" cy="682814"/>
            <a:chOff x="2474516" y="1514465"/>
            <a:chExt cx="444094" cy="682814"/>
          </a:xfrm>
        </p:grpSpPr>
        <p:sp>
          <p:nvSpPr>
            <p:cNvPr id="21" name="CaixaDeTexto 20"/>
            <p:cNvSpPr txBox="1"/>
            <p:nvPr/>
          </p:nvSpPr>
          <p:spPr>
            <a:xfrm>
              <a:off x="2545523" y="1514465"/>
              <a:ext cx="252613" cy="270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1</a:t>
              </a:r>
              <a:endParaRPr lang="pt-BR" b="1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23" name="Conector reto 22"/>
            <p:cNvCxnSpPr/>
            <p:nvPr/>
          </p:nvCxnSpPr>
          <p:spPr>
            <a:xfrm>
              <a:off x="2543733" y="1856522"/>
              <a:ext cx="305661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aixaDeTexto 26"/>
            <p:cNvSpPr txBox="1"/>
            <p:nvPr/>
          </p:nvSpPr>
          <p:spPr>
            <a:xfrm>
              <a:off x="2474516" y="1827947"/>
              <a:ext cx="444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10</a:t>
              </a:r>
              <a:endParaRPr lang="pt-BR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042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</TotalTime>
  <Words>88</Words>
  <Application>Microsoft Office PowerPoint</Application>
  <PresentationFormat>Apresentação na tela (4:3)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Batang</vt:lpstr>
      <vt:lpstr>Calibri</vt:lpstr>
      <vt:lpstr>Century Gothic</vt:lpstr>
      <vt:lpstr>Courier New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 EDUARDA ELIAS ROCHA</dc:creator>
  <cp:lastModifiedBy>Maria Eduarda Elias Rocha</cp:lastModifiedBy>
  <cp:revision>75</cp:revision>
  <dcterms:created xsi:type="dcterms:W3CDTF">2019-09-24T10:45:16Z</dcterms:created>
  <dcterms:modified xsi:type="dcterms:W3CDTF">2019-11-21T02:42:55Z</dcterms:modified>
</cp:coreProperties>
</file>