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6AB"/>
    <a:srgbClr val="FAB8C6"/>
    <a:srgbClr val="FF9999"/>
    <a:srgbClr val="FFCCFF"/>
    <a:srgbClr val="5D4141"/>
    <a:srgbClr val="ADE090"/>
    <a:srgbClr val="000000"/>
    <a:srgbClr val="F9F9F9"/>
    <a:srgbClr val="EAEAEA"/>
    <a:srgbClr val="E3C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5" autoAdjust="0"/>
    <p:restoredTop sz="94660"/>
  </p:normalViewPr>
  <p:slideViewPr>
    <p:cSldViewPr>
      <p:cViewPr>
        <p:scale>
          <a:sx n="66" d="100"/>
          <a:sy n="66" d="100"/>
        </p:scale>
        <p:origin x="-2616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785717" y="405408"/>
            <a:ext cx="3524250" cy="5686425"/>
            <a:chOff x="4785717" y="405408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717" y="40540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5717" y="414189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71600" y="430138"/>
            <a:ext cx="3524250" cy="5686425"/>
            <a:chOff x="971600" y="430138"/>
            <a:chExt cx="3524250" cy="56864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3013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971600" y="430733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" y="557549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69" y="5375275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3867881" y="5625132"/>
            <a:ext cx="325833" cy="152902"/>
            <a:chOff x="5909863" y="6008511"/>
            <a:chExt cx="325833" cy="15290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140541" y="5377335"/>
            <a:ext cx="710059" cy="652615"/>
            <a:chOff x="1140541" y="5377335"/>
            <a:chExt cx="710059" cy="652615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541" y="537733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upo 33"/>
            <p:cNvGrpSpPr/>
            <p:nvPr/>
          </p:nvGrpSpPr>
          <p:grpSpPr>
            <a:xfrm rot="10800000">
              <a:off x="1332653" y="5628003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46731" y="5372634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upo 41"/>
          <p:cNvGrpSpPr/>
          <p:nvPr/>
        </p:nvGrpSpPr>
        <p:grpSpPr>
          <a:xfrm rot="10800000">
            <a:off x="5138845" y="5622490"/>
            <a:ext cx="325833" cy="152902"/>
            <a:chOff x="5909863" y="6008511"/>
            <a:chExt cx="325833" cy="152902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499150" y="5335327"/>
            <a:ext cx="710059" cy="652615"/>
            <a:chOff x="7489886" y="5372633"/>
            <a:chExt cx="710059" cy="652615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489886" y="5372633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upo 42"/>
            <p:cNvGrpSpPr/>
            <p:nvPr/>
          </p:nvGrpSpPr>
          <p:grpSpPr>
            <a:xfrm rot="196738">
              <a:off x="7682000" y="5621678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0" name="Elipse 49"/>
          <p:cNvSpPr/>
          <p:nvPr/>
        </p:nvSpPr>
        <p:spPr>
          <a:xfrm>
            <a:off x="5081649" y="695722"/>
            <a:ext cx="794492" cy="781447"/>
          </a:xfrm>
          <a:prstGeom prst="ellipse">
            <a:avLst/>
          </a:prstGeom>
          <a:solidFill>
            <a:srgbClr val="D6368A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685636" y="2575851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5580112" y="2545827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5784988" y="2742283"/>
            <a:ext cx="1705998" cy="1722835"/>
            <a:chOff x="6214619" y="3329160"/>
            <a:chExt cx="1705998" cy="1722835"/>
          </a:xfrm>
        </p:grpSpPr>
        <p:sp>
          <p:nvSpPr>
            <p:cNvPr id="78" name="Elipse 77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2" name="Retângulo de cantos arredondados 101"/>
          <p:cNvSpPr/>
          <p:nvPr/>
        </p:nvSpPr>
        <p:spPr>
          <a:xfrm>
            <a:off x="5574278" y="4729148"/>
            <a:ext cx="2128852" cy="2128852"/>
          </a:xfrm>
          <a:prstGeom prst="roundRect">
            <a:avLst/>
          </a:prstGeom>
          <a:solidFill>
            <a:srgbClr val="79C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" name="Grupo 102"/>
          <p:cNvGrpSpPr/>
          <p:nvPr/>
        </p:nvGrpSpPr>
        <p:grpSpPr>
          <a:xfrm>
            <a:off x="6139321" y="5071980"/>
            <a:ext cx="998766" cy="1443186"/>
            <a:chOff x="4439702" y="1124744"/>
            <a:chExt cx="1245840" cy="1800200"/>
          </a:xfrm>
        </p:grpSpPr>
        <p:grpSp>
          <p:nvGrpSpPr>
            <p:cNvPr id="104" name="Grupo 103"/>
            <p:cNvGrpSpPr/>
            <p:nvPr/>
          </p:nvGrpSpPr>
          <p:grpSpPr>
            <a:xfrm>
              <a:off x="4439702" y="1412776"/>
              <a:ext cx="1245840" cy="1512168"/>
              <a:chOff x="4439702" y="1412776"/>
              <a:chExt cx="1245840" cy="1512168"/>
            </a:xfrm>
            <a:gradFill>
              <a:gsLst>
                <a:gs pos="49000">
                  <a:srgbClr val="D6368A"/>
                </a:gs>
                <a:gs pos="50000">
                  <a:srgbClr val="B92573"/>
                </a:gs>
              </a:gsLst>
              <a:lin ang="10800000" scaled="0"/>
            </a:gradFill>
          </p:grpSpPr>
          <p:sp>
            <p:nvSpPr>
              <p:cNvPr id="118" name="Retângulo 117"/>
              <p:cNvSpPr/>
              <p:nvPr/>
            </p:nvSpPr>
            <p:spPr>
              <a:xfrm>
                <a:off x="4439702" y="1876010"/>
                <a:ext cx="1245840" cy="1048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Trapezoide 118"/>
              <p:cNvSpPr/>
              <p:nvPr/>
            </p:nvSpPr>
            <p:spPr>
              <a:xfrm>
                <a:off x="4439702" y="1412776"/>
                <a:ext cx="1245840" cy="463234"/>
              </a:xfrm>
              <a:prstGeom prst="trapezoid">
                <a:avLst>
                  <a:gd name="adj" fmla="val 529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Retângulo de cantos arredondados 104"/>
            <p:cNvSpPr/>
            <p:nvPr/>
          </p:nvSpPr>
          <p:spPr>
            <a:xfrm>
              <a:off x="4545132" y="1124744"/>
              <a:ext cx="1034980" cy="380170"/>
            </a:xfrm>
            <a:prstGeom prst="roundRect">
              <a:avLst>
                <a:gd name="adj" fmla="val 10654"/>
              </a:avLst>
            </a:prstGeom>
            <a:solidFill>
              <a:srgbClr val="D63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de cantos arredondados 105"/>
            <p:cNvSpPr/>
            <p:nvPr/>
          </p:nvSpPr>
          <p:spPr>
            <a:xfrm>
              <a:off x="4644234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de cantos arredondados 106"/>
            <p:cNvSpPr/>
            <p:nvPr/>
          </p:nvSpPr>
          <p:spPr>
            <a:xfrm>
              <a:off x="4735140" y="1160476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de cantos arredondados 107"/>
            <p:cNvSpPr/>
            <p:nvPr/>
          </p:nvSpPr>
          <p:spPr>
            <a:xfrm>
              <a:off x="4826046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de cantos arredondados 108"/>
            <p:cNvSpPr/>
            <p:nvPr/>
          </p:nvSpPr>
          <p:spPr>
            <a:xfrm>
              <a:off x="4916952" y="1160477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de cantos arredondados 109"/>
            <p:cNvSpPr/>
            <p:nvPr/>
          </p:nvSpPr>
          <p:spPr>
            <a:xfrm>
              <a:off x="5007858" y="1160475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de cantos arredondados 110"/>
            <p:cNvSpPr/>
            <p:nvPr/>
          </p:nvSpPr>
          <p:spPr>
            <a:xfrm>
              <a:off x="5098764" y="1160474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de cantos arredondados 111"/>
            <p:cNvSpPr/>
            <p:nvPr/>
          </p:nvSpPr>
          <p:spPr>
            <a:xfrm>
              <a:off x="5189670" y="1160473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de cantos arredondados 112"/>
            <p:cNvSpPr/>
            <p:nvPr/>
          </p:nvSpPr>
          <p:spPr>
            <a:xfrm>
              <a:off x="5280576" y="1160472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>
              <a:off x="5371482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>
              <a:off x="5462385" y="1160480"/>
              <a:ext cx="45719" cy="292267"/>
            </a:xfrm>
            <a:prstGeom prst="roundRect">
              <a:avLst/>
            </a:prstGeom>
            <a:solidFill>
              <a:srgbClr val="B92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4679592" y="2017447"/>
              <a:ext cx="766060" cy="766060"/>
            </a:xfrm>
            <a:prstGeom prst="ellipse">
              <a:avLst/>
            </a:prstGeom>
            <a:gradFill>
              <a:gsLst>
                <a:gs pos="49000">
                  <a:schemeClr val="bg1"/>
                </a:gs>
                <a:gs pos="50000">
                  <a:schemeClr val="bg1">
                    <a:lumMod val="8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aio 116"/>
            <p:cNvSpPr/>
            <p:nvPr/>
          </p:nvSpPr>
          <p:spPr>
            <a:xfrm>
              <a:off x="4819937" y="2157792"/>
              <a:ext cx="485370" cy="485370"/>
            </a:xfrm>
            <a:prstGeom prst="lightningBolt">
              <a:avLst/>
            </a:prstGeom>
            <a:gradFill>
              <a:gsLst>
                <a:gs pos="49000">
                  <a:srgbClr val="92D050"/>
                </a:gs>
                <a:gs pos="50000">
                  <a:srgbClr val="92D050">
                    <a:lumMod val="84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7871820" y="2681275"/>
            <a:ext cx="2086084" cy="2086084"/>
            <a:chOff x="4184487" y="2306283"/>
            <a:chExt cx="3287217" cy="3287217"/>
          </a:xfrm>
        </p:grpSpPr>
        <p:sp>
          <p:nvSpPr>
            <p:cNvPr id="127" name="Retângulo de cantos arredondados 126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 127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130" name="Elipse 129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>
                <a:stCxn id="131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upo 138"/>
          <p:cNvGrpSpPr/>
          <p:nvPr/>
        </p:nvGrpSpPr>
        <p:grpSpPr>
          <a:xfrm>
            <a:off x="7885110" y="4905141"/>
            <a:ext cx="2115750" cy="2115750"/>
            <a:chOff x="3779912" y="1521210"/>
            <a:chExt cx="2115750" cy="2115750"/>
          </a:xfrm>
        </p:grpSpPr>
        <p:sp>
          <p:nvSpPr>
            <p:cNvPr id="140" name="Retângulo de cantos arredondados 139"/>
            <p:cNvSpPr/>
            <p:nvPr/>
          </p:nvSpPr>
          <p:spPr>
            <a:xfrm>
              <a:off x="3779912" y="1521210"/>
              <a:ext cx="2115750" cy="2115750"/>
            </a:xfrm>
            <a:prstGeom prst="roundRect">
              <a:avLst/>
            </a:prstGeom>
            <a:solidFill>
              <a:srgbClr val="E3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 140"/>
            <p:cNvSpPr/>
            <p:nvPr/>
          </p:nvSpPr>
          <p:spPr>
            <a:xfrm>
              <a:off x="4061254" y="1869989"/>
              <a:ext cx="1834408" cy="1766971"/>
            </a:xfrm>
            <a:custGeom>
              <a:avLst/>
              <a:gdLst>
                <a:gd name="connsiteX0" fmla="*/ 1186249 w 1834408"/>
                <a:gd name="connsiteY0" fmla="*/ 0 h 1766971"/>
                <a:gd name="connsiteX1" fmla="*/ 1834408 w 1834408"/>
                <a:gd name="connsiteY1" fmla="*/ 457791 h 1766971"/>
                <a:gd name="connsiteX2" fmla="*/ 1834408 w 1834408"/>
                <a:gd name="connsiteY2" fmla="*/ 1414339 h 1766971"/>
                <a:gd name="connsiteX3" fmla="*/ 1481776 w 1834408"/>
                <a:gd name="connsiteY3" fmla="*/ 1766971 h 1766971"/>
                <a:gd name="connsiteX4" fmla="*/ 500042 w 1834408"/>
                <a:gd name="connsiteY4" fmla="*/ 1766971 h 1766971"/>
                <a:gd name="connsiteX5" fmla="*/ 0 w 1834408"/>
                <a:gd name="connsiteY5" fmla="*/ 1367481 h 17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408" h="1766971">
                  <a:moveTo>
                    <a:pt x="1186249" y="0"/>
                  </a:moveTo>
                  <a:lnTo>
                    <a:pt x="1834408" y="457791"/>
                  </a:lnTo>
                  <a:lnTo>
                    <a:pt x="1834408" y="1414339"/>
                  </a:lnTo>
                  <a:cubicBezTo>
                    <a:pt x="1834408" y="1609092"/>
                    <a:pt x="1676529" y="1766971"/>
                    <a:pt x="1481776" y="1766971"/>
                  </a:cubicBezTo>
                  <a:lnTo>
                    <a:pt x="500042" y="1766971"/>
                  </a:lnTo>
                  <a:lnTo>
                    <a:pt x="0" y="1367481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de cantos arredondados 141"/>
            <p:cNvSpPr/>
            <p:nvPr/>
          </p:nvSpPr>
          <p:spPr>
            <a:xfrm rot="21253335">
              <a:off x="4007971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01600" dir="9840000" sx="90000" sy="90000" algn="ctr" rotWithShape="0">
                <a:srgbClr val="000000">
                  <a:alpha val="1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de cantos arredondados 142"/>
            <p:cNvSpPr/>
            <p:nvPr/>
          </p:nvSpPr>
          <p:spPr>
            <a:xfrm rot="1446222">
              <a:off x="4753203" y="2368276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200000" sx="90000" sy="90000" algn="ctr" rotWithShape="0">
                <a:schemeClr val="tx1">
                  <a:lumMod val="50000"/>
                  <a:lumOff val="50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4064844" y="3068960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5371659" y="2917279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5146259" y="1973802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4605910" y="2579085"/>
              <a:ext cx="128288" cy="128288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de cantos arredondados 147"/>
            <p:cNvSpPr/>
            <p:nvPr/>
          </p:nvSpPr>
          <p:spPr>
            <a:xfrm>
              <a:off x="4465171" y="187549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52400" dir="5400000" sx="90000" sy="9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8138013" y="85964"/>
            <a:ext cx="2128852" cy="2128852"/>
            <a:chOff x="3635896" y="1916832"/>
            <a:chExt cx="2128852" cy="2128852"/>
          </a:xfrm>
        </p:grpSpPr>
        <p:sp>
          <p:nvSpPr>
            <p:cNvPr id="150" name="Retângulo de cantos arredondados 149"/>
            <p:cNvSpPr/>
            <p:nvPr/>
          </p:nvSpPr>
          <p:spPr>
            <a:xfrm>
              <a:off x="3635896" y="1916832"/>
              <a:ext cx="2128852" cy="2128852"/>
            </a:xfrm>
            <a:prstGeom prst="roundRect">
              <a:avLst/>
            </a:prstGeom>
            <a:solidFill>
              <a:srgbClr val="ADE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4067944" y="2060848"/>
              <a:ext cx="1331026" cy="15841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Triângulo isósceles 151"/>
            <p:cNvSpPr/>
            <p:nvPr/>
          </p:nvSpPr>
          <p:spPr>
            <a:xfrm>
              <a:off x="4620446" y="2240755"/>
              <a:ext cx="226023" cy="1769038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Triângulo isósceles 152"/>
            <p:cNvSpPr/>
            <p:nvPr/>
          </p:nvSpPr>
          <p:spPr>
            <a:xfrm rot="3544326">
              <a:off x="4941408" y="2659289"/>
              <a:ext cx="97593" cy="640008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Triângulo isósceles 153"/>
            <p:cNvSpPr/>
            <p:nvPr/>
          </p:nvSpPr>
          <p:spPr>
            <a:xfrm rot="18248600">
              <a:off x="4450770" y="2870353"/>
              <a:ext cx="97593" cy="599395"/>
            </a:xfrm>
            <a:prstGeom prst="triangle">
              <a:avLst/>
            </a:prstGeom>
            <a:solidFill>
              <a:srgbClr val="5D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052372" y="1203438"/>
            <a:ext cx="3254506" cy="3254506"/>
            <a:chOff x="3052372" y="1203438"/>
            <a:chExt cx="3254506" cy="3254506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3052372" y="1203438"/>
              <a:ext cx="3254506" cy="325450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pic>
          <p:nvPicPr>
            <p:cNvPr id="4" name="Google Shape;242;p5"/>
            <p:cNvPicPr preferRelativeResize="0"/>
            <p:nvPr/>
          </p:nvPicPr>
          <p:blipFill rotWithShape="1">
            <a:blip r:embed="rId2">
              <a:alphaModFix/>
            </a:blip>
            <a:srcRect l="39283" t="28880" r="41349" b="23633"/>
            <a:stretch/>
          </p:blipFill>
          <p:spPr>
            <a:xfrm>
              <a:off x="3913505" y="1879059"/>
              <a:ext cx="1532239" cy="19032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294847" y="1341474"/>
            <a:ext cx="833218" cy="833218"/>
            <a:chOff x="1082336" y="836712"/>
            <a:chExt cx="2115750" cy="211575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4" name="Retângulo de cantos arredondados 13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" name="Retângulo 11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9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1" name="CaixaDeTexto 20"/>
          <p:cNvSpPr txBox="1"/>
          <p:nvPr/>
        </p:nvSpPr>
        <p:spPr>
          <a:xfrm>
            <a:off x="4102149" y="1561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Beba água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1" name="Grupo 100"/>
          <p:cNvGrpSpPr/>
          <p:nvPr/>
        </p:nvGrpSpPr>
        <p:grpSpPr>
          <a:xfrm>
            <a:off x="3881594" y="1508736"/>
            <a:ext cx="2096658" cy="472143"/>
            <a:chOff x="3881594" y="1508736"/>
            <a:chExt cx="2096658" cy="472143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5402188" y="15131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3881594" y="15087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5671204" y="1690605"/>
              <a:ext cx="286952" cy="116063"/>
              <a:chOff x="3867881" y="5634656"/>
              <a:chExt cx="325833" cy="131473"/>
            </a:xfrm>
          </p:grpSpPr>
          <p:sp>
            <p:nvSpPr>
              <p:cNvPr id="23" name="Retângulo de cantos arredondados 22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37922" y="4581128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Notificações: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3" y="404664"/>
            <a:ext cx="2057400" cy="2219325"/>
          </a:xfrm>
          <a:prstGeom prst="rect">
            <a:avLst/>
          </a:prstGeom>
        </p:spPr>
      </p:pic>
      <p:sp>
        <p:nvSpPr>
          <p:cNvPr id="58" name="Elipse 57"/>
          <p:cNvSpPr/>
          <p:nvPr/>
        </p:nvSpPr>
        <p:spPr>
          <a:xfrm>
            <a:off x="3275856" y="1556792"/>
            <a:ext cx="2880000" cy="28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de cantos arredondados 2"/>
          <p:cNvSpPr/>
          <p:nvPr/>
        </p:nvSpPr>
        <p:spPr>
          <a:xfrm>
            <a:off x="4139792" y="2616560"/>
            <a:ext cx="1152128" cy="1329482"/>
          </a:xfrm>
          <a:custGeom>
            <a:avLst/>
            <a:gdLst>
              <a:gd name="connsiteX0" fmla="*/ 0 w 1152128"/>
              <a:gd name="connsiteY0" fmla="*/ 180020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152128 w 1152128"/>
              <a:gd name="connsiteY3" fmla="*/ 180020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8" fmla="*/ 0 w 1152128"/>
              <a:gd name="connsiteY8" fmla="*/ 180020 h 1368152"/>
              <a:gd name="connsiteX0" fmla="*/ 57150 w 1152128"/>
              <a:gd name="connsiteY0" fmla="*/ 18478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152128 w 1152128"/>
              <a:gd name="connsiteY3" fmla="*/ 180020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8" fmla="*/ 57150 w 1152128"/>
              <a:gd name="connsiteY8" fmla="*/ 184782 h 1368152"/>
              <a:gd name="connsiteX0" fmla="*/ 57150 w 1152128"/>
              <a:gd name="connsiteY0" fmla="*/ 18478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085453 w 1152128"/>
              <a:gd name="connsiteY3" fmla="*/ 175257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8" fmla="*/ 57150 w 1152128"/>
              <a:gd name="connsiteY8" fmla="*/ 184782 h 1368152"/>
              <a:gd name="connsiteX0" fmla="*/ 0 w 1152128"/>
              <a:gd name="connsiteY0" fmla="*/ 118813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085453 w 1152128"/>
              <a:gd name="connsiteY3" fmla="*/ 175257 h 1368152"/>
              <a:gd name="connsiteX4" fmla="*/ 1152128 w 1152128"/>
              <a:gd name="connsiteY4" fmla="*/ 1188132 h 1368152"/>
              <a:gd name="connsiteX5" fmla="*/ 972108 w 1152128"/>
              <a:gd name="connsiteY5" fmla="*/ 1368152 h 1368152"/>
              <a:gd name="connsiteX6" fmla="*/ 180020 w 1152128"/>
              <a:gd name="connsiteY6" fmla="*/ 1368152 h 1368152"/>
              <a:gd name="connsiteX7" fmla="*/ 0 w 1152128"/>
              <a:gd name="connsiteY7" fmla="*/ 1188132 h 1368152"/>
              <a:gd name="connsiteX0" fmla="*/ 0 w 1152128"/>
              <a:gd name="connsiteY0" fmla="*/ 1188132 h 1368152"/>
              <a:gd name="connsiteX1" fmla="*/ 180020 w 1152128"/>
              <a:gd name="connsiteY1" fmla="*/ 0 h 1368152"/>
              <a:gd name="connsiteX2" fmla="*/ 972108 w 1152128"/>
              <a:gd name="connsiteY2" fmla="*/ 0 h 1368152"/>
              <a:gd name="connsiteX3" fmla="*/ 1152128 w 1152128"/>
              <a:gd name="connsiteY3" fmla="*/ 1188132 h 1368152"/>
              <a:gd name="connsiteX4" fmla="*/ 972108 w 1152128"/>
              <a:gd name="connsiteY4" fmla="*/ 1368152 h 1368152"/>
              <a:gd name="connsiteX5" fmla="*/ 180020 w 1152128"/>
              <a:gd name="connsiteY5" fmla="*/ 1368152 h 1368152"/>
              <a:gd name="connsiteX6" fmla="*/ 0 w 1152128"/>
              <a:gd name="connsiteY6" fmla="*/ 1188132 h 1368152"/>
              <a:gd name="connsiteX0" fmla="*/ 0 w 1152128"/>
              <a:gd name="connsiteY0" fmla="*/ 1223322 h 1403342"/>
              <a:gd name="connsiteX1" fmla="*/ 194307 w 1152128"/>
              <a:gd name="connsiteY1" fmla="*/ 0 h 1403342"/>
              <a:gd name="connsiteX2" fmla="*/ 972108 w 1152128"/>
              <a:gd name="connsiteY2" fmla="*/ 35190 h 1403342"/>
              <a:gd name="connsiteX3" fmla="*/ 1152128 w 1152128"/>
              <a:gd name="connsiteY3" fmla="*/ 1223322 h 1403342"/>
              <a:gd name="connsiteX4" fmla="*/ 972108 w 1152128"/>
              <a:gd name="connsiteY4" fmla="*/ 1403342 h 1403342"/>
              <a:gd name="connsiteX5" fmla="*/ 180020 w 1152128"/>
              <a:gd name="connsiteY5" fmla="*/ 1403342 h 1403342"/>
              <a:gd name="connsiteX6" fmla="*/ 0 w 1152128"/>
              <a:gd name="connsiteY6" fmla="*/ 1223322 h 1403342"/>
              <a:gd name="connsiteX0" fmla="*/ 0 w 1152128"/>
              <a:gd name="connsiteY0" fmla="*/ 1223322 h 1403342"/>
              <a:gd name="connsiteX1" fmla="*/ 194307 w 1152128"/>
              <a:gd name="connsiteY1" fmla="*/ 0 h 1403342"/>
              <a:gd name="connsiteX2" fmla="*/ 953058 w 1152128"/>
              <a:gd name="connsiteY2" fmla="*/ 5028 h 1403342"/>
              <a:gd name="connsiteX3" fmla="*/ 1152128 w 1152128"/>
              <a:gd name="connsiteY3" fmla="*/ 1223322 h 1403342"/>
              <a:gd name="connsiteX4" fmla="*/ 972108 w 1152128"/>
              <a:gd name="connsiteY4" fmla="*/ 1403342 h 1403342"/>
              <a:gd name="connsiteX5" fmla="*/ 180020 w 1152128"/>
              <a:gd name="connsiteY5" fmla="*/ 1403342 h 1403342"/>
              <a:gd name="connsiteX6" fmla="*/ 0 w 1152128"/>
              <a:gd name="connsiteY6" fmla="*/ 1223322 h 14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128" h="1403342">
                <a:moveTo>
                  <a:pt x="0" y="1223322"/>
                </a:moveTo>
                <a:cubicBezTo>
                  <a:pt x="0" y="995297"/>
                  <a:pt x="32289" y="198022"/>
                  <a:pt x="194307" y="0"/>
                </a:cubicBezTo>
                <a:lnTo>
                  <a:pt x="953058" y="5028"/>
                </a:lnTo>
                <a:cubicBezTo>
                  <a:pt x="1115076" y="203050"/>
                  <a:pt x="1152128" y="995297"/>
                  <a:pt x="1152128" y="1223322"/>
                </a:cubicBezTo>
                <a:cubicBezTo>
                  <a:pt x="1152128" y="1322744"/>
                  <a:pt x="1071530" y="1403342"/>
                  <a:pt x="972108" y="1403342"/>
                </a:cubicBezTo>
                <a:lnTo>
                  <a:pt x="180020" y="1403342"/>
                </a:lnTo>
                <a:cubicBezTo>
                  <a:pt x="80598" y="1403342"/>
                  <a:pt x="0" y="1322744"/>
                  <a:pt x="0" y="1223322"/>
                </a:cubicBezTo>
                <a:close/>
              </a:path>
            </a:pathLst>
          </a:custGeom>
          <a:solidFill>
            <a:srgbClr val="F5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rapezoide 60"/>
          <p:cNvSpPr/>
          <p:nvPr/>
        </p:nvSpPr>
        <p:spPr>
          <a:xfrm>
            <a:off x="4258656" y="3225962"/>
            <a:ext cx="914400" cy="576064"/>
          </a:xfrm>
          <a:prstGeom prst="trapezoid">
            <a:avLst>
              <a:gd name="adj" fmla="val 11458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787864" y="3525817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427824" y="3658010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499824" y="3189962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931880" y="3032258"/>
            <a:ext cx="72000" cy="72000"/>
          </a:xfrm>
          <a:prstGeom prst="ellipse">
            <a:avLst/>
          </a:prstGeom>
          <a:solidFill>
            <a:srgbClr val="F89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4651516" y="2620083"/>
            <a:ext cx="144016" cy="753418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4447543" y="2083722"/>
            <a:ext cx="540000" cy="540000"/>
          </a:xfrm>
          <a:prstGeom prst="rect">
            <a:avLst/>
          </a:prstGeom>
          <a:solidFill>
            <a:srgbClr val="D3B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luxograma: Terminação 67"/>
          <p:cNvSpPr/>
          <p:nvPr/>
        </p:nvSpPr>
        <p:spPr>
          <a:xfrm>
            <a:off x="4266324" y="2578450"/>
            <a:ext cx="914400" cy="45719"/>
          </a:xfrm>
          <a:prstGeom prst="flowChartTerminator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Terminação 68"/>
          <p:cNvSpPr/>
          <p:nvPr/>
        </p:nvSpPr>
        <p:spPr>
          <a:xfrm>
            <a:off x="4266324" y="2444907"/>
            <a:ext cx="914400" cy="45719"/>
          </a:xfrm>
          <a:prstGeom prst="flowChartTerminator">
            <a:avLst/>
          </a:prstGeom>
          <a:solidFill>
            <a:srgbClr val="F5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orma livre 69"/>
          <p:cNvSpPr/>
          <p:nvPr/>
        </p:nvSpPr>
        <p:spPr>
          <a:xfrm>
            <a:off x="4651516" y="1802944"/>
            <a:ext cx="144016" cy="466998"/>
          </a:xfrm>
          <a:custGeom>
            <a:avLst/>
            <a:gdLst>
              <a:gd name="connsiteX0" fmla="*/ 0 w 144016"/>
              <a:gd name="connsiteY0" fmla="*/ 0 h 559395"/>
              <a:gd name="connsiteX1" fmla="*/ 1140 w 144016"/>
              <a:gd name="connsiteY1" fmla="*/ 0 h 559395"/>
              <a:gd name="connsiteX2" fmla="*/ 144016 w 144016"/>
              <a:gd name="connsiteY2" fmla="*/ 166127 h 559395"/>
              <a:gd name="connsiteX3" fmla="*/ 144016 w 144016"/>
              <a:gd name="connsiteY3" fmla="*/ 559395 h 559395"/>
              <a:gd name="connsiteX4" fmla="*/ 0 w 144016"/>
              <a:gd name="connsiteY4" fmla="*/ 559395 h 55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6" h="559395">
                <a:moveTo>
                  <a:pt x="0" y="0"/>
                </a:moveTo>
                <a:lnTo>
                  <a:pt x="1140" y="0"/>
                </a:lnTo>
                <a:lnTo>
                  <a:pt x="144016" y="166127"/>
                </a:lnTo>
                <a:lnTo>
                  <a:pt x="144016" y="559395"/>
                </a:lnTo>
                <a:lnTo>
                  <a:pt x="0" y="5593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4391824" y="2075690"/>
            <a:ext cx="648064" cy="202099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luxograma: Terminação 71"/>
          <p:cNvSpPr/>
          <p:nvPr/>
        </p:nvSpPr>
        <p:spPr>
          <a:xfrm>
            <a:off x="4266324" y="2269757"/>
            <a:ext cx="914400" cy="45719"/>
          </a:xfrm>
          <a:prstGeom prst="flowChartTerminator">
            <a:avLst/>
          </a:prstGeom>
          <a:solidFill>
            <a:srgbClr val="F5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8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88</Words>
  <Application>Microsoft Office PowerPoint</Application>
  <PresentationFormat>Apresentação na tela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78</cp:revision>
  <dcterms:created xsi:type="dcterms:W3CDTF">2019-09-24T10:45:16Z</dcterms:created>
  <dcterms:modified xsi:type="dcterms:W3CDTF">2019-11-26T12:42:24Z</dcterms:modified>
</cp:coreProperties>
</file>