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68A"/>
    <a:srgbClr val="000000"/>
    <a:srgbClr val="E0E088"/>
    <a:srgbClr val="ADE090"/>
    <a:srgbClr val="79CD4B"/>
    <a:srgbClr val="B92573"/>
    <a:srgbClr val="2D3E50"/>
    <a:srgbClr val="F6931E"/>
    <a:srgbClr val="F6BB00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5" autoAdjust="0"/>
    <p:restoredTop sz="94660"/>
  </p:normalViewPr>
  <p:slideViewPr>
    <p:cSldViewPr>
      <p:cViewPr>
        <p:scale>
          <a:sx n="110" d="100"/>
          <a:sy n="110" d="100"/>
        </p:scale>
        <p:origin x="2274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7898" y="11663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Login: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8634916" y="21766"/>
            <a:ext cx="509084" cy="559063"/>
            <a:chOff x="6871228" y="3681281"/>
            <a:chExt cx="509084" cy="559063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6871228" y="3926629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rot="19491298" flipV="1">
              <a:off x="7067264" y="3985378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108702">
              <a:off x="7066443" y="3869634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0800000">
              <a:off x="7323599" y="3681281"/>
              <a:ext cx="56713" cy="553207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 rot="5400000">
              <a:off x="7139918" y="4004053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6970453" y="4047129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16200000" flipH="1">
              <a:off x="7144020" y="3512167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flipH="1">
              <a:off x="6974555" y="3685535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19880" y="640942"/>
            <a:ext cx="3528392" cy="5671878"/>
            <a:chOff x="833161" y="642639"/>
            <a:chExt cx="3528392" cy="56718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61" y="642639"/>
              <a:ext cx="3528392" cy="56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de cantos arredondados 10"/>
            <p:cNvSpPr/>
            <p:nvPr/>
          </p:nvSpPr>
          <p:spPr>
            <a:xfrm>
              <a:off x="1337217" y="3216338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347061" y="3974263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05724" y="3203205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196619" y="3964971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133517" y="4764072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289489" y="4955380"/>
              <a:ext cx="509084" cy="559063"/>
              <a:chOff x="4291298" y="5260048"/>
              <a:chExt cx="509084" cy="559063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1862104" y="1221649"/>
              <a:ext cx="1457225" cy="1437214"/>
              <a:chOff x="6638488" y="3460020"/>
              <a:chExt cx="1565984" cy="1551922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6638488" y="3460020"/>
                <a:ext cx="1565984" cy="1531424"/>
              </a:xfrm>
              <a:prstGeom prst="ellipse">
                <a:avLst/>
              </a:prstGeom>
              <a:solidFill>
                <a:srgbClr val="D2DAE2"/>
              </a:solidFill>
              <a:ln w="57150">
                <a:solidFill>
                  <a:srgbClr val="05C4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3" name="Google Shape;242;p5"/>
              <p:cNvPicPr preferRelativeResize="0"/>
              <p:nvPr/>
            </p:nvPicPr>
            <p:blipFill rotWithShape="1">
              <a:blip r:embed="rId3">
                <a:alphaModFix/>
              </a:blip>
              <a:srcRect l="39283" t="28880" r="41349" b="23633"/>
              <a:stretch/>
            </p:blipFill>
            <p:spPr>
              <a:xfrm>
                <a:off x="6880505" y="3717031"/>
                <a:ext cx="1081951" cy="1294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2" y="674106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544163" y="2815572"/>
            <a:ext cx="2520280" cy="373173"/>
            <a:chOff x="5544163" y="3234672"/>
            <a:chExt cx="2520280" cy="373173"/>
          </a:xfrm>
        </p:grpSpPr>
        <p:sp>
          <p:nvSpPr>
            <p:cNvPr id="60" name="Retângulo de cantos arredondados 59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5554007" y="3577338"/>
            <a:ext cx="2520280" cy="369332"/>
            <a:chOff x="5554007" y="3996438"/>
            <a:chExt cx="2520280" cy="369332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371145" y="4425259"/>
            <a:ext cx="914400" cy="914400"/>
            <a:chOff x="6340463" y="4795539"/>
            <a:chExt cx="914400" cy="914400"/>
          </a:xfrm>
        </p:grpSpPr>
        <p:sp>
          <p:nvSpPr>
            <p:cNvPr id="64" name="Elipse 63"/>
            <p:cNvSpPr/>
            <p:nvPr/>
          </p:nvSpPr>
          <p:spPr>
            <a:xfrm>
              <a:off x="6340463" y="4795539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6496435" y="4986847"/>
              <a:ext cx="509084" cy="559063"/>
              <a:chOff x="4291298" y="5260048"/>
              <a:chExt cx="509084" cy="559063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de cantos arredondados 68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0" name="Retângulo de cantos arredondados 69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1" name="Retângulo de cantos arredondados 70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de cantos arredondados 71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5" name="Elipse 74"/>
          <p:cNvSpPr/>
          <p:nvPr/>
        </p:nvSpPr>
        <p:spPr>
          <a:xfrm>
            <a:off x="6069050" y="908720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294259" y="1146734"/>
            <a:ext cx="1006809" cy="1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tângulo 79"/>
          <p:cNvSpPr/>
          <p:nvPr/>
        </p:nvSpPr>
        <p:spPr>
          <a:xfrm>
            <a:off x="5040492" y="5733255"/>
            <a:ext cx="3527623" cy="622625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413751" y="5859901"/>
            <a:ext cx="2988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CRIAR UMA NOVA CONTA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785717" y="405408"/>
            <a:ext cx="3524250" cy="5686425"/>
            <a:chOff x="4785717" y="405408"/>
            <a:chExt cx="3524250" cy="56864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717" y="40540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Forma livre 2"/>
            <p:cNvSpPr/>
            <p:nvPr/>
          </p:nvSpPr>
          <p:spPr>
            <a:xfrm>
              <a:off x="4785717" y="414189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5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971600" y="430138"/>
            <a:ext cx="3524250" cy="5686425"/>
            <a:chOff x="971600" y="430138"/>
            <a:chExt cx="3524250" cy="568642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3013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orma livre 5"/>
            <p:cNvSpPr/>
            <p:nvPr/>
          </p:nvSpPr>
          <p:spPr>
            <a:xfrm>
              <a:off x="971600" y="430733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3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" y="557549"/>
            <a:ext cx="854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ipse 10"/>
          <p:cNvSpPr/>
          <p:nvPr/>
        </p:nvSpPr>
        <p:spPr>
          <a:xfrm>
            <a:off x="4929249" y="543322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5104448" y="592638"/>
            <a:ext cx="444094" cy="682814"/>
            <a:chOff x="2474516" y="1514465"/>
            <a:chExt cx="444094" cy="682814"/>
          </a:xfrm>
        </p:grpSpPr>
        <p:sp>
          <p:nvSpPr>
            <p:cNvPr id="13" name="CaixaDeTexto 12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1660939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8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51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495571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38188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29249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57924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5346944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089561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428068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69" y="5375275"/>
            <a:ext cx="710059" cy="6526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3867881" y="5625132"/>
            <a:ext cx="325833" cy="152902"/>
            <a:chOff x="5909863" y="6008511"/>
            <a:chExt cx="325833" cy="15290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5909863" y="6056261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 rot="19491298" flipV="1">
              <a:off x="6050439" y="6105480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 rot="2108702">
              <a:off x="6049851" y="6008511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140541" y="5377335"/>
            <a:ext cx="710059" cy="652615"/>
            <a:chOff x="1140541" y="5377335"/>
            <a:chExt cx="710059" cy="652615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541" y="5377335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upo 33"/>
            <p:cNvGrpSpPr/>
            <p:nvPr/>
          </p:nvGrpSpPr>
          <p:grpSpPr>
            <a:xfrm rot="10800000">
              <a:off x="1332653" y="5628003"/>
              <a:ext cx="325833" cy="152902"/>
              <a:chOff x="5909863" y="6008511"/>
              <a:chExt cx="325833" cy="152902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46731" y="5372634"/>
            <a:ext cx="710059" cy="6526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Grupo 41"/>
          <p:cNvGrpSpPr/>
          <p:nvPr/>
        </p:nvGrpSpPr>
        <p:grpSpPr>
          <a:xfrm rot="10800000">
            <a:off x="5138845" y="5622490"/>
            <a:ext cx="325833" cy="152902"/>
            <a:chOff x="5909863" y="6008511"/>
            <a:chExt cx="325833" cy="152902"/>
          </a:xfrm>
        </p:grpSpPr>
        <p:sp>
          <p:nvSpPr>
            <p:cNvPr id="47" name="Retângulo de cantos arredondados 46"/>
            <p:cNvSpPr/>
            <p:nvPr/>
          </p:nvSpPr>
          <p:spPr>
            <a:xfrm>
              <a:off x="5909863" y="6056261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491298" flipV="1">
              <a:off x="6050439" y="6105480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2108702">
              <a:off x="6049851" y="6008511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7499150" y="5335327"/>
            <a:ext cx="710059" cy="652615"/>
            <a:chOff x="7489886" y="5372633"/>
            <a:chExt cx="710059" cy="652615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489886" y="5372633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upo 42"/>
            <p:cNvGrpSpPr/>
            <p:nvPr/>
          </p:nvGrpSpPr>
          <p:grpSpPr>
            <a:xfrm rot="196738">
              <a:off x="7682000" y="5621678"/>
              <a:ext cx="325833" cy="152902"/>
              <a:chOff x="5909863" y="6008511"/>
              <a:chExt cx="325833" cy="152902"/>
            </a:xfrm>
          </p:grpSpPr>
          <p:sp>
            <p:nvSpPr>
              <p:cNvPr id="44" name="Retângulo de cantos arredondados 43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0" name="Elipse 49"/>
          <p:cNvSpPr/>
          <p:nvPr/>
        </p:nvSpPr>
        <p:spPr>
          <a:xfrm>
            <a:off x="5081649" y="695722"/>
            <a:ext cx="794492" cy="781447"/>
          </a:xfrm>
          <a:prstGeom prst="ellipse">
            <a:avLst/>
          </a:prstGeom>
          <a:solidFill>
            <a:srgbClr val="D6368A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2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94148" y="167705"/>
            <a:ext cx="2115750" cy="2115750"/>
            <a:chOff x="1082336" y="836712"/>
            <a:chExt cx="2115750" cy="2115750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6" name="Retângulo de cantos arredondados 5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Elipse 6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Retângulo 9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" name="Retângulo de cantos arredondados 14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Arredondar Retângulo no Mesmo Canto Lateral 36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768893" y="160337"/>
            <a:ext cx="2115750" cy="2115750"/>
            <a:chOff x="4813176" y="404664"/>
            <a:chExt cx="2567136" cy="2761456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4813176" y="404664"/>
              <a:ext cx="2567136" cy="2761456"/>
            </a:xfrm>
            <a:prstGeom prst="round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5097294" y="1468877"/>
              <a:ext cx="2283018" cy="1697240"/>
            </a:xfrm>
            <a:custGeom>
              <a:avLst/>
              <a:gdLst/>
              <a:ahLst/>
              <a:cxnLst/>
              <a:rect l="l" t="t" r="r" b="b"/>
              <a:pathLst>
                <a:path w="2283018" h="1697240">
                  <a:moveTo>
                    <a:pt x="476655" y="0"/>
                  </a:moveTo>
                  <a:lnTo>
                    <a:pt x="749029" y="311285"/>
                  </a:lnTo>
                  <a:lnTo>
                    <a:pt x="1498059" y="340468"/>
                  </a:lnTo>
                  <a:lnTo>
                    <a:pt x="1721795" y="9727"/>
                  </a:lnTo>
                  <a:lnTo>
                    <a:pt x="2283018" y="357893"/>
                  </a:lnTo>
                  <a:lnTo>
                    <a:pt x="2283018" y="1269375"/>
                  </a:lnTo>
                  <a:cubicBezTo>
                    <a:pt x="2283018" y="1505678"/>
                    <a:pt x="2091456" y="1697240"/>
                    <a:pt x="1855153" y="1697240"/>
                  </a:cubicBezTo>
                  <a:lnTo>
                    <a:pt x="1043675" y="1697240"/>
                  </a:lnTo>
                  <a:lnTo>
                    <a:pt x="0" y="379378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089730" y="1461356"/>
              <a:ext cx="2014028" cy="648072"/>
              <a:chOff x="5294276" y="3504071"/>
              <a:chExt cx="2014028" cy="648072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5580112" y="3789040"/>
                <a:ext cx="1440160" cy="78135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580112" y="3504071"/>
                <a:ext cx="196164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816824" y="3504071"/>
                <a:ext cx="203448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5436096" y="3601549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7020272" y="3601550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294276" y="3742168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7164288" y="3742166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94148" y="2651609"/>
            <a:ext cx="2115750" cy="2115750"/>
            <a:chOff x="4572000" y="1556792"/>
            <a:chExt cx="2115750" cy="2115750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4572000" y="1556792"/>
              <a:ext cx="2115750" cy="2115750"/>
            </a:xfrm>
            <a:prstGeom prst="roundRect">
              <a:avLst/>
            </a:prstGeom>
            <a:solidFill>
              <a:srgbClr val="DC5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5461000" y="1987550"/>
              <a:ext cx="1220090" cy="1684992"/>
            </a:xfrm>
            <a:custGeom>
              <a:avLst/>
              <a:gdLst/>
              <a:ahLst/>
              <a:cxnLst/>
              <a:rect l="l" t="t" r="r" b="b"/>
              <a:pathLst>
                <a:path w="1220090" h="1684992">
                  <a:moveTo>
                    <a:pt x="222250" y="0"/>
                  </a:moveTo>
                  <a:lnTo>
                    <a:pt x="1220090" y="472462"/>
                  </a:lnTo>
                  <a:lnTo>
                    <a:pt x="1220090" y="1332360"/>
                  </a:lnTo>
                  <a:cubicBezTo>
                    <a:pt x="1220090" y="1527113"/>
                    <a:pt x="1062211" y="1684992"/>
                    <a:pt x="867458" y="1684992"/>
                  </a:cubicBezTo>
                  <a:lnTo>
                    <a:pt x="780284" y="1684992"/>
                  </a:lnTo>
                  <a:lnTo>
                    <a:pt x="0" y="10414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5172675" y="215746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607015" y="2204864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16200000">
              <a:off x="5968994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16200000">
              <a:off x="5261122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607015" y="2877517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600355" y="2077985"/>
              <a:ext cx="45719" cy="97731"/>
            </a:xfrm>
            <a:prstGeom prst="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osca 47"/>
            <p:cNvSpPr/>
            <p:nvPr/>
          </p:nvSpPr>
          <p:spPr>
            <a:xfrm>
              <a:off x="5172675" y="2157467"/>
              <a:ext cx="914400" cy="914400"/>
            </a:xfrm>
            <a:prstGeom prst="donut">
              <a:avLst>
                <a:gd name="adj" fmla="val 10417"/>
              </a:avLst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Rosca 48"/>
            <p:cNvSpPr/>
            <p:nvPr/>
          </p:nvSpPr>
          <p:spPr>
            <a:xfrm>
              <a:off x="5532569" y="1924623"/>
              <a:ext cx="181292" cy="181292"/>
            </a:xfrm>
            <a:prstGeom prst="donut">
              <a:avLst>
                <a:gd name="adj" fmla="val 20622"/>
              </a:avLst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5600355" y="2589515"/>
              <a:ext cx="50304" cy="5030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7333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>
              <a:stCxn id="50" idx="7"/>
            </p:cNvCxnSpPr>
            <p:nvPr/>
          </p:nvCxnSpPr>
          <p:spPr>
            <a:xfrm flipV="1">
              <a:off x="5643292" y="2420888"/>
              <a:ext cx="152844" cy="17599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48" idx="7"/>
            </p:cNvCxnSpPr>
            <p:nvPr/>
          </p:nvCxnSpPr>
          <p:spPr>
            <a:xfrm flipV="1">
              <a:off x="5953164" y="2204864"/>
              <a:ext cx="104038" cy="86514"/>
            </a:xfrm>
            <a:prstGeom prst="line">
              <a:avLst/>
            </a:prstGeom>
            <a:ln w="3175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300000">
              <a:off x="5986682" y="2132856"/>
              <a:ext cx="144016" cy="144016"/>
            </a:xfrm>
            <a:prstGeom prst="line">
              <a:avLst/>
            </a:prstGeom>
            <a:ln w="3810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/>
          <p:cNvGrpSpPr/>
          <p:nvPr/>
        </p:nvGrpSpPr>
        <p:grpSpPr>
          <a:xfrm>
            <a:off x="2685636" y="2575851"/>
            <a:ext cx="2115750" cy="2115750"/>
            <a:chOff x="4283968" y="2060848"/>
            <a:chExt cx="2115750" cy="2115750"/>
          </a:xfrm>
        </p:grpSpPr>
        <p:sp>
          <p:nvSpPr>
            <p:cNvPr id="55" name="Retângulo de cantos arredondados 54"/>
            <p:cNvSpPr/>
            <p:nvPr/>
          </p:nvSpPr>
          <p:spPr>
            <a:xfrm>
              <a:off x="4283968" y="2060848"/>
              <a:ext cx="2115750" cy="2115750"/>
            </a:xfrm>
            <a:prstGeom prst="roundRect">
              <a:avLst/>
            </a:prstGeom>
            <a:solidFill>
              <a:srgbClr val="8A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 55"/>
            <p:cNvSpPr/>
            <p:nvPr/>
          </p:nvSpPr>
          <p:spPr>
            <a:xfrm>
              <a:off x="4819650" y="2463800"/>
              <a:ext cx="1580068" cy="1712798"/>
            </a:xfrm>
            <a:custGeom>
              <a:avLst/>
              <a:gdLst/>
              <a:ahLst/>
              <a:cxnLst/>
              <a:rect l="l" t="t" r="r" b="b"/>
              <a:pathLst>
                <a:path w="1580068" h="1712798">
                  <a:moveTo>
                    <a:pt x="1365250" y="0"/>
                  </a:moveTo>
                  <a:lnTo>
                    <a:pt x="1580068" y="346638"/>
                  </a:lnTo>
                  <a:lnTo>
                    <a:pt x="1580068" y="1360166"/>
                  </a:lnTo>
                  <a:cubicBezTo>
                    <a:pt x="1580068" y="1554919"/>
                    <a:pt x="1422189" y="1712798"/>
                    <a:pt x="1227436" y="1712798"/>
                  </a:cubicBezTo>
                  <a:lnTo>
                    <a:pt x="576237" y="1712798"/>
                  </a:lnTo>
                  <a:lnTo>
                    <a:pt x="0" y="13208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apezoide 56"/>
            <p:cNvSpPr/>
            <p:nvPr/>
          </p:nvSpPr>
          <p:spPr>
            <a:xfrm rot="10800000">
              <a:off x="4513751" y="2451331"/>
              <a:ext cx="1656184" cy="1334784"/>
            </a:xfrm>
            <a:prstGeom prst="trapezoid">
              <a:avLst>
                <a:gd name="adj" fmla="val 22520"/>
              </a:avLst>
            </a:prstGeom>
            <a:solidFill>
              <a:srgbClr val="89C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945799" y="2564904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A3F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44513" y="2539643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Kg</a:t>
              </a:r>
              <a:endParaRPr lang="pt-B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3006"/>
            <a:ext cx="2123018" cy="212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Retângulo de cantos arredondados 75"/>
          <p:cNvSpPr/>
          <p:nvPr/>
        </p:nvSpPr>
        <p:spPr>
          <a:xfrm>
            <a:off x="5580112" y="2545827"/>
            <a:ext cx="2115750" cy="2115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7" name="Grupo 76"/>
          <p:cNvGrpSpPr/>
          <p:nvPr/>
        </p:nvGrpSpPr>
        <p:grpSpPr>
          <a:xfrm>
            <a:off x="5784988" y="2742283"/>
            <a:ext cx="1705998" cy="1722835"/>
            <a:chOff x="6214619" y="3329160"/>
            <a:chExt cx="1705998" cy="1722835"/>
          </a:xfrm>
        </p:grpSpPr>
        <p:sp>
          <p:nvSpPr>
            <p:cNvPr id="78" name="Elipse 77"/>
            <p:cNvSpPr/>
            <p:nvPr/>
          </p:nvSpPr>
          <p:spPr>
            <a:xfrm>
              <a:off x="6214619" y="3329160"/>
              <a:ext cx="1705998" cy="1722835"/>
            </a:xfrm>
            <a:prstGeom prst="ellipse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6324415" y="3447376"/>
              <a:ext cx="1486405" cy="1486405"/>
            </a:xfrm>
            <a:prstGeom prst="ellipse">
              <a:avLst/>
            </a:prstGeom>
            <a:solidFill>
              <a:srgbClr val="F6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431718" y="3554679"/>
              <a:ext cx="1271800" cy="1271800"/>
            </a:xfrm>
            <a:prstGeom prst="ellipse">
              <a:avLst/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552220" y="3675181"/>
              <a:ext cx="1030796" cy="1030796"/>
            </a:xfrm>
            <a:prstGeom prst="ellipse">
              <a:avLst/>
            </a:prstGeom>
            <a:solidFill>
              <a:srgbClr val="FFF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0" y="4883596"/>
            <a:ext cx="2289223" cy="2162013"/>
            <a:chOff x="4959558" y="1844824"/>
            <a:chExt cx="3212842" cy="3034308"/>
          </a:xfrm>
        </p:grpSpPr>
        <p:sp>
          <p:nvSpPr>
            <p:cNvPr id="83" name="Retângulo de cantos arredondados 82"/>
            <p:cNvSpPr/>
            <p:nvPr/>
          </p:nvSpPr>
          <p:spPr>
            <a:xfrm>
              <a:off x="4959558" y="1844824"/>
              <a:ext cx="3212842" cy="3034308"/>
            </a:xfrm>
            <a:prstGeom prst="roundRect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5573376" y="2369375"/>
              <a:ext cx="1985206" cy="1985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1044"/>
            <p:cNvSpPr/>
            <p:nvPr/>
          </p:nvSpPr>
          <p:spPr>
            <a:xfrm>
              <a:off x="7027892" y="2492321"/>
              <a:ext cx="441778" cy="462433"/>
            </a:xfrm>
            <a:custGeom>
              <a:avLst/>
              <a:gdLst/>
              <a:ahLst/>
              <a:cxnLst/>
              <a:rect l="l" t="t" r="r" b="b"/>
              <a:pathLst>
                <a:path w="441778" h="462433">
                  <a:moveTo>
                    <a:pt x="24016" y="0"/>
                  </a:moveTo>
                  <a:cubicBezTo>
                    <a:pt x="206161" y="100081"/>
                    <a:pt x="353313" y="255864"/>
                    <a:pt x="441778" y="444829"/>
                  </a:cubicBezTo>
                  <a:cubicBezTo>
                    <a:pt x="409699" y="456810"/>
                    <a:pt x="374977" y="462433"/>
                    <a:pt x="338941" y="462433"/>
                  </a:cubicBezTo>
                  <a:cubicBezTo>
                    <a:pt x="151749" y="462433"/>
                    <a:pt x="0" y="310684"/>
                    <a:pt x="0" y="123492"/>
                  </a:cubicBezTo>
                  <a:cubicBezTo>
                    <a:pt x="0" y="79813"/>
                    <a:pt x="8262" y="38064"/>
                    <a:pt x="2401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08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/>
            <p:cNvSpPr/>
            <p:nvPr/>
          </p:nvSpPr>
          <p:spPr>
            <a:xfrm>
              <a:off x="5889848" y="2969230"/>
              <a:ext cx="531594" cy="5315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6588224" y="3381946"/>
              <a:ext cx="394581" cy="394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143"/>
            <p:cNvSpPr/>
            <p:nvPr/>
          </p:nvSpPr>
          <p:spPr>
            <a:xfrm>
              <a:off x="6085340" y="4005065"/>
              <a:ext cx="472394" cy="347648"/>
            </a:xfrm>
            <a:custGeom>
              <a:avLst/>
              <a:gdLst/>
              <a:ahLst/>
              <a:cxnLst/>
              <a:rect l="l" t="t" r="r" b="b"/>
              <a:pathLst>
                <a:path w="472394" h="347648">
                  <a:moveTo>
                    <a:pt x="235611" y="0"/>
                  </a:moveTo>
                  <a:cubicBezTo>
                    <a:pt x="366383" y="0"/>
                    <a:pt x="472394" y="106011"/>
                    <a:pt x="472394" y="236783"/>
                  </a:cubicBezTo>
                  <a:cubicBezTo>
                    <a:pt x="472394" y="277050"/>
                    <a:pt x="462343" y="314969"/>
                    <a:pt x="443638" y="347648"/>
                  </a:cubicBezTo>
                  <a:cubicBezTo>
                    <a:pt x="282993" y="342945"/>
                    <a:pt x="132134" y="298898"/>
                    <a:pt x="0" y="225155"/>
                  </a:cubicBezTo>
                  <a:cubicBezTo>
                    <a:pt x="5195" y="99761"/>
                    <a:pt x="108753" y="0"/>
                    <a:pt x="2356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5753007" y="3639686"/>
              <a:ext cx="273682" cy="2736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721819" y="4830599"/>
            <a:ext cx="2209898" cy="2087096"/>
            <a:chOff x="2711412" y="1622817"/>
            <a:chExt cx="3039001" cy="2870127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2711412" y="1622817"/>
              <a:ext cx="3039001" cy="2870127"/>
            </a:xfrm>
            <a:prstGeom prst="roundRect">
              <a:avLst/>
            </a:prstGeom>
            <a:gradFill>
              <a:gsLst>
                <a:gs pos="49000">
                  <a:srgbClr val="2D3E50">
                    <a:lumMod val="100000"/>
                  </a:srgbClr>
                </a:gs>
                <a:gs pos="50000">
                  <a:schemeClr val="accent5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>
              <a:off x="3314721" y="2157880"/>
              <a:ext cx="1832384" cy="1800000"/>
              <a:chOff x="963426" y="2995499"/>
              <a:chExt cx="1832384" cy="1978524"/>
            </a:xfrm>
          </p:grpSpPr>
          <p:sp>
            <p:nvSpPr>
              <p:cNvPr id="93" name="Elipse 149"/>
              <p:cNvSpPr/>
              <p:nvPr/>
            </p:nvSpPr>
            <p:spPr>
              <a:xfrm>
                <a:off x="963426" y="2995499"/>
                <a:ext cx="941538" cy="1978524"/>
              </a:xfrm>
              <a:custGeom>
                <a:avLst/>
                <a:gdLst/>
                <a:ahLst/>
                <a:cxnLst/>
                <a:rect l="l" t="t" r="r" b="b"/>
                <a:pathLst>
                  <a:path w="941538" h="1978524">
                    <a:moveTo>
                      <a:pt x="941538" y="0"/>
                    </a:moveTo>
                    <a:lnTo>
                      <a:pt x="941538" y="1978524"/>
                    </a:lnTo>
                    <a:cubicBezTo>
                      <a:pt x="417102" y="1953601"/>
                      <a:pt x="0" y="1520141"/>
                      <a:pt x="0" y="989262"/>
                    </a:cubicBezTo>
                    <a:cubicBezTo>
                      <a:pt x="0" y="458383"/>
                      <a:pt x="417102" y="24924"/>
                      <a:pt x="941538" y="0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150"/>
              <p:cNvSpPr/>
              <p:nvPr/>
            </p:nvSpPr>
            <p:spPr>
              <a:xfrm>
                <a:off x="1091088" y="3131069"/>
                <a:ext cx="824187" cy="1707389"/>
              </a:xfrm>
              <a:custGeom>
                <a:avLst/>
                <a:gdLst/>
                <a:ahLst/>
                <a:cxnLst/>
                <a:rect l="l" t="t" r="r" b="b"/>
                <a:pathLst>
                  <a:path w="824187" h="1707389">
                    <a:moveTo>
                      <a:pt x="824187" y="0"/>
                    </a:moveTo>
                    <a:lnTo>
                      <a:pt x="824187" y="1707389"/>
                    </a:lnTo>
                    <a:cubicBezTo>
                      <a:pt x="365456" y="1687791"/>
                      <a:pt x="0" y="1313004"/>
                      <a:pt x="0" y="853694"/>
                    </a:cubicBezTo>
                    <a:cubicBezTo>
                      <a:pt x="0" y="394384"/>
                      <a:pt x="365456" y="19597"/>
                      <a:pt x="824187" y="0"/>
                    </a:cubicBez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51"/>
              <p:cNvSpPr/>
              <p:nvPr/>
            </p:nvSpPr>
            <p:spPr>
              <a:xfrm>
                <a:off x="1215852" y="3255127"/>
                <a:ext cx="689112" cy="1459272"/>
              </a:xfrm>
              <a:custGeom>
                <a:avLst/>
                <a:gdLst/>
                <a:ahLst/>
                <a:cxnLst/>
                <a:rect l="l" t="t" r="r" b="b"/>
                <a:pathLst>
                  <a:path w="689112" h="1459272">
                    <a:moveTo>
                      <a:pt x="689112" y="0"/>
                    </a:moveTo>
                    <a:lnTo>
                      <a:pt x="689112" y="1459272"/>
                    </a:lnTo>
                    <a:cubicBezTo>
                      <a:pt x="304178" y="1434503"/>
                      <a:pt x="0" y="1117245"/>
                      <a:pt x="0" y="729636"/>
                    </a:cubicBezTo>
                    <a:cubicBezTo>
                      <a:pt x="0" y="342028"/>
                      <a:pt x="304178" y="24770"/>
                      <a:pt x="689112" y="0"/>
                    </a:cubicBezTo>
                    <a:close/>
                  </a:path>
                </a:pathLst>
              </a:custGeom>
              <a:solidFill>
                <a:srgbClr val="F4E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152"/>
              <p:cNvSpPr/>
              <p:nvPr/>
            </p:nvSpPr>
            <p:spPr>
              <a:xfrm>
                <a:off x="1355963" y="3396373"/>
                <a:ext cx="549001" cy="1176781"/>
              </a:xfrm>
              <a:custGeom>
                <a:avLst/>
                <a:gdLst/>
                <a:ahLst/>
                <a:cxnLst/>
                <a:rect l="l" t="t" r="r" b="b"/>
                <a:pathLst>
                  <a:path w="549001" h="1176781">
                    <a:moveTo>
                      <a:pt x="549001" y="0"/>
                    </a:moveTo>
                    <a:lnTo>
                      <a:pt x="549001" y="1176781"/>
                    </a:lnTo>
                    <a:cubicBezTo>
                      <a:pt x="241430" y="1154325"/>
                      <a:pt x="0" y="899276"/>
                      <a:pt x="0" y="588390"/>
                    </a:cubicBezTo>
                    <a:cubicBezTo>
                      <a:pt x="0" y="277504"/>
                      <a:pt x="241430" y="22455"/>
                      <a:pt x="549001" y="0"/>
                    </a:cubicBezTo>
                    <a:close/>
                  </a:path>
                </a:pathLst>
              </a:custGeom>
              <a:solidFill>
                <a:srgbClr val="FF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Grupo 96"/>
              <p:cNvGrpSpPr/>
              <p:nvPr/>
            </p:nvGrpSpPr>
            <p:grpSpPr>
              <a:xfrm>
                <a:off x="1904964" y="2995727"/>
                <a:ext cx="890846" cy="1974874"/>
                <a:chOff x="4997502" y="3134236"/>
                <a:chExt cx="890846" cy="1974874"/>
              </a:xfrm>
            </p:grpSpPr>
            <p:sp>
              <p:nvSpPr>
                <p:cNvPr id="98" name="Elipse 157"/>
                <p:cNvSpPr/>
                <p:nvPr/>
              </p:nvSpPr>
              <p:spPr>
                <a:xfrm>
                  <a:off x="4997502" y="3134236"/>
                  <a:ext cx="890846" cy="1974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846" h="1974874">
                      <a:moveTo>
                        <a:pt x="0" y="0"/>
                      </a:moveTo>
                      <a:cubicBezTo>
                        <a:pt x="500398" y="50942"/>
                        <a:pt x="890846" y="473593"/>
                        <a:pt x="890846" y="987437"/>
                      </a:cubicBezTo>
                      <a:cubicBezTo>
                        <a:pt x="890846" y="1501281"/>
                        <a:pt x="500398" y="1923932"/>
                        <a:pt x="0" y="197487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1044"/>
                <p:cNvSpPr/>
                <p:nvPr/>
              </p:nvSpPr>
              <p:spPr>
                <a:xfrm>
                  <a:off x="5357658" y="3252016"/>
                  <a:ext cx="441778" cy="46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778" h="462433">
                      <a:moveTo>
                        <a:pt x="24016" y="0"/>
                      </a:moveTo>
                      <a:cubicBezTo>
                        <a:pt x="206161" y="100081"/>
                        <a:pt x="353313" y="255864"/>
                        <a:pt x="441778" y="444829"/>
                      </a:cubicBezTo>
                      <a:cubicBezTo>
                        <a:pt x="409699" y="456810"/>
                        <a:pt x="374977" y="462433"/>
                        <a:pt x="338941" y="462433"/>
                      </a:cubicBezTo>
                      <a:cubicBezTo>
                        <a:pt x="151749" y="462433"/>
                        <a:pt x="0" y="310684"/>
                        <a:pt x="0" y="123492"/>
                      </a:cubicBezTo>
                      <a:cubicBezTo>
                        <a:pt x="0" y="79813"/>
                        <a:pt x="8262" y="38064"/>
                        <a:pt x="2401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08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0" name="Elipse 160"/>
                <p:cNvSpPr/>
                <p:nvPr/>
              </p:nvSpPr>
              <p:spPr>
                <a:xfrm>
                  <a:off x="4997502" y="4141640"/>
                  <a:ext cx="315070" cy="39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70" h="394582">
                      <a:moveTo>
                        <a:pt x="117779" y="0"/>
                      </a:moveTo>
                      <a:cubicBezTo>
                        <a:pt x="226740" y="0"/>
                        <a:pt x="315070" y="88330"/>
                        <a:pt x="315070" y="197291"/>
                      </a:cubicBezTo>
                      <a:cubicBezTo>
                        <a:pt x="315070" y="306252"/>
                        <a:pt x="226740" y="394582"/>
                        <a:pt x="117779" y="394582"/>
                      </a:cubicBezTo>
                      <a:cubicBezTo>
                        <a:pt x="72729" y="394582"/>
                        <a:pt x="31205" y="379483"/>
                        <a:pt x="0" y="351446"/>
                      </a:cubicBezTo>
                      <a:lnTo>
                        <a:pt x="0" y="43137"/>
                      </a:lnTo>
                      <a:cubicBezTo>
                        <a:pt x="31205" y="15100"/>
                        <a:pt x="72729" y="0"/>
                        <a:pt x="11777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35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1" name="Grupo 100"/>
          <p:cNvGrpSpPr/>
          <p:nvPr/>
        </p:nvGrpSpPr>
        <p:grpSpPr>
          <a:xfrm>
            <a:off x="5574278" y="4729148"/>
            <a:ext cx="2128852" cy="2128852"/>
            <a:chOff x="3702974" y="1072734"/>
            <a:chExt cx="2655485" cy="2655485"/>
          </a:xfrm>
        </p:grpSpPr>
        <p:sp>
          <p:nvSpPr>
            <p:cNvPr id="102" name="Retângulo de cantos arredondados 101"/>
            <p:cNvSpPr/>
            <p:nvPr/>
          </p:nvSpPr>
          <p:spPr>
            <a:xfrm>
              <a:off x="3702974" y="1072734"/>
              <a:ext cx="2655485" cy="2655485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" name="Grupo 102"/>
            <p:cNvGrpSpPr/>
            <p:nvPr/>
          </p:nvGrpSpPr>
          <p:grpSpPr>
            <a:xfrm>
              <a:off x="4407797" y="1500376"/>
              <a:ext cx="1245840" cy="1800200"/>
              <a:chOff x="4439702" y="1124744"/>
              <a:chExt cx="1245840" cy="1800200"/>
            </a:xfrm>
          </p:grpSpPr>
          <p:grpSp>
            <p:nvGrpSpPr>
              <p:cNvPr id="104" name="Grupo 103"/>
              <p:cNvGrpSpPr/>
              <p:nvPr/>
            </p:nvGrpSpPr>
            <p:grpSpPr>
              <a:xfrm>
                <a:off x="4439702" y="1412776"/>
                <a:ext cx="1245840" cy="1512168"/>
                <a:chOff x="4439702" y="1412776"/>
                <a:chExt cx="1245840" cy="1512168"/>
              </a:xfrm>
              <a:gradFill>
                <a:gsLst>
                  <a:gs pos="49000">
                    <a:srgbClr val="D6368A"/>
                  </a:gs>
                  <a:gs pos="50000">
                    <a:srgbClr val="B92573"/>
                  </a:gs>
                </a:gsLst>
                <a:lin ang="10800000" scaled="0"/>
              </a:gradFill>
            </p:grpSpPr>
            <p:sp>
              <p:nvSpPr>
                <p:cNvPr id="118" name="Retângulo 117"/>
                <p:cNvSpPr/>
                <p:nvPr/>
              </p:nvSpPr>
              <p:spPr>
                <a:xfrm>
                  <a:off x="4439702" y="1876010"/>
                  <a:ext cx="1245840" cy="104893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Trapezoide 118"/>
                <p:cNvSpPr/>
                <p:nvPr/>
              </p:nvSpPr>
              <p:spPr>
                <a:xfrm>
                  <a:off x="4439702" y="1412776"/>
                  <a:ext cx="1245840" cy="463234"/>
                </a:xfrm>
                <a:prstGeom prst="trapezoid">
                  <a:avLst>
                    <a:gd name="adj" fmla="val 5296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" name="Retângulo de cantos arredondados 104"/>
              <p:cNvSpPr/>
              <p:nvPr/>
            </p:nvSpPr>
            <p:spPr>
              <a:xfrm>
                <a:off x="4545132" y="1124744"/>
                <a:ext cx="1034980" cy="380170"/>
              </a:xfrm>
              <a:prstGeom prst="roundRect">
                <a:avLst>
                  <a:gd name="adj" fmla="val 10654"/>
                </a:avLst>
              </a:prstGeom>
              <a:solidFill>
                <a:srgbClr val="D636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de cantos arredondados 105"/>
              <p:cNvSpPr/>
              <p:nvPr/>
            </p:nvSpPr>
            <p:spPr>
              <a:xfrm>
                <a:off x="4644234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de cantos arredondados 106"/>
              <p:cNvSpPr/>
              <p:nvPr/>
            </p:nvSpPr>
            <p:spPr>
              <a:xfrm>
                <a:off x="4735140" y="1160476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de cantos arredondados 107"/>
              <p:cNvSpPr/>
              <p:nvPr/>
            </p:nvSpPr>
            <p:spPr>
              <a:xfrm>
                <a:off x="4826046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4916952" y="1160477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Retângulo de cantos arredondados 109"/>
              <p:cNvSpPr/>
              <p:nvPr/>
            </p:nvSpPr>
            <p:spPr>
              <a:xfrm>
                <a:off x="5007858" y="1160475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de cantos arredondados 110"/>
              <p:cNvSpPr/>
              <p:nvPr/>
            </p:nvSpPr>
            <p:spPr>
              <a:xfrm>
                <a:off x="5098764" y="1160474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de cantos arredondados 111"/>
              <p:cNvSpPr/>
              <p:nvPr/>
            </p:nvSpPr>
            <p:spPr>
              <a:xfrm>
                <a:off x="5189670" y="1160473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de cantos arredondados 112"/>
              <p:cNvSpPr/>
              <p:nvPr/>
            </p:nvSpPr>
            <p:spPr>
              <a:xfrm>
                <a:off x="5280576" y="1160472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Retângulo de cantos arredondados 113"/>
              <p:cNvSpPr/>
              <p:nvPr/>
            </p:nvSpPr>
            <p:spPr>
              <a:xfrm>
                <a:off x="5371482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Retângulo de cantos arredondados 114"/>
              <p:cNvSpPr/>
              <p:nvPr/>
            </p:nvSpPr>
            <p:spPr>
              <a:xfrm>
                <a:off x="5462385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4679592" y="2017447"/>
                <a:ext cx="766060" cy="766060"/>
              </a:xfrm>
              <a:prstGeom prst="ellipse">
                <a:avLst/>
              </a:prstGeom>
              <a:gradFill>
                <a:gsLst>
                  <a:gs pos="49000">
                    <a:schemeClr val="bg1"/>
                  </a:gs>
                  <a:gs pos="50000">
                    <a:schemeClr val="bg1">
                      <a:lumMod val="86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aio 116"/>
              <p:cNvSpPr/>
              <p:nvPr/>
            </p:nvSpPr>
            <p:spPr>
              <a:xfrm>
                <a:off x="4819937" y="2157792"/>
                <a:ext cx="485370" cy="485370"/>
              </a:xfrm>
              <a:prstGeom prst="lightningBolt">
                <a:avLst/>
              </a:prstGeom>
              <a:gradFill>
                <a:gsLst>
                  <a:gs pos="49000">
                    <a:srgbClr val="92D050"/>
                  </a:gs>
                  <a:gs pos="50000">
                    <a:srgbClr val="92D050">
                      <a:lumMod val="84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0" name="Grupo 119"/>
          <p:cNvGrpSpPr/>
          <p:nvPr/>
        </p:nvGrpSpPr>
        <p:grpSpPr>
          <a:xfrm>
            <a:off x="7609840" y="98479"/>
            <a:ext cx="2918917" cy="2157545"/>
            <a:chOff x="3058720" y="1055733"/>
            <a:chExt cx="5046518" cy="3730180"/>
          </a:xfrm>
        </p:grpSpPr>
        <p:sp>
          <p:nvSpPr>
            <p:cNvPr id="121" name="Retângulo de cantos arredondados 120"/>
            <p:cNvSpPr/>
            <p:nvPr/>
          </p:nvSpPr>
          <p:spPr>
            <a:xfrm>
              <a:off x="3716889" y="1055733"/>
              <a:ext cx="3730180" cy="373018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2" name="Grupo 121"/>
            <p:cNvGrpSpPr/>
            <p:nvPr/>
          </p:nvGrpSpPr>
          <p:grpSpPr>
            <a:xfrm rot="1800000">
              <a:off x="3058720" y="1055733"/>
              <a:ext cx="5046518" cy="3492637"/>
              <a:chOff x="452634" y="347116"/>
              <a:chExt cx="5046518" cy="3492637"/>
            </a:xfrm>
          </p:grpSpPr>
          <p:sp>
            <p:nvSpPr>
              <p:cNvPr id="123" name="Google Shape;117;p2"/>
              <p:cNvSpPr/>
              <p:nvPr/>
            </p:nvSpPr>
            <p:spPr>
              <a:xfrm rot="5014128">
                <a:off x="2317134" y="540108"/>
                <a:ext cx="3249656" cy="3114380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79CD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17;p2"/>
              <p:cNvSpPr/>
              <p:nvPr/>
            </p:nvSpPr>
            <p:spPr>
              <a:xfrm rot="5014128" flipH="1" flipV="1">
                <a:off x="328729" y="471021"/>
                <a:ext cx="3362189" cy="3114380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79CD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Retângulo de cantos arredondados 124"/>
              <p:cNvSpPr/>
              <p:nvPr/>
            </p:nvSpPr>
            <p:spPr>
              <a:xfrm>
                <a:off x="2930792" y="2001893"/>
                <a:ext cx="108012" cy="1837860"/>
              </a:xfrm>
              <a:prstGeom prst="roundRect">
                <a:avLst>
                  <a:gd name="adj" fmla="val 11111"/>
                </a:avLst>
              </a:prstGeom>
              <a:solidFill>
                <a:srgbClr val="ADE0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6" name="Grupo 125"/>
          <p:cNvGrpSpPr/>
          <p:nvPr/>
        </p:nvGrpSpPr>
        <p:grpSpPr>
          <a:xfrm>
            <a:off x="7871820" y="2681275"/>
            <a:ext cx="2086084" cy="2086084"/>
            <a:chOff x="4184487" y="2306283"/>
            <a:chExt cx="3287217" cy="3287217"/>
          </a:xfrm>
        </p:grpSpPr>
        <p:sp>
          <p:nvSpPr>
            <p:cNvPr id="127" name="Retângulo de cantos arredondados 126"/>
            <p:cNvSpPr/>
            <p:nvPr/>
          </p:nvSpPr>
          <p:spPr>
            <a:xfrm>
              <a:off x="4184487" y="2306283"/>
              <a:ext cx="3287216" cy="3287216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orma livre 127"/>
            <p:cNvSpPr/>
            <p:nvPr/>
          </p:nvSpPr>
          <p:spPr>
            <a:xfrm>
              <a:off x="4457701" y="3787141"/>
              <a:ext cx="3014003" cy="1806359"/>
            </a:xfrm>
            <a:custGeom>
              <a:avLst/>
              <a:gdLst/>
              <a:ahLst/>
              <a:cxnLst/>
              <a:rect l="l" t="t" r="r" b="b"/>
              <a:pathLst>
                <a:path w="3014003" h="1806359">
                  <a:moveTo>
                    <a:pt x="1287780" y="0"/>
                  </a:moveTo>
                  <a:lnTo>
                    <a:pt x="1485900" y="0"/>
                  </a:lnTo>
                  <a:lnTo>
                    <a:pt x="1478280" y="152400"/>
                  </a:lnTo>
                  <a:lnTo>
                    <a:pt x="1493520" y="152400"/>
                  </a:lnTo>
                  <a:lnTo>
                    <a:pt x="2773680" y="160020"/>
                  </a:lnTo>
                  <a:lnTo>
                    <a:pt x="3014003" y="463684"/>
                  </a:lnTo>
                  <a:lnTo>
                    <a:pt x="3014003" y="1258479"/>
                  </a:lnTo>
                  <a:cubicBezTo>
                    <a:pt x="3014003" y="1561065"/>
                    <a:pt x="2768709" y="1806359"/>
                    <a:pt x="2466123" y="1806359"/>
                  </a:cubicBezTo>
                  <a:lnTo>
                    <a:pt x="1706571" y="1806359"/>
                  </a:lnTo>
                  <a:lnTo>
                    <a:pt x="0" y="160020"/>
                  </a:lnTo>
                  <a:lnTo>
                    <a:pt x="1165860" y="152400"/>
                  </a:lnTo>
                  <a:lnTo>
                    <a:pt x="1272540" y="144780"/>
                  </a:lnTo>
                  <a:lnTo>
                    <a:pt x="1264920" y="762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9" name="Grupo 128"/>
            <p:cNvGrpSpPr/>
            <p:nvPr/>
          </p:nvGrpSpPr>
          <p:grpSpPr>
            <a:xfrm>
              <a:off x="4449091" y="3492691"/>
              <a:ext cx="2758008" cy="914400"/>
              <a:chOff x="4190256" y="1412776"/>
              <a:chExt cx="2758008" cy="914400"/>
            </a:xfrm>
          </p:grpSpPr>
          <p:sp>
            <p:nvSpPr>
              <p:cNvPr id="130" name="Elipse 129"/>
              <p:cNvSpPr/>
              <p:nvPr/>
            </p:nvSpPr>
            <p:spPr>
              <a:xfrm>
                <a:off x="4427984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5796136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2" name="Conector reto 131"/>
              <p:cNvCxnSpPr>
                <a:stCxn id="131" idx="6"/>
              </p:cNvCxnSpPr>
              <p:nvPr/>
            </p:nvCxnSpPr>
            <p:spPr>
              <a:xfrm>
                <a:off x="671053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>
              <a:xfrm>
                <a:off x="419025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>
              <a:xfrm>
                <a:off x="5342384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>
              <a:xfrm>
                <a:off x="5677272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to 135"/>
              <p:cNvCxnSpPr/>
              <p:nvPr/>
            </p:nvCxnSpPr>
            <p:spPr>
              <a:xfrm flipV="1">
                <a:off x="5677272" y="1700808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to 136"/>
              <p:cNvCxnSpPr/>
              <p:nvPr/>
            </p:nvCxnSpPr>
            <p:spPr>
              <a:xfrm flipV="1">
                <a:off x="5461248" y="1708101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>
              <a:xfrm>
                <a:off x="5461248" y="1708101"/>
                <a:ext cx="216024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66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059832" y="6526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Dicas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0" name="Grupo 99"/>
          <p:cNvGrpSpPr/>
          <p:nvPr/>
        </p:nvGrpSpPr>
        <p:grpSpPr>
          <a:xfrm>
            <a:off x="3294847" y="1341474"/>
            <a:ext cx="2683405" cy="833218"/>
            <a:chOff x="3294847" y="1341474"/>
            <a:chExt cx="2683405" cy="833218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5402188" y="15131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3881594" y="15087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3294847" y="1341474"/>
              <a:ext cx="833218" cy="833218"/>
              <a:chOff x="1082336" y="836712"/>
              <a:chExt cx="2115750" cy="2115750"/>
            </a:xfrm>
          </p:grpSpPr>
          <p:sp>
            <p:nvSpPr>
              <p:cNvPr id="4" name="Retângulo de cantos arredondados 3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" name="Grupo 4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6" name="Grupo 5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11" name="Grupo 10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14" name="Retângulo de cantos arredondados 13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" name="Elipse 14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" name="Elipse 15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" name="Elipse 16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" name="Elipse 17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2" name="Retângulo 11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Elipse 12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" name="Retângulo de cantos arredondados 6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de cantos arredondados 7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Retângulo de cantos arredondados 8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Arredondar Retângulo no Mesmo Canto Lateral 9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1" name="CaixaDeTexto 20"/>
            <p:cNvSpPr txBox="1"/>
            <p:nvPr/>
          </p:nvSpPr>
          <p:spPr>
            <a:xfrm>
              <a:off x="4102149" y="15618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5671204" y="1690605"/>
              <a:ext cx="286952" cy="116063"/>
              <a:chOff x="3867881" y="5634656"/>
              <a:chExt cx="325833" cy="131473"/>
            </a:xfrm>
          </p:grpSpPr>
          <p:sp>
            <p:nvSpPr>
              <p:cNvPr id="23" name="Retângulo de cantos arredondados 22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0" name="Grupo 49"/>
          <p:cNvGrpSpPr/>
          <p:nvPr/>
        </p:nvGrpSpPr>
        <p:grpSpPr>
          <a:xfrm>
            <a:off x="3294847" y="2420888"/>
            <a:ext cx="2683405" cy="833218"/>
            <a:chOff x="3447247" y="1493874"/>
            <a:chExt cx="2683405" cy="833218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32" name="Grupo 3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Elipse 4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Elipse 4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Elipse 4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8" name="Retângulo 3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Arredondar Retângulo no Mesmo Canto Lateral 3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" name="CaixaDeTexto 4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1" name="Grupo 50"/>
          <p:cNvGrpSpPr/>
          <p:nvPr/>
        </p:nvGrpSpPr>
        <p:grpSpPr>
          <a:xfrm>
            <a:off x="3337923" y="3501008"/>
            <a:ext cx="2683405" cy="833218"/>
            <a:chOff x="3447247" y="1493874"/>
            <a:chExt cx="2683405" cy="833218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60" name="Retângulo de cantos arredondados 5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67" name="Grupo 6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70" name="Retângulo de cantos arredondados 6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7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3" name="Elipse 7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Elipse 7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8" name="Retângulo 6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Elipse 6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 de cantos arredondados 6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 de cantos arredondados 6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redondar Retângulo no Mesmo Canto Lateral 6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5" name="CaixaDeTexto 5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5" name="Grupo 74"/>
          <p:cNvGrpSpPr/>
          <p:nvPr/>
        </p:nvGrpSpPr>
        <p:grpSpPr>
          <a:xfrm>
            <a:off x="3337922" y="4581128"/>
            <a:ext cx="2683405" cy="833218"/>
            <a:chOff x="3447247" y="1493874"/>
            <a:chExt cx="2683405" cy="833218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84" name="Retângulo de cantos arredondados 83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86" name="Grupo 85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91" name="Grupo 90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Elipse 94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" name="Elipse 95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7" name="Elipse 96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8" name="Elipse 97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2" name="Retângulo 91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Elipse 92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7" name="Retângulo de cantos arredondados 86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de cantos arredondados 87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de cantos arredondados 88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Arredondar Retângulo no Mesmo Canto Lateral 89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CaixaDeTexto 78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0" name="Grupo 79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99" name="Retângulo de cantos arredondados 98"/>
          <p:cNvSpPr/>
          <p:nvPr/>
        </p:nvSpPr>
        <p:spPr>
          <a:xfrm>
            <a:off x="2915814" y="476672"/>
            <a:ext cx="3527623" cy="648073"/>
          </a:xfrm>
          <a:custGeom>
            <a:avLst/>
            <a:gdLst/>
            <a:ahLst/>
            <a:cxnLst/>
            <a:rect l="l" t="t" r="r" b="b"/>
            <a:pathLst>
              <a:path w="3527623" h="648073">
                <a:moveTo>
                  <a:pt x="0" y="0"/>
                </a:moveTo>
                <a:lnTo>
                  <a:pt x="3527623" y="0"/>
                </a:lnTo>
                <a:lnTo>
                  <a:pt x="3527623" y="504054"/>
                </a:lnTo>
                <a:cubicBezTo>
                  <a:pt x="3527623" y="583593"/>
                  <a:pt x="3463143" y="648073"/>
                  <a:pt x="3383604" y="648073"/>
                </a:cubicBezTo>
                <a:lnTo>
                  <a:pt x="144019" y="648073"/>
                </a:lnTo>
                <a:cubicBezTo>
                  <a:pt x="64480" y="648073"/>
                  <a:pt x="0" y="583593"/>
                  <a:pt x="0" y="504054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Notificações: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8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99880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95536" y="107762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tela: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399286" y="743896"/>
            <a:ext cx="1457225" cy="1437214"/>
            <a:chOff x="6069050" y="1253116"/>
            <a:chExt cx="1457225" cy="1437214"/>
          </a:xfrm>
        </p:grpSpPr>
        <p:sp>
          <p:nvSpPr>
            <p:cNvPr id="23" name="Elipse 22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rupo 26"/>
          <p:cNvGrpSpPr/>
          <p:nvPr/>
        </p:nvGrpSpPr>
        <p:grpSpPr>
          <a:xfrm>
            <a:off x="5867758" y="2657314"/>
            <a:ext cx="2520280" cy="373173"/>
            <a:chOff x="5544163" y="3234672"/>
            <a:chExt cx="2520280" cy="373173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867759" y="3266652"/>
            <a:ext cx="2520280" cy="369332"/>
            <a:chOff x="5554007" y="3996438"/>
            <a:chExt cx="2520280" cy="36933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877602" y="3872149"/>
            <a:ext cx="2520280" cy="369332"/>
            <a:chOff x="5554007" y="4005730"/>
            <a:chExt cx="2520280" cy="36933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5877602" y="4477646"/>
            <a:ext cx="2520280" cy="369332"/>
            <a:chOff x="5554007" y="3996438"/>
            <a:chExt cx="2520280" cy="36933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40" name="Elipse 39"/>
          <p:cNvSpPr/>
          <p:nvPr/>
        </p:nvSpPr>
        <p:spPr>
          <a:xfrm>
            <a:off x="6802494" y="5136384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6945730" y="5435206"/>
            <a:ext cx="569152" cy="216761"/>
            <a:chOff x="8889458" y="4294829"/>
            <a:chExt cx="454379" cy="182507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5076"/>
            <a:ext cx="3536882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Elipse 78"/>
          <p:cNvSpPr/>
          <p:nvPr/>
        </p:nvSpPr>
        <p:spPr>
          <a:xfrm>
            <a:off x="1745380" y="746388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outerShdw blurRad="2286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1970589" y="984402"/>
            <a:ext cx="1006809" cy="11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rupo 80"/>
          <p:cNvGrpSpPr/>
          <p:nvPr/>
        </p:nvGrpSpPr>
        <p:grpSpPr>
          <a:xfrm>
            <a:off x="1213852" y="2659806"/>
            <a:ext cx="2520280" cy="373173"/>
            <a:chOff x="5544163" y="3234672"/>
            <a:chExt cx="2520280" cy="373173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213853" y="3269144"/>
            <a:ext cx="2520280" cy="369332"/>
            <a:chOff x="5554007" y="3996438"/>
            <a:chExt cx="2520280" cy="3693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1223696" y="3874641"/>
            <a:ext cx="2520280" cy="369332"/>
            <a:chOff x="5554007" y="4005730"/>
            <a:chExt cx="2520280" cy="369332"/>
          </a:xfrm>
        </p:grpSpPr>
        <p:sp>
          <p:nvSpPr>
            <p:cNvPr id="88" name="Retângulo de cantos arredondados 87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223696" y="4480138"/>
            <a:ext cx="2520280" cy="369332"/>
            <a:chOff x="5554007" y="3996438"/>
            <a:chExt cx="2520280" cy="369332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93" name="Elipse 92"/>
          <p:cNvSpPr/>
          <p:nvPr/>
        </p:nvSpPr>
        <p:spPr>
          <a:xfrm>
            <a:off x="2148588" y="5138876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>
            <a:off x="2240912" y="5416223"/>
            <a:ext cx="569152" cy="216761"/>
            <a:chOff x="8889458" y="4294829"/>
            <a:chExt cx="454379" cy="182507"/>
          </a:xfrm>
        </p:grpSpPr>
        <p:sp>
          <p:nvSpPr>
            <p:cNvPr id="95" name="Retângulo de cantos arredondados 94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de cantos arredondados 95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de cantos arredondados 96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7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26" y="764704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405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Quiz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732" y="764704"/>
            <a:ext cx="3527623" cy="2520280"/>
          </a:xfrm>
          <a:prstGeom prst="rect">
            <a:avLst/>
          </a:prstGeom>
          <a:solidFill>
            <a:srgbClr val="00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14;p2"/>
          <p:cNvGrpSpPr/>
          <p:nvPr/>
        </p:nvGrpSpPr>
        <p:grpSpPr>
          <a:xfrm>
            <a:off x="3663968" y="599821"/>
            <a:ext cx="1956276" cy="2001786"/>
            <a:chOff x="3544108" y="1940513"/>
            <a:chExt cx="3410222" cy="3408637"/>
          </a:xfrm>
        </p:grpSpPr>
        <p:grpSp>
          <p:nvGrpSpPr>
            <p:cNvPr id="6" name="Google Shape;115;p2"/>
            <p:cNvGrpSpPr/>
            <p:nvPr/>
          </p:nvGrpSpPr>
          <p:grpSpPr>
            <a:xfrm rot="2475221">
              <a:off x="4036935" y="2441122"/>
              <a:ext cx="2424567" cy="2407419"/>
              <a:chOff x="3736402" y="2329175"/>
              <a:chExt cx="2679472" cy="2698961"/>
            </a:xfrm>
          </p:grpSpPr>
          <p:grpSp>
            <p:nvGrpSpPr>
              <p:cNvPr id="8" name="Google Shape;116;p2"/>
              <p:cNvGrpSpPr/>
              <p:nvPr/>
            </p:nvGrpSpPr>
            <p:grpSpPr>
              <a:xfrm rot="2209887">
                <a:off x="4508514" y="2781309"/>
                <a:ext cx="1056238" cy="974093"/>
                <a:chOff x="3489153" y="2860114"/>
                <a:chExt cx="972615" cy="880857"/>
              </a:xfrm>
            </p:grpSpPr>
            <p:sp>
              <p:nvSpPr>
                <p:cNvPr id="31" name="Google Shape;117;p2"/>
                <p:cNvSpPr/>
                <p:nvPr/>
              </p:nvSpPr>
              <p:spPr>
                <a:xfrm rot="2612812">
                  <a:off x="3810854" y="3003244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18;p2"/>
                <p:cNvSpPr/>
                <p:nvPr/>
              </p:nvSpPr>
              <p:spPr>
                <a:xfrm rot="-8152072">
                  <a:off x="3554427" y="3172509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119;p2"/>
              <p:cNvGrpSpPr/>
              <p:nvPr/>
            </p:nvGrpSpPr>
            <p:grpSpPr>
              <a:xfrm rot="2130571">
                <a:off x="4133057" y="2693785"/>
                <a:ext cx="1886162" cy="1969740"/>
                <a:chOff x="2909605" y="2940112"/>
                <a:chExt cx="1886163" cy="1969740"/>
              </a:xfrm>
            </p:grpSpPr>
            <p:grpSp>
              <p:nvGrpSpPr>
                <p:cNvPr id="10" name="Google Shape;120;p2"/>
                <p:cNvGrpSpPr/>
                <p:nvPr/>
              </p:nvGrpSpPr>
              <p:grpSpPr>
                <a:xfrm rot="-2332072">
                  <a:off x="3434367" y="3070407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22" name="Google Shape;12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9" name="Google Shape;12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" name="Google Shape;12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" name="Google Shape;12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7" name="Google Shape;12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" name="Google Shape;12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" name="Google Shape;12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5" name="Google Shape;12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" name="Google Shape;12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" name="Google Shape;130;p2"/>
                <p:cNvGrpSpPr/>
                <p:nvPr/>
              </p:nvGrpSpPr>
              <p:grpSpPr>
                <a:xfrm rot="8467928" flipH="1">
                  <a:off x="3297936" y="3198580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13" name="Google Shape;13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0" name="Google Shape;13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Google Shape;13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" name="Google Shape;13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8" name="Google Shape;13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" name="Google Shape;13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" name="Google Shape;13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6" name="Google Shape;13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" name="Google Shape;13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2" name="Google Shape;140;p2"/>
                <p:cNvSpPr/>
                <p:nvPr/>
              </p:nvSpPr>
              <p:spPr>
                <a:xfrm rot="3067928">
                  <a:off x="3308588" y="3912602"/>
                  <a:ext cx="1150592" cy="151979"/>
                </a:xfrm>
                <a:prstGeom prst="flowChartTerminator">
                  <a:avLst/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" name="Google Shape;141;p2"/>
            <p:cNvSpPr/>
            <p:nvPr/>
          </p:nvSpPr>
          <p:spPr>
            <a:xfrm>
              <a:off x="4427984" y="2852936"/>
              <a:ext cx="1656184" cy="1656184"/>
            </a:xfrm>
            <a:prstGeom prst="noSmoking">
              <a:avLst>
                <a:gd name="adj" fmla="val 7429"/>
              </a:avLst>
            </a:prstGeom>
            <a:gradFill>
              <a:gsLst>
                <a:gs pos="0">
                  <a:srgbClr val="DE0000"/>
                </a:gs>
                <a:gs pos="50000">
                  <a:srgbClr val="DE0000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650132" y="2223845"/>
            <a:ext cx="2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+mj-lt"/>
              </a:rPr>
              <a:t>Sensibilidade?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104570" y="3502994"/>
            <a:ext cx="1265877" cy="502070"/>
            <a:chOff x="3104570" y="3502994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5" name="Retângulo de cantos arredondados 34"/>
            <p:cNvSpPr/>
            <p:nvPr/>
          </p:nvSpPr>
          <p:spPr>
            <a:xfrm>
              <a:off x="3104570" y="3502994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33092" y="3567094"/>
              <a:ext cx="816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Glúten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843010" y="3502943"/>
            <a:ext cx="1265877" cy="502070"/>
            <a:chOff x="4843010" y="3502943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6" name="Retângulo de cantos arredondados 35"/>
            <p:cNvSpPr/>
            <p:nvPr/>
          </p:nvSpPr>
          <p:spPr>
            <a:xfrm>
              <a:off x="4843010" y="3502943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49603" y="3575442"/>
              <a:ext cx="640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Leite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104569" y="4256097"/>
            <a:ext cx="1265877" cy="502070"/>
            <a:chOff x="3104569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7" name="Retângulo de cantos arredondados 36"/>
            <p:cNvSpPr/>
            <p:nvPr/>
          </p:nvSpPr>
          <p:spPr>
            <a:xfrm>
              <a:off x="3104569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412193" y="4565455"/>
              <a:ext cx="65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Ovos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104567" y="5009200"/>
            <a:ext cx="1265877" cy="502070"/>
            <a:chOff x="3104569" y="5505707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9" name="Retângulo de cantos arredondados 38"/>
            <p:cNvSpPr/>
            <p:nvPr/>
          </p:nvSpPr>
          <p:spPr>
            <a:xfrm>
              <a:off x="3104569" y="5505707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70514" y="5572076"/>
              <a:ext cx="733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Outro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843010" y="4250833"/>
            <a:ext cx="1265877" cy="502070"/>
            <a:chOff x="4843010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8" name="Retângulo de cantos arredondados 37"/>
            <p:cNvSpPr/>
            <p:nvPr/>
          </p:nvSpPr>
          <p:spPr>
            <a:xfrm>
              <a:off x="4843010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859812" y="456545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Amendoim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843429" y="5867266"/>
            <a:ext cx="458703" cy="435393"/>
            <a:chOff x="5868143" y="5941408"/>
            <a:chExt cx="458703" cy="435393"/>
          </a:xfrm>
        </p:grpSpPr>
        <p:sp>
          <p:nvSpPr>
            <p:cNvPr id="45" name="Elipse 44"/>
            <p:cNvSpPr/>
            <p:nvPr/>
          </p:nvSpPr>
          <p:spPr>
            <a:xfrm>
              <a:off x="5868143" y="5941408"/>
              <a:ext cx="458703" cy="435393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934577" y="6082653"/>
              <a:ext cx="325833" cy="152902"/>
              <a:chOff x="8889458" y="4294829"/>
              <a:chExt cx="454379" cy="182507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8889458" y="4351824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9085494" y="4410573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9084673" y="4294829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Menos 55"/>
          <p:cNvSpPr/>
          <p:nvPr/>
        </p:nvSpPr>
        <p:spPr>
          <a:xfrm>
            <a:off x="4642106" y="5239651"/>
            <a:ext cx="1570399" cy="360040"/>
          </a:xfrm>
          <a:prstGeom prst="mathMinus">
            <a:avLst>
              <a:gd name="adj1" fmla="val 9792"/>
            </a:avLst>
          </a:prstGeom>
          <a:solidFill>
            <a:srgbClr val="D2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5086872" y="50755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Qual?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996952"/>
            <a:ext cx="3923928" cy="294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874644" y="-603448"/>
            <a:ext cx="3527623" cy="5681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16632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Dicas: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0" y="1346582"/>
            <a:ext cx="960195" cy="9726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Google Shape;117;p2"/>
          <p:cNvSpPr/>
          <p:nvPr/>
        </p:nvSpPr>
        <p:spPr>
          <a:xfrm rot="7297920">
            <a:off x="3517821" y="1573947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8;p2"/>
          <p:cNvSpPr/>
          <p:nvPr/>
        </p:nvSpPr>
        <p:spPr>
          <a:xfrm rot="18133036">
            <a:off x="3392038" y="1452755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20;p2"/>
          <p:cNvGrpSpPr/>
          <p:nvPr/>
        </p:nvGrpSpPr>
        <p:grpSpPr>
          <a:xfrm rot="2273720">
            <a:off x="3281628" y="1424336"/>
            <a:ext cx="505099" cy="828166"/>
            <a:chOff x="3508004" y="2828745"/>
            <a:chExt cx="1383130" cy="1926283"/>
          </a:xfrm>
        </p:grpSpPr>
        <p:grpSp>
          <p:nvGrpSpPr>
            <p:cNvPr id="23" name="Google Shape;12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30" name="Google Shape;12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12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28" name="Google Shape;12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2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12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26" name="Google Shape;12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" name="Google Shape;130;p2"/>
          <p:cNvGrpSpPr/>
          <p:nvPr/>
        </p:nvGrpSpPr>
        <p:grpSpPr>
          <a:xfrm rot="13073720" flipH="1">
            <a:off x="3200055" y="1370773"/>
            <a:ext cx="505099" cy="828166"/>
            <a:chOff x="3508004" y="2828745"/>
            <a:chExt cx="1383130" cy="1926283"/>
          </a:xfrm>
        </p:grpSpPr>
        <p:grpSp>
          <p:nvGrpSpPr>
            <p:cNvPr id="14" name="Google Shape;13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21" name="Google Shape;13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13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19" name="Google Shape;13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3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17" name="Google Shape;13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" name="Google Shape;140;p2"/>
          <p:cNvSpPr/>
          <p:nvPr/>
        </p:nvSpPr>
        <p:spPr>
          <a:xfrm rot="7673720">
            <a:off x="2843118" y="1596036"/>
            <a:ext cx="602717" cy="78889"/>
          </a:xfrm>
          <a:prstGeom prst="flowChartTerminator">
            <a:avLst/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1;p2"/>
          <p:cNvSpPr/>
          <p:nvPr/>
        </p:nvSpPr>
        <p:spPr>
          <a:xfrm>
            <a:off x="3022288" y="1346583"/>
            <a:ext cx="950071" cy="972625"/>
          </a:xfrm>
          <a:prstGeom prst="noSmoking">
            <a:avLst>
              <a:gd name="adj" fmla="val 7429"/>
            </a:avLst>
          </a:prstGeom>
          <a:gradFill>
            <a:gsLst>
              <a:gs pos="0">
                <a:srgbClr val="DE0000"/>
              </a:gs>
              <a:gs pos="50000">
                <a:srgbClr val="DE0000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3" y="962453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upo 40"/>
          <p:cNvGrpSpPr/>
          <p:nvPr/>
        </p:nvGrpSpPr>
        <p:grpSpPr>
          <a:xfrm>
            <a:off x="5025934" y="960219"/>
            <a:ext cx="3537269" cy="5681776"/>
            <a:chOff x="5025934" y="960219"/>
            <a:chExt cx="3537269" cy="5681776"/>
          </a:xfrm>
        </p:grpSpPr>
        <p:sp>
          <p:nvSpPr>
            <p:cNvPr id="6" name="Retângulo 5"/>
            <p:cNvSpPr/>
            <p:nvPr/>
          </p:nvSpPr>
          <p:spPr>
            <a:xfrm>
              <a:off x="5026136" y="960219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7344339" y="964780"/>
              <a:ext cx="1218864" cy="1559264"/>
            </a:xfrm>
            <a:custGeom>
              <a:avLst/>
              <a:gdLst/>
              <a:ahLst/>
              <a:cxnLst/>
              <a:rect l="l" t="t" r="r" b="b"/>
              <a:pathLst>
                <a:path w="1218864" h="1559264">
                  <a:moveTo>
                    <a:pt x="50040" y="0"/>
                  </a:moveTo>
                  <a:lnTo>
                    <a:pt x="1218864" y="0"/>
                  </a:lnTo>
                  <a:lnTo>
                    <a:pt x="1218864" y="1559264"/>
                  </a:lnTo>
                  <a:cubicBezTo>
                    <a:pt x="1180994" y="1558772"/>
                    <a:pt x="1101494" y="1542526"/>
                    <a:pt x="1049808" y="1437276"/>
                  </a:cubicBezTo>
                  <a:cubicBezTo>
                    <a:pt x="979958" y="1295036"/>
                    <a:pt x="957098" y="834026"/>
                    <a:pt x="821208" y="705756"/>
                  </a:cubicBezTo>
                  <a:cubicBezTo>
                    <a:pt x="685318" y="577486"/>
                    <a:pt x="361468" y="787036"/>
                    <a:pt x="234468" y="667656"/>
                  </a:cubicBezTo>
                  <a:cubicBezTo>
                    <a:pt x="110241" y="550882"/>
                    <a:pt x="-95402" y="146118"/>
                    <a:pt x="50040" y="0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25934" y="964780"/>
              <a:ext cx="808034" cy="1538185"/>
            </a:xfrm>
            <a:custGeom>
              <a:avLst/>
              <a:gdLst/>
              <a:ahLst/>
              <a:cxnLst/>
              <a:rect l="l" t="t" r="r" b="b"/>
              <a:pathLst>
                <a:path w="808034" h="1538185">
                  <a:moveTo>
                    <a:pt x="0" y="0"/>
                  </a:moveTo>
                  <a:lnTo>
                    <a:pt x="174567" y="0"/>
                  </a:lnTo>
                  <a:cubicBezTo>
                    <a:pt x="414857" y="65054"/>
                    <a:pt x="827891" y="231242"/>
                    <a:pt x="807292" y="471065"/>
                  </a:cubicBezTo>
                  <a:cubicBezTo>
                    <a:pt x="785438" y="725506"/>
                    <a:pt x="232501" y="1563217"/>
                    <a:pt x="0" y="153761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7193938" y="5496338"/>
              <a:ext cx="1360670" cy="1145657"/>
            </a:xfrm>
            <a:custGeom>
              <a:avLst/>
              <a:gdLst/>
              <a:ahLst/>
              <a:cxnLst/>
              <a:rect l="l" t="t" r="r" b="b"/>
              <a:pathLst>
                <a:path w="1360670" h="1145657">
                  <a:moveTo>
                    <a:pt x="1243017" y="0"/>
                  </a:moveTo>
                  <a:lnTo>
                    <a:pt x="1360670" y="6902"/>
                  </a:lnTo>
                  <a:lnTo>
                    <a:pt x="1360670" y="1145657"/>
                  </a:lnTo>
                  <a:lnTo>
                    <a:pt x="0" y="1145657"/>
                  </a:lnTo>
                  <a:cubicBezTo>
                    <a:pt x="2931" y="1137647"/>
                    <a:pt x="6985" y="1129746"/>
                    <a:pt x="11295" y="1121513"/>
                  </a:cubicBezTo>
                  <a:cubicBezTo>
                    <a:pt x="127381" y="899760"/>
                    <a:pt x="643908" y="23627"/>
                    <a:pt x="1243017" y="0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5262" y="2412241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7756743" y="513843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105943" y="4776643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163498" y="2850419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5025934" y="5487972"/>
              <a:ext cx="1302880" cy="1154023"/>
            </a:xfrm>
            <a:custGeom>
              <a:avLst/>
              <a:gdLst/>
              <a:ahLst/>
              <a:cxnLst/>
              <a:rect l="l" t="t" r="r" b="b"/>
              <a:pathLst>
                <a:path w="1302880" h="1154023">
                  <a:moveTo>
                    <a:pt x="268534" y="273"/>
                  </a:moveTo>
                  <a:cubicBezTo>
                    <a:pt x="552101" y="-5979"/>
                    <a:pt x="894605" y="96416"/>
                    <a:pt x="1054942" y="186903"/>
                  </a:cubicBezTo>
                  <a:cubicBezTo>
                    <a:pt x="1268725" y="307553"/>
                    <a:pt x="1298359" y="567903"/>
                    <a:pt x="1296242" y="771103"/>
                  </a:cubicBezTo>
                  <a:cubicBezTo>
                    <a:pt x="1295187" y="872381"/>
                    <a:pt x="1314113" y="1024136"/>
                    <a:pt x="1292395" y="1154023"/>
                  </a:cubicBezTo>
                  <a:lnTo>
                    <a:pt x="0" y="1154023"/>
                  </a:lnTo>
                  <a:lnTo>
                    <a:pt x="0" y="53712"/>
                  </a:lnTo>
                  <a:cubicBezTo>
                    <a:pt x="4438" y="51127"/>
                    <a:pt x="9026" y="49115"/>
                    <a:pt x="13542" y="47203"/>
                  </a:cubicBezTo>
                  <a:cubicBezTo>
                    <a:pt x="86038" y="16511"/>
                    <a:pt x="174012" y="2356"/>
                    <a:pt x="268534" y="273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016722" y="2842885"/>
            <a:ext cx="1546449" cy="1920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rupo 36"/>
          <p:cNvGrpSpPr/>
          <p:nvPr/>
        </p:nvGrpSpPr>
        <p:grpSpPr>
          <a:xfrm>
            <a:off x="1317698" y="2748658"/>
            <a:ext cx="1887191" cy="1933380"/>
            <a:chOff x="6069050" y="1253116"/>
            <a:chExt cx="1457225" cy="1437214"/>
          </a:xfrm>
        </p:grpSpPr>
        <p:sp>
          <p:nvSpPr>
            <p:cNvPr id="38" name="Elipse 37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889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5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950416" y="2051563"/>
            <a:ext cx="493025" cy="4106885"/>
          </a:xfrm>
          <a:custGeom>
            <a:avLst/>
            <a:gdLst/>
            <a:ahLst/>
            <a:cxnLst/>
            <a:rect l="l" t="t" r="r" b="b"/>
            <a:pathLst>
              <a:path w="575295" h="4106885">
                <a:moveTo>
                  <a:pt x="526070" y="27"/>
                </a:moveTo>
                <a:cubicBezTo>
                  <a:pt x="542981" y="-418"/>
                  <a:pt x="559479" y="4476"/>
                  <a:pt x="575295" y="15544"/>
                </a:cubicBezTo>
                <a:lnTo>
                  <a:pt x="575295" y="4106885"/>
                </a:lnTo>
                <a:lnTo>
                  <a:pt x="86750" y="4106885"/>
                </a:lnTo>
                <a:cubicBezTo>
                  <a:pt x="-41083" y="3798242"/>
                  <a:pt x="445127" y="3239060"/>
                  <a:pt x="430902" y="2758563"/>
                </a:cubicBezTo>
                <a:cubicBezTo>
                  <a:pt x="416615" y="2275963"/>
                  <a:pt x="-35823" y="1650488"/>
                  <a:pt x="2277" y="1215513"/>
                </a:cubicBezTo>
                <a:cubicBezTo>
                  <a:pt x="33233" y="862096"/>
                  <a:pt x="312566" y="5640"/>
                  <a:pt x="526070" y="27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915818" y="476673"/>
            <a:ext cx="1154804" cy="1080119"/>
          </a:xfrm>
          <a:custGeom>
            <a:avLst/>
            <a:gdLst/>
            <a:ahLst/>
            <a:cxnLst/>
            <a:rect l="l" t="t" r="r" b="b"/>
            <a:pathLst>
              <a:path w="1643125" h="1452913">
                <a:moveTo>
                  <a:pt x="0" y="0"/>
                </a:moveTo>
                <a:lnTo>
                  <a:pt x="1641805" y="0"/>
                </a:lnTo>
                <a:cubicBezTo>
                  <a:pt x="1651338" y="70500"/>
                  <a:pt x="1607934" y="154503"/>
                  <a:pt x="1554584" y="234528"/>
                </a:cubicBezTo>
                <a:cubicBezTo>
                  <a:pt x="1444517" y="399628"/>
                  <a:pt x="987317" y="632461"/>
                  <a:pt x="729084" y="831428"/>
                </a:cubicBezTo>
                <a:cubicBezTo>
                  <a:pt x="470851" y="1030395"/>
                  <a:pt x="210501" y="1574378"/>
                  <a:pt x="5184" y="1428328"/>
                </a:cubicBezTo>
                <a:lnTo>
                  <a:pt x="0" y="1423726"/>
                </a:ln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915817" y="5013176"/>
            <a:ext cx="761064" cy="1145272"/>
          </a:xfrm>
          <a:custGeom>
            <a:avLst/>
            <a:gdLst/>
            <a:ahLst/>
            <a:cxnLst/>
            <a:rect l="l" t="t" r="r" b="b"/>
            <a:pathLst>
              <a:path w="1154804" h="1423971">
                <a:moveTo>
                  <a:pt x="27799" y="361"/>
                </a:moveTo>
                <a:cubicBezTo>
                  <a:pt x="288758" y="-12165"/>
                  <a:pt x="643662" y="303074"/>
                  <a:pt x="829465" y="538981"/>
                </a:cubicBezTo>
                <a:cubicBezTo>
                  <a:pt x="1015268" y="774888"/>
                  <a:pt x="1205246" y="1175720"/>
                  <a:pt x="1142616" y="1415802"/>
                </a:cubicBezTo>
                <a:lnTo>
                  <a:pt x="1139739" y="1423971"/>
                </a:lnTo>
                <a:lnTo>
                  <a:pt x="0" y="1423971"/>
                </a:lnTo>
                <a:lnTo>
                  <a:pt x="0" y="4469"/>
                </a:lnTo>
                <a:cubicBezTo>
                  <a:pt x="9475" y="1527"/>
                  <a:pt x="18822" y="792"/>
                  <a:pt x="27799" y="361"/>
                </a:cubicBez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950416" y="668554"/>
            <a:ext cx="349200" cy="348178"/>
          </a:xfrm>
          <a:prstGeom prst="ellipse">
            <a:avLst/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678652" y="1106732"/>
            <a:ext cx="180000" cy="180000"/>
          </a:xfrm>
          <a:prstGeom prst="ellipse">
            <a:avLst/>
          </a:pr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 rot="9338616" flipV="1">
            <a:off x="3100416" y="4562324"/>
            <a:ext cx="597264" cy="561211"/>
            <a:chOff x="4807133" y="5056041"/>
            <a:chExt cx="620453" cy="618689"/>
          </a:xfrm>
        </p:grpSpPr>
        <p:sp>
          <p:nvSpPr>
            <p:cNvPr id="8" name="Elipse 7"/>
            <p:cNvSpPr/>
            <p:nvPr/>
          </p:nvSpPr>
          <p:spPr>
            <a:xfrm rot="17160000" flipV="1">
              <a:off x="5078897" y="505655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 rot="17160000" flipV="1">
              <a:off x="4807133" y="5494730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555347" y="15567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Login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79013" y="155880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Criar conta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3161109" y="272048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61109" y="342900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130978" y="2381926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Nome Usuário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113185" y="309044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Senha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619430" y="3859603"/>
            <a:ext cx="1936891" cy="432049"/>
          </a:xfrm>
          <a:prstGeom prst="roundRect">
            <a:avLst>
              <a:gd name="adj" fmla="val 50000"/>
            </a:avLst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2915815" y="476671"/>
            <a:ext cx="3546673" cy="5681777"/>
            <a:chOff x="2915815" y="476671"/>
            <a:chExt cx="3546673" cy="5681777"/>
          </a:xfrm>
        </p:grpSpPr>
        <p:sp>
          <p:nvSpPr>
            <p:cNvPr id="2" name="Retângulo 1"/>
            <p:cNvSpPr/>
            <p:nvPr/>
          </p:nvSpPr>
          <p:spPr>
            <a:xfrm>
              <a:off x="2915815" y="476671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rgbClr val="E1B12C"/>
                </a:solidFill>
              </a:endParaRPr>
            </a:p>
          </p:txBody>
        </p:sp>
        <p:sp>
          <p:nvSpPr>
            <p:cNvPr id="3" name="Forma livre 2"/>
            <p:cNvSpPr/>
            <p:nvPr/>
          </p:nvSpPr>
          <p:spPr>
            <a:xfrm>
              <a:off x="2915818" y="476673"/>
              <a:ext cx="1154804" cy="1080119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915817" y="5013176"/>
              <a:ext cx="761064" cy="1145272"/>
            </a:xfrm>
            <a:custGeom>
              <a:avLst/>
              <a:gdLst/>
              <a:ahLst/>
              <a:cxnLst/>
              <a:rect l="l" t="t" r="r" b="b"/>
              <a:pathLst>
                <a:path w="1154804" h="1423971">
                  <a:moveTo>
                    <a:pt x="27799" y="361"/>
                  </a:moveTo>
                  <a:cubicBezTo>
                    <a:pt x="288758" y="-12165"/>
                    <a:pt x="643662" y="303074"/>
                    <a:pt x="829465" y="538981"/>
                  </a:cubicBezTo>
                  <a:cubicBezTo>
                    <a:pt x="1015268" y="774888"/>
                    <a:pt x="1205246" y="1175720"/>
                    <a:pt x="1142616" y="1415802"/>
                  </a:cubicBezTo>
                  <a:lnTo>
                    <a:pt x="1139739" y="1423971"/>
                  </a:lnTo>
                  <a:lnTo>
                    <a:pt x="0" y="1423971"/>
                  </a:lnTo>
                  <a:lnTo>
                    <a:pt x="0" y="4469"/>
                  </a:lnTo>
                  <a:cubicBezTo>
                    <a:pt x="9475" y="1527"/>
                    <a:pt x="18822" y="792"/>
                    <a:pt x="27799" y="36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950416" y="668554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5678652" y="1106732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 rot="9338616" flipV="1">
              <a:off x="3100416" y="4562324"/>
              <a:ext cx="597264" cy="561211"/>
              <a:chOff x="4807133" y="5056041"/>
              <a:chExt cx="620453" cy="618689"/>
            </a:xfrm>
          </p:grpSpPr>
          <p:sp>
            <p:nvSpPr>
              <p:cNvPr id="8" name="Elipse 7"/>
              <p:cNvSpPr/>
              <p:nvPr/>
            </p:nvSpPr>
            <p:spPr>
              <a:xfrm rot="17160000" flipV="1">
                <a:off x="5078897" y="5056552"/>
                <a:ext cx="349200" cy="348178"/>
              </a:xfrm>
              <a:prstGeom prst="ellipse">
                <a:avLst/>
              </a:prstGeom>
              <a:solidFill>
                <a:srgbClr val="05A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7160000" flipV="1">
                <a:off x="4807133" y="5494730"/>
                <a:ext cx="180000" cy="180000"/>
              </a:xfrm>
              <a:prstGeom prst="ellipse">
                <a:avLst/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Forma livre 11"/>
            <p:cNvSpPr/>
            <p:nvPr/>
          </p:nvSpPr>
          <p:spPr>
            <a:xfrm>
              <a:off x="5163540" y="4797498"/>
              <a:ext cx="1298948" cy="1360950"/>
            </a:xfrm>
            <a:custGeom>
              <a:avLst/>
              <a:gdLst/>
              <a:ahLst/>
              <a:cxnLst/>
              <a:rect l="l" t="t" r="r" b="b"/>
              <a:pathLst>
                <a:path w="1298948" h="1360950">
                  <a:moveTo>
                    <a:pt x="1296710" y="32"/>
                  </a:moveTo>
                  <a:cubicBezTo>
                    <a:pt x="1297454" y="-5"/>
                    <a:pt x="1298197" y="-40"/>
                    <a:pt x="1298948" y="123"/>
                  </a:cubicBezTo>
                  <a:lnTo>
                    <a:pt x="1298948" y="1360950"/>
                  </a:lnTo>
                  <a:lnTo>
                    <a:pt x="0" y="1360950"/>
                  </a:lnTo>
                  <a:cubicBezTo>
                    <a:pt x="14017" y="1267347"/>
                    <a:pt x="38154" y="1183677"/>
                    <a:pt x="53286" y="1134376"/>
                  </a:cubicBezTo>
                  <a:cubicBezTo>
                    <a:pt x="102498" y="974039"/>
                    <a:pt x="423173" y="1018489"/>
                    <a:pt x="529536" y="896251"/>
                  </a:cubicBezTo>
                  <a:cubicBezTo>
                    <a:pt x="635898" y="774014"/>
                    <a:pt x="537474" y="543826"/>
                    <a:pt x="691461" y="400951"/>
                  </a:cubicBezTo>
                  <a:cubicBezTo>
                    <a:pt x="816576" y="284865"/>
                    <a:pt x="1064307" y="11580"/>
                    <a:pt x="1296710" y="32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18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302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5301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8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Elipse 18"/>
          <p:cNvSpPr/>
          <p:nvPr/>
        </p:nvSpPr>
        <p:spPr>
          <a:xfrm>
            <a:off x="611560" y="980727"/>
            <a:ext cx="794492" cy="781447"/>
          </a:xfrm>
          <a:prstGeom prst="ellipse">
            <a:avLst/>
          </a:prstGeom>
          <a:solidFill>
            <a:srgbClr val="FA3A94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68809" y="118678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1/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pt-BR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860032" y="980726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5035231" y="1030042"/>
            <a:ext cx="444094" cy="682814"/>
            <a:chOff x="2474516" y="1514465"/>
            <a:chExt cx="444094" cy="682814"/>
          </a:xfrm>
        </p:grpSpPr>
        <p:sp>
          <p:nvSpPr>
            <p:cNvPr id="21" name="CaixaDeTexto 20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88</Words>
  <Application>Microsoft Office PowerPoint</Application>
  <PresentationFormat>Apresentação na tela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Batang</vt:lpstr>
      <vt:lpstr>Calibri</vt:lpstr>
      <vt:lpstr>Century Gothic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68</cp:revision>
  <dcterms:created xsi:type="dcterms:W3CDTF">2019-09-24T10:45:16Z</dcterms:created>
  <dcterms:modified xsi:type="dcterms:W3CDTF">2019-10-13T20:39:42Z</dcterms:modified>
</cp:coreProperties>
</file>