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2DAE2"/>
    <a:srgbClr val="05C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>
      <p:cViewPr varScale="1">
        <p:scale>
          <a:sx n="92" d="100"/>
          <a:sy n="92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Login</a:t>
            </a:r>
            <a:r>
              <a:rPr lang="pt-BR" dirty="0" smtClean="0"/>
              <a:t>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591394" y="410647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941864" y="647631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oogle Shape;115;p2"/>
          <p:cNvGrpSpPr/>
          <p:nvPr/>
        </p:nvGrpSpPr>
        <p:grpSpPr>
          <a:xfrm rot="2475221">
            <a:off x="2797963" y="1104737"/>
            <a:ext cx="1390854" cy="1413802"/>
            <a:chOff x="3736402" y="2329175"/>
            <a:chExt cx="2679472" cy="2698961"/>
          </a:xfrm>
        </p:grpSpPr>
        <p:grpSp>
          <p:nvGrpSpPr>
            <p:cNvPr id="9" name="Google Shape;116;p2"/>
            <p:cNvGrpSpPr/>
            <p:nvPr/>
          </p:nvGrpSpPr>
          <p:grpSpPr>
            <a:xfrm rot="2209887">
              <a:off x="4508514" y="2781309"/>
              <a:ext cx="1056238" cy="974093"/>
              <a:chOff x="3489153" y="2860114"/>
              <a:chExt cx="972615" cy="880857"/>
            </a:xfrm>
          </p:grpSpPr>
          <p:sp>
            <p:nvSpPr>
              <p:cNvPr id="32" name="Google Shape;117;p2"/>
              <p:cNvSpPr/>
              <p:nvPr/>
            </p:nvSpPr>
            <p:spPr>
              <a:xfrm rot="2612812">
                <a:off x="3810854" y="3003244"/>
                <a:ext cx="585134" cy="424679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8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8;p2"/>
              <p:cNvSpPr/>
              <p:nvPr/>
            </p:nvSpPr>
            <p:spPr>
              <a:xfrm rot="-8152072">
                <a:off x="3554427" y="3172509"/>
                <a:ext cx="585134" cy="424679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8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19;p2"/>
            <p:cNvGrpSpPr/>
            <p:nvPr/>
          </p:nvGrpSpPr>
          <p:grpSpPr>
            <a:xfrm rot="2130571">
              <a:off x="4133057" y="2693785"/>
              <a:ext cx="1886162" cy="1969740"/>
              <a:chOff x="2909605" y="2940112"/>
              <a:chExt cx="1886163" cy="1969740"/>
            </a:xfrm>
          </p:grpSpPr>
          <p:grpSp>
            <p:nvGrpSpPr>
              <p:cNvPr id="11" name="Google Shape;120;p2"/>
              <p:cNvGrpSpPr/>
              <p:nvPr/>
            </p:nvGrpSpPr>
            <p:grpSpPr>
              <a:xfrm rot="-2332072">
                <a:off x="3434367" y="3070407"/>
                <a:ext cx="973070" cy="1580976"/>
                <a:chOff x="3508004" y="2828745"/>
                <a:chExt cx="1383130" cy="1926283"/>
              </a:xfrm>
            </p:grpSpPr>
            <p:grpSp>
              <p:nvGrpSpPr>
                <p:cNvPr id="23" name="Google Shape;121;p2"/>
                <p:cNvGrpSpPr/>
                <p:nvPr/>
              </p:nvGrpSpPr>
              <p:grpSpPr>
                <a:xfrm rot="1917277">
                  <a:off x="3662554" y="3721936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30" name="Google Shape;122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" name="Google Shape;123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" name="Google Shape;124;p2"/>
                <p:cNvGrpSpPr/>
                <p:nvPr/>
              </p:nvGrpSpPr>
              <p:grpSpPr>
                <a:xfrm rot="1917277">
                  <a:off x="3638741" y="3055920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8" name="Google Shape;125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Google Shape;126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" name="Google Shape;127;p2"/>
                <p:cNvGrpSpPr/>
                <p:nvPr/>
              </p:nvGrpSpPr>
              <p:grpSpPr>
                <a:xfrm rot="1917277">
                  <a:off x="3671165" y="3365721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6" name="Google Shape;128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" name="Google Shape;129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" name="Google Shape;130;p2"/>
              <p:cNvGrpSpPr/>
              <p:nvPr/>
            </p:nvGrpSpPr>
            <p:grpSpPr>
              <a:xfrm rot="8467928" flipH="1">
                <a:off x="3297936" y="3198580"/>
                <a:ext cx="973070" cy="1580976"/>
                <a:chOff x="3508004" y="2828745"/>
                <a:chExt cx="1383130" cy="1926283"/>
              </a:xfrm>
            </p:grpSpPr>
            <p:grpSp>
              <p:nvGrpSpPr>
                <p:cNvPr id="14" name="Google Shape;131;p2"/>
                <p:cNvGrpSpPr/>
                <p:nvPr/>
              </p:nvGrpSpPr>
              <p:grpSpPr>
                <a:xfrm rot="1917277">
                  <a:off x="3662554" y="3721936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1" name="Google Shape;132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" name="Google Shape;133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" name="Google Shape;134;p2"/>
                <p:cNvGrpSpPr/>
                <p:nvPr/>
              </p:nvGrpSpPr>
              <p:grpSpPr>
                <a:xfrm rot="1917277">
                  <a:off x="3638741" y="3055920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19" name="Google Shape;135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" name="Google Shape;136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" name="Google Shape;137;p2"/>
                <p:cNvGrpSpPr/>
                <p:nvPr/>
              </p:nvGrpSpPr>
              <p:grpSpPr>
                <a:xfrm rot="1917277">
                  <a:off x="3671165" y="3365721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17" name="Google Shape;138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Google Shape;139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3" name="Google Shape;140;p2"/>
              <p:cNvSpPr/>
              <p:nvPr/>
            </p:nvSpPr>
            <p:spPr>
              <a:xfrm rot="3067928">
                <a:off x="3308588" y="3912602"/>
                <a:ext cx="1150592" cy="151979"/>
              </a:xfrm>
              <a:prstGeom prst="flowChartTerminator">
                <a:avLst/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48</Words>
  <Application>Microsoft Office PowerPoint</Application>
  <PresentationFormat>Apresentação na tela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19</cp:revision>
  <dcterms:created xsi:type="dcterms:W3CDTF">2019-09-24T10:45:16Z</dcterms:created>
  <dcterms:modified xsi:type="dcterms:W3CDTF">2019-09-26T21:17:08Z</dcterms:modified>
</cp:coreProperties>
</file>