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DE090"/>
    <a:srgbClr val="F896AB"/>
    <a:srgbClr val="FAB8C6"/>
    <a:srgbClr val="FF9999"/>
    <a:srgbClr val="FFCCFF"/>
    <a:srgbClr val="5D4141"/>
    <a:srgbClr val="F9F9F9"/>
    <a:srgbClr val="EAEAEA"/>
    <a:srgbClr val="E3C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4705" autoAdjust="0"/>
    <p:restoredTop sz="94660"/>
  </p:normalViewPr>
  <p:slideViewPr>
    <p:cSldViewPr>
      <p:cViewPr>
        <p:scale>
          <a:sx n="125" d="100"/>
          <a:sy n="125" d="100"/>
        </p:scale>
        <p:origin x="8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785717" y="405408"/>
            <a:ext cx="3524250" cy="5686425"/>
            <a:chOff x="4785717" y="405408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717" y="40540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5717" y="414189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71600" y="430138"/>
            <a:ext cx="3524250" cy="5686425"/>
            <a:chOff x="971600" y="430138"/>
            <a:chExt cx="3524250" cy="56864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3013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971600" y="430733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" y="557549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69" y="5375275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3867881" y="5625132"/>
            <a:ext cx="325833" cy="152902"/>
            <a:chOff x="5909863" y="6008511"/>
            <a:chExt cx="325833" cy="15290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140541" y="5377335"/>
            <a:ext cx="710059" cy="652615"/>
            <a:chOff x="1140541" y="5377335"/>
            <a:chExt cx="710059" cy="652615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541" y="537733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upo 33"/>
            <p:cNvGrpSpPr/>
            <p:nvPr/>
          </p:nvGrpSpPr>
          <p:grpSpPr>
            <a:xfrm rot="10800000">
              <a:off x="1332653" y="5628003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46731" y="5372634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upo 41"/>
          <p:cNvGrpSpPr/>
          <p:nvPr/>
        </p:nvGrpSpPr>
        <p:grpSpPr>
          <a:xfrm rot="10800000">
            <a:off x="5138845" y="5622490"/>
            <a:ext cx="325833" cy="152902"/>
            <a:chOff x="5909863" y="6008511"/>
            <a:chExt cx="325833" cy="152902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499150" y="5335327"/>
            <a:ext cx="710059" cy="652615"/>
            <a:chOff x="7489886" y="5372633"/>
            <a:chExt cx="710059" cy="652615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489886" y="5372633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upo 42"/>
            <p:cNvGrpSpPr/>
            <p:nvPr/>
          </p:nvGrpSpPr>
          <p:grpSpPr>
            <a:xfrm rot="196738">
              <a:off x="7682000" y="5621678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0" name="Elipse 49"/>
          <p:cNvSpPr/>
          <p:nvPr/>
        </p:nvSpPr>
        <p:spPr>
          <a:xfrm>
            <a:off x="5081649" y="695722"/>
            <a:ext cx="794492" cy="781447"/>
          </a:xfrm>
          <a:prstGeom prst="ellipse">
            <a:avLst/>
          </a:prstGeom>
          <a:solidFill>
            <a:srgbClr val="D6368A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685636" y="2575851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5580112" y="2545827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5784988" y="2742283"/>
            <a:ext cx="1705998" cy="1722835"/>
            <a:chOff x="6214619" y="3329160"/>
            <a:chExt cx="1705998" cy="1722835"/>
          </a:xfrm>
        </p:grpSpPr>
        <p:sp>
          <p:nvSpPr>
            <p:cNvPr id="78" name="Elipse 77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2" name="Retângulo de cantos arredondados 101"/>
          <p:cNvSpPr/>
          <p:nvPr/>
        </p:nvSpPr>
        <p:spPr>
          <a:xfrm>
            <a:off x="5574278" y="4729148"/>
            <a:ext cx="2128852" cy="2128852"/>
          </a:xfrm>
          <a:prstGeom prst="roundRect">
            <a:avLst/>
          </a:prstGeom>
          <a:solidFill>
            <a:srgbClr val="79C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" name="Grupo 102"/>
          <p:cNvGrpSpPr/>
          <p:nvPr/>
        </p:nvGrpSpPr>
        <p:grpSpPr>
          <a:xfrm>
            <a:off x="6139321" y="5071980"/>
            <a:ext cx="998766" cy="1443186"/>
            <a:chOff x="4439702" y="1124744"/>
            <a:chExt cx="1245840" cy="1800200"/>
          </a:xfrm>
        </p:grpSpPr>
        <p:grpSp>
          <p:nvGrpSpPr>
            <p:cNvPr id="104" name="Grupo 103"/>
            <p:cNvGrpSpPr/>
            <p:nvPr/>
          </p:nvGrpSpPr>
          <p:grpSpPr>
            <a:xfrm>
              <a:off x="4439702" y="1412776"/>
              <a:ext cx="1245840" cy="1512168"/>
              <a:chOff x="4439702" y="1412776"/>
              <a:chExt cx="1245840" cy="1512168"/>
            </a:xfrm>
            <a:gradFill>
              <a:gsLst>
                <a:gs pos="49000">
                  <a:srgbClr val="D6368A"/>
                </a:gs>
                <a:gs pos="50000">
                  <a:srgbClr val="B92573"/>
                </a:gs>
              </a:gsLst>
              <a:lin ang="10800000" scaled="0"/>
            </a:gradFill>
          </p:grpSpPr>
          <p:sp>
            <p:nvSpPr>
              <p:cNvPr id="118" name="Retângulo 117"/>
              <p:cNvSpPr/>
              <p:nvPr/>
            </p:nvSpPr>
            <p:spPr>
              <a:xfrm>
                <a:off x="4439702" y="1876010"/>
                <a:ext cx="1245840" cy="1048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Trapezoide 118"/>
              <p:cNvSpPr/>
              <p:nvPr/>
            </p:nvSpPr>
            <p:spPr>
              <a:xfrm>
                <a:off x="4439702" y="1412776"/>
                <a:ext cx="1245840" cy="463234"/>
              </a:xfrm>
              <a:prstGeom prst="trapezoid">
                <a:avLst>
                  <a:gd name="adj" fmla="val 529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Retângulo de cantos arredondados 104"/>
            <p:cNvSpPr/>
            <p:nvPr/>
          </p:nvSpPr>
          <p:spPr>
            <a:xfrm>
              <a:off x="4545132" y="1124744"/>
              <a:ext cx="1034980" cy="380170"/>
            </a:xfrm>
            <a:prstGeom prst="roundRect">
              <a:avLst>
                <a:gd name="adj" fmla="val 10654"/>
              </a:avLst>
            </a:prstGeom>
            <a:solidFill>
              <a:srgbClr val="D63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de cantos arredondados 105"/>
            <p:cNvSpPr/>
            <p:nvPr/>
          </p:nvSpPr>
          <p:spPr>
            <a:xfrm>
              <a:off x="4644234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de cantos arredondados 106"/>
            <p:cNvSpPr/>
            <p:nvPr/>
          </p:nvSpPr>
          <p:spPr>
            <a:xfrm>
              <a:off x="4735140" y="1160476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de cantos arredondados 107"/>
            <p:cNvSpPr/>
            <p:nvPr/>
          </p:nvSpPr>
          <p:spPr>
            <a:xfrm>
              <a:off x="4826046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de cantos arredondados 108"/>
            <p:cNvSpPr/>
            <p:nvPr/>
          </p:nvSpPr>
          <p:spPr>
            <a:xfrm>
              <a:off x="4916952" y="1160477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de cantos arredondados 109"/>
            <p:cNvSpPr/>
            <p:nvPr/>
          </p:nvSpPr>
          <p:spPr>
            <a:xfrm>
              <a:off x="5007858" y="1160475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de cantos arredondados 110"/>
            <p:cNvSpPr/>
            <p:nvPr/>
          </p:nvSpPr>
          <p:spPr>
            <a:xfrm>
              <a:off x="5098764" y="1160474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de cantos arredondados 111"/>
            <p:cNvSpPr/>
            <p:nvPr/>
          </p:nvSpPr>
          <p:spPr>
            <a:xfrm>
              <a:off x="5189670" y="1160473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de cantos arredondados 112"/>
            <p:cNvSpPr/>
            <p:nvPr/>
          </p:nvSpPr>
          <p:spPr>
            <a:xfrm>
              <a:off x="5280576" y="1160472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>
              <a:off x="5371482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>
              <a:off x="5462385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4679592" y="2017447"/>
              <a:ext cx="766060" cy="766060"/>
            </a:xfrm>
            <a:prstGeom prst="ellipse">
              <a:avLst/>
            </a:prstGeom>
            <a:gradFill>
              <a:gsLst>
                <a:gs pos="49000">
                  <a:schemeClr val="bg1"/>
                </a:gs>
                <a:gs pos="50000">
                  <a:schemeClr val="bg1">
                    <a:lumMod val="8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aio 116"/>
            <p:cNvSpPr/>
            <p:nvPr/>
          </p:nvSpPr>
          <p:spPr>
            <a:xfrm>
              <a:off x="4819937" y="2157792"/>
              <a:ext cx="485370" cy="485370"/>
            </a:xfrm>
            <a:prstGeom prst="lightningBolt">
              <a:avLst/>
            </a:prstGeom>
            <a:gradFill>
              <a:gsLst>
                <a:gs pos="49000">
                  <a:srgbClr val="92D050"/>
                </a:gs>
                <a:gs pos="50000">
                  <a:srgbClr val="92D050">
                    <a:lumMod val="84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7871820" y="2681275"/>
            <a:ext cx="2086084" cy="2086084"/>
            <a:chOff x="4184487" y="2306283"/>
            <a:chExt cx="3287217" cy="3287217"/>
          </a:xfrm>
        </p:grpSpPr>
        <p:sp>
          <p:nvSpPr>
            <p:cNvPr id="127" name="Retângulo de cantos arredondados 126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 127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130" name="Elipse 129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>
                <a:stCxn id="131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upo 138"/>
          <p:cNvGrpSpPr/>
          <p:nvPr/>
        </p:nvGrpSpPr>
        <p:grpSpPr>
          <a:xfrm>
            <a:off x="7885110" y="4905141"/>
            <a:ext cx="2115750" cy="2115750"/>
            <a:chOff x="3779912" y="1521210"/>
            <a:chExt cx="2115750" cy="2115750"/>
          </a:xfrm>
        </p:grpSpPr>
        <p:sp>
          <p:nvSpPr>
            <p:cNvPr id="140" name="Retângulo de cantos arredondados 139"/>
            <p:cNvSpPr/>
            <p:nvPr/>
          </p:nvSpPr>
          <p:spPr>
            <a:xfrm>
              <a:off x="3779912" y="1521210"/>
              <a:ext cx="2115750" cy="2115750"/>
            </a:xfrm>
            <a:prstGeom prst="roundRect">
              <a:avLst/>
            </a:prstGeom>
            <a:solidFill>
              <a:srgbClr val="E3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 140"/>
            <p:cNvSpPr/>
            <p:nvPr/>
          </p:nvSpPr>
          <p:spPr>
            <a:xfrm>
              <a:off x="4061254" y="1869989"/>
              <a:ext cx="1834408" cy="1766971"/>
            </a:xfrm>
            <a:custGeom>
              <a:avLst/>
              <a:gdLst>
                <a:gd name="connsiteX0" fmla="*/ 1186249 w 1834408"/>
                <a:gd name="connsiteY0" fmla="*/ 0 h 1766971"/>
                <a:gd name="connsiteX1" fmla="*/ 1834408 w 1834408"/>
                <a:gd name="connsiteY1" fmla="*/ 457791 h 1766971"/>
                <a:gd name="connsiteX2" fmla="*/ 1834408 w 1834408"/>
                <a:gd name="connsiteY2" fmla="*/ 1414339 h 1766971"/>
                <a:gd name="connsiteX3" fmla="*/ 1481776 w 1834408"/>
                <a:gd name="connsiteY3" fmla="*/ 1766971 h 1766971"/>
                <a:gd name="connsiteX4" fmla="*/ 500042 w 1834408"/>
                <a:gd name="connsiteY4" fmla="*/ 1766971 h 1766971"/>
                <a:gd name="connsiteX5" fmla="*/ 0 w 1834408"/>
                <a:gd name="connsiteY5" fmla="*/ 1367481 h 17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408" h="1766971">
                  <a:moveTo>
                    <a:pt x="1186249" y="0"/>
                  </a:moveTo>
                  <a:lnTo>
                    <a:pt x="1834408" y="457791"/>
                  </a:lnTo>
                  <a:lnTo>
                    <a:pt x="1834408" y="1414339"/>
                  </a:lnTo>
                  <a:cubicBezTo>
                    <a:pt x="1834408" y="1609092"/>
                    <a:pt x="1676529" y="1766971"/>
                    <a:pt x="1481776" y="1766971"/>
                  </a:cubicBezTo>
                  <a:lnTo>
                    <a:pt x="500042" y="1766971"/>
                  </a:lnTo>
                  <a:lnTo>
                    <a:pt x="0" y="1367481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de cantos arredondados 141"/>
            <p:cNvSpPr/>
            <p:nvPr/>
          </p:nvSpPr>
          <p:spPr>
            <a:xfrm rot="21253335">
              <a:off x="4007971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01600" dir="9840000" sx="90000" sy="90000" algn="ctr" rotWithShape="0">
                <a:srgbClr val="000000">
                  <a:alpha val="1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de cantos arredondados 142"/>
            <p:cNvSpPr/>
            <p:nvPr/>
          </p:nvSpPr>
          <p:spPr>
            <a:xfrm rot="1446222">
              <a:off x="4753203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200000" sx="90000" sy="90000" algn="ctr" rotWithShape="0">
                <a:schemeClr val="tx1">
                  <a:lumMod val="50000"/>
                  <a:lumOff val="50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4064844" y="3068960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5371659" y="2917279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5146259" y="1973802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4605910" y="2579085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de cantos arredondados 147"/>
            <p:cNvSpPr/>
            <p:nvPr/>
          </p:nvSpPr>
          <p:spPr>
            <a:xfrm>
              <a:off x="4465171" y="187549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52400" dir="5400000" sx="90000" sy="9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8138013" y="85964"/>
            <a:ext cx="2128852" cy="2128852"/>
            <a:chOff x="3635896" y="1916832"/>
            <a:chExt cx="2128852" cy="2128852"/>
          </a:xfrm>
        </p:grpSpPr>
        <p:sp>
          <p:nvSpPr>
            <p:cNvPr id="150" name="Retângulo de cantos arredondados 149"/>
            <p:cNvSpPr/>
            <p:nvPr/>
          </p:nvSpPr>
          <p:spPr>
            <a:xfrm>
              <a:off x="3635896" y="1916832"/>
              <a:ext cx="2128852" cy="2128852"/>
            </a:xfrm>
            <a:prstGeom prst="roundRect">
              <a:avLst/>
            </a:prstGeom>
            <a:solidFill>
              <a:srgbClr val="ADE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4067944" y="2060848"/>
              <a:ext cx="1331026" cy="15841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2" name="Triângulo isósceles 151"/>
            <p:cNvSpPr/>
            <p:nvPr/>
          </p:nvSpPr>
          <p:spPr>
            <a:xfrm>
              <a:off x="4620446" y="2240755"/>
              <a:ext cx="226023" cy="1769038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3" name="Triângulo isósceles 152"/>
            <p:cNvSpPr/>
            <p:nvPr/>
          </p:nvSpPr>
          <p:spPr>
            <a:xfrm rot="3544326">
              <a:off x="4941408" y="2659289"/>
              <a:ext cx="97593" cy="640008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4" name="Triângulo isósceles 153"/>
            <p:cNvSpPr/>
            <p:nvPr/>
          </p:nvSpPr>
          <p:spPr>
            <a:xfrm rot="18248600">
              <a:off x="4450770" y="2870353"/>
              <a:ext cx="97593" cy="599395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052372" y="1203438"/>
            <a:ext cx="3254506" cy="3254506"/>
            <a:chOff x="3052372" y="1203438"/>
            <a:chExt cx="3254506" cy="3254506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3052372" y="1203438"/>
              <a:ext cx="3254506" cy="325450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pic>
          <p:nvPicPr>
            <p:cNvPr id="4" name="Google Shape;242;p5"/>
            <p:cNvPicPr preferRelativeResize="0"/>
            <p:nvPr/>
          </p:nvPicPr>
          <p:blipFill rotWithShape="1">
            <a:blip r:embed="rId2">
              <a:alphaModFix/>
            </a:blip>
            <a:srcRect l="39283" t="28880" r="41349" b="23633"/>
            <a:stretch/>
          </p:blipFill>
          <p:spPr>
            <a:xfrm>
              <a:off x="3913505" y="1879059"/>
              <a:ext cx="1532239" cy="19032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294847" y="1341474"/>
            <a:ext cx="833218" cy="833218"/>
            <a:chOff x="1082336" y="836712"/>
            <a:chExt cx="2115750" cy="211575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4" name="Retângulo de cantos arredondados 13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" name="Retângulo 11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9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1" name="CaixaDeTexto 20"/>
          <p:cNvSpPr txBox="1"/>
          <p:nvPr/>
        </p:nvSpPr>
        <p:spPr>
          <a:xfrm>
            <a:off x="4102149" y="1561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Beba água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1" name="Grupo 100"/>
          <p:cNvGrpSpPr/>
          <p:nvPr/>
        </p:nvGrpSpPr>
        <p:grpSpPr>
          <a:xfrm>
            <a:off x="3881594" y="1508736"/>
            <a:ext cx="2096658" cy="472143"/>
            <a:chOff x="3881594" y="1508736"/>
            <a:chExt cx="2096658" cy="472143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5402188" y="15131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3881594" y="15087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5671204" y="1690605"/>
              <a:ext cx="286952" cy="116063"/>
              <a:chOff x="3867881" y="5634656"/>
              <a:chExt cx="325833" cy="131473"/>
            </a:xfrm>
          </p:grpSpPr>
          <p:sp>
            <p:nvSpPr>
              <p:cNvPr id="23" name="Retângulo de cantos arredondados 22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37922" y="4581128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Notificações: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3347864" y="1988840"/>
            <a:ext cx="2115750" cy="2115750"/>
            <a:chOff x="3347864" y="1988840"/>
            <a:chExt cx="2115750" cy="2115750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3347864" y="1988840"/>
              <a:ext cx="2115750" cy="211575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858" y="2250064"/>
              <a:ext cx="849761" cy="1593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298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24002" y="167705"/>
            <a:ext cx="2115750" cy="2115750"/>
            <a:chOff x="1082336" y="836712"/>
            <a:chExt cx="2115750" cy="211575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3" name="Retângulo de cantos arredondados 12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Elipse 13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" name="Retângulo 10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" name="Retângulo de cantos arredondados 5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Arredondar Retângulo no Mesmo Canto Lateral 8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" name="Retângulo de cantos arredondados 18"/>
          <p:cNvSpPr/>
          <p:nvPr/>
        </p:nvSpPr>
        <p:spPr>
          <a:xfrm>
            <a:off x="2466109" y="160338"/>
            <a:ext cx="2115750" cy="2115750"/>
          </a:xfrm>
          <a:prstGeom prst="roundRect">
            <a:avLst/>
          </a:prstGeom>
          <a:solidFill>
            <a:srgbClr val="F4C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2700270" y="975708"/>
            <a:ext cx="1881589" cy="1300378"/>
          </a:xfrm>
          <a:custGeom>
            <a:avLst/>
            <a:gdLst/>
            <a:ahLst/>
            <a:cxnLst/>
            <a:rect l="l" t="t" r="r" b="b"/>
            <a:pathLst>
              <a:path w="2283018" h="1697240">
                <a:moveTo>
                  <a:pt x="476655" y="0"/>
                </a:moveTo>
                <a:lnTo>
                  <a:pt x="749029" y="311285"/>
                </a:lnTo>
                <a:lnTo>
                  <a:pt x="1498059" y="340468"/>
                </a:lnTo>
                <a:lnTo>
                  <a:pt x="1721795" y="9727"/>
                </a:lnTo>
                <a:lnTo>
                  <a:pt x="2283018" y="357893"/>
                </a:lnTo>
                <a:lnTo>
                  <a:pt x="2283018" y="1269375"/>
                </a:lnTo>
                <a:cubicBezTo>
                  <a:pt x="2283018" y="1505678"/>
                  <a:pt x="2091456" y="1697240"/>
                  <a:pt x="1855153" y="1697240"/>
                </a:cubicBezTo>
                <a:lnTo>
                  <a:pt x="1043675" y="1697240"/>
                </a:lnTo>
                <a:lnTo>
                  <a:pt x="0" y="379378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2694036" y="969946"/>
            <a:ext cx="1659896" cy="496535"/>
            <a:chOff x="5294276" y="3504071"/>
            <a:chExt cx="2014028" cy="648072"/>
          </a:xfrm>
        </p:grpSpPr>
        <p:sp>
          <p:nvSpPr>
            <p:cNvPr id="22" name="Retângulo 21"/>
            <p:cNvSpPr/>
            <p:nvPr/>
          </p:nvSpPr>
          <p:spPr>
            <a:xfrm>
              <a:off x="5580112" y="3789040"/>
              <a:ext cx="1440160" cy="78135"/>
            </a:xfrm>
            <a:prstGeom prst="rect">
              <a:avLst/>
            </a:prstGeom>
            <a:solidFill>
              <a:srgbClr val="4A2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3504071"/>
              <a:ext cx="196164" cy="648072"/>
            </a:xfrm>
            <a:prstGeom prst="rect">
              <a:avLst/>
            </a:prstGeom>
            <a:solidFill>
              <a:srgbClr val="4A2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16824" y="3504071"/>
              <a:ext cx="203448" cy="648072"/>
            </a:xfrm>
            <a:prstGeom prst="rect">
              <a:avLst/>
            </a:prstGeom>
            <a:solidFill>
              <a:srgbClr val="4A2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436096" y="3601549"/>
              <a:ext cx="144016" cy="453113"/>
            </a:xfrm>
            <a:prstGeom prst="rect">
              <a:avLst/>
            </a:prstGeom>
            <a:solidFill>
              <a:srgbClr val="733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20272" y="3601550"/>
              <a:ext cx="144016" cy="453113"/>
            </a:xfrm>
            <a:prstGeom prst="rect">
              <a:avLst/>
            </a:prstGeom>
            <a:solidFill>
              <a:srgbClr val="733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294276" y="3742168"/>
              <a:ext cx="144016" cy="171877"/>
            </a:xfrm>
            <a:prstGeom prst="rect">
              <a:avLst/>
            </a:prstGeom>
            <a:solidFill>
              <a:srgbClr val="4A2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7164288" y="3742166"/>
              <a:ext cx="144016" cy="171877"/>
            </a:xfrm>
            <a:prstGeom prst="rect">
              <a:avLst/>
            </a:prstGeom>
            <a:solidFill>
              <a:srgbClr val="4A2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2485916" y="2420888"/>
            <a:ext cx="2086084" cy="2086084"/>
            <a:chOff x="4184487" y="2306283"/>
            <a:chExt cx="3287217" cy="3287217"/>
          </a:xfrm>
        </p:grpSpPr>
        <p:sp>
          <p:nvSpPr>
            <p:cNvPr id="35" name="Retângulo de cantos arredondados 34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0" name="Conector reto 39"/>
              <p:cNvCxnSpPr>
                <a:stCxn id="39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2483768" y="4697626"/>
            <a:ext cx="2115750" cy="2115750"/>
            <a:chOff x="3779912" y="1521210"/>
            <a:chExt cx="2115750" cy="2115750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3779912" y="1521210"/>
              <a:ext cx="2115750" cy="2115750"/>
            </a:xfrm>
            <a:prstGeom prst="roundRect">
              <a:avLst/>
            </a:prstGeom>
            <a:solidFill>
              <a:srgbClr val="E3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 48"/>
            <p:cNvSpPr/>
            <p:nvPr/>
          </p:nvSpPr>
          <p:spPr>
            <a:xfrm>
              <a:off x="4061254" y="1869989"/>
              <a:ext cx="1834408" cy="1766971"/>
            </a:xfrm>
            <a:custGeom>
              <a:avLst/>
              <a:gdLst>
                <a:gd name="connsiteX0" fmla="*/ 1186249 w 1834408"/>
                <a:gd name="connsiteY0" fmla="*/ 0 h 1766971"/>
                <a:gd name="connsiteX1" fmla="*/ 1834408 w 1834408"/>
                <a:gd name="connsiteY1" fmla="*/ 457791 h 1766971"/>
                <a:gd name="connsiteX2" fmla="*/ 1834408 w 1834408"/>
                <a:gd name="connsiteY2" fmla="*/ 1414339 h 1766971"/>
                <a:gd name="connsiteX3" fmla="*/ 1481776 w 1834408"/>
                <a:gd name="connsiteY3" fmla="*/ 1766971 h 1766971"/>
                <a:gd name="connsiteX4" fmla="*/ 500042 w 1834408"/>
                <a:gd name="connsiteY4" fmla="*/ 1766971 h 1766971"/>
                <a:gd name="connsiteX5" fmla="*/ 0 w 1834408"/>
                <a:gd name="connsiteY5" fmla="*/ 1367481 h 17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408" h="1766971">
                  <a:moveTo>
                    <a:pt x="1186249" y="0"/>
                  </a:moveTo>
                  <a:lnTo>
                    <a:pt x="1834408" y="457791"/>
                  </a:lnTo>
                  <a:lnTo>
                    <a:pt x="1834408" y="1414339"/>
                  </a:lnTo>
                  <a:cubicBezTo>
                    <a:pt x="1834408" y="1609092"/>
                    <a:pt x="1676529" y="1766971"/>
                    <a:pt x="1481776" y="1766971"/>
                  </a:cubicBezTo>
                  <a:lnTo>
                    <a:pt x="500042" y="1766971"/>
                  </a:lnTo>
                  <a:lnTo>
                    <a:pt x="0" y="1367481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 rot="21253335">
              <a:off x="4007971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01600" dir="9840000" sx="90000" sy="90000" algn="ctr" rotWithShape="0">
                <a:srgbClr val="000000">
                  <a:alpha val="1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446222">
              <a:off x="4753203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200000" sx="90000" sy="90000" algn="ctr" rotWithShape="0">
                <a:schemeClr val="tx1">
                  <a:lumMod val="50000"/>
                  <a:lumOff val="50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064844" y="3068960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371659" y="2917279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146259" y="1973802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4605910" y="2579085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4465171" y="187549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52400" dir="5400000" sx="90000" sy="9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9" name="Retângulo de cantos arredondados 58"/>
          <p:cNvSpPr/>
          <p:nvPr/>
        </p:nvSpPr>
        <p:spPr>
          <a:xfrm>
            <a:off x="224002" y="2420888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Grupo 59"/>
          <p:cNvGrpSpPr/>
          <p:nvPr/>
        </p:nvGrpSpPr>
        <p:grpSpPr>
          <a:xfrm>
            <a:off x="428878" y="2617344"/>
            <a:ext cx="1705998" cy="1722835"/>
            <a:chOff x="6214619" y="3329160"/>
            <a:chExt cx="1705998" cy="1722835"/>
          </a:xfrm>
        </p:grpSpPr>
        <p:sp>
          <p:nvSpPr>
            <p:cNvPr id="61" name="Elipse 60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de cantos arredondados 64"/>
          <p:cNvSpPr/>
          <p:nvPr/>
        </p:nvSpPr>
        <p:spPr>
          <a:xfrm>
            <a:off x="210900" y="4684524"/>
            <a:ext cx="2128852" cy="2128852"/>
          </a:xfrm>
          <a:prstGeom prst="roundRect">
            <a:avLst/>
          </a:prstGeom>
          <a:solidFill>
            <a:srgbClr val="79C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upo 65"/>
          <p:cNvGrpSpPr/>
          <p:nvPr/>
        </p:nvGrpSpPr>
        <p:grpSpPr>
          <a:xfrm>
            <a:off x="777550" y="5027356"/>
            <a:ext cx="998766" cy="1443186"/>
            <a:chOff x="4439702" y="1124744"/>
            <a:chExt cx="1245840" cy="1800200"/>
          </a:xfrm>
        </p:grpSpPr>
        <p:grpSp>
          <p:nvGrpSpPr>
            <p:cNvPr id="67" name="Grupo 66"/>
            <p:cNvGrpSpPr/>
            <p:nvPr/>
          </p:nvGrpSpPr>
          <p:grpSpPr>
            <a:xfrm>
              <a:off x="4439702" y="1412776"/>
              <a:ext cx="1245840" cy="1512168"/>
              <a:chOff x="4439702" y="1412776"/>
              <a:chExt cx="1245840" cy="1512168"/>
            </a:xfrm>
            <a:gradFill>
              <a:gsLst>
                <a:gs pos="49000">
                  <a:srgbClr val="D6368A"/>
                </a:gs>
                <a:gs pos="50000">
                  <a:srgbClr val="B92573"/>
                </a:gs>
              </a:gsLst>
              <a:lin ang="10800000" scaled="0"/>
            </a:gradFill>
          </p:grpSpPr>
          <p:sp>
            <p:nvSpPr>
              <p:cNvPr id="81" name="Retângulo 80"/>
              <p:cNvSpPr/>
              <p:nvPr/>
            </p:nvSpPr>
            <p:spPr>
              <a:xfrm>
                <a:off x="4439702" y="1876010"/>
                <a:ext cx="1245840" cy="1048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Trapezoide 81"/>
              <p:cNvSpPr/>
              <p:nvPr/>
            </p:nvSpPr>
            <p:spPr>
              <a:xfrm>
                <a:off x="4439702" y="1412776"/>
                <a:ext cx="1245840" cy="463234"/>
              </a:xfrm>
              <a:prstGeom prst="trapezoid">
                <a:avLst>
                  <a:gd name="adj" fmla="val 529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8" name="Retângulo de cantos arredondados 67"/>
            <p:cNvSpPr/>
            <p:nvPr/>
          </p:nvSpPr>
          <p:spPr>
            <a:xfrm>
              <a:off x="4545132" y="1124744"/>
              <a:ext cx="1034980" cy="380170"/>
            </a:xfrm>
            <a:prstGeom prst="roundRect">
              <a:avLst>
                <a:gd name="adj" fmla="val 10654"/>
              </a:avLst>
            </a:prstGeom>
            <a:solidFill>
              <a:srgbClr val="D63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de cantos arredondados 68"/>
            <p:cNvSpPr/>
            <p:nvPr/>
          </p:nvSpPr>
          <p:spPr>
            <a:xfrm>
              <a:off x="4644234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4735140" y="1160476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4826046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71"/>
            <p:cNvSpPr/>
            <p:nvPr/>
          </p:nvSpPr>
          <p:spPr>
            <a:xfrm>
              <a:off x="4916952" y="1160477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72"/>
            <p:cNvSpPr/>
            <p:nvPr/>
          </p:nvSpPr>
          <p:spPr>
            <a:xfrm>
              <a:off x="5007858" y="1160475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73"/>
            <p:cNvSpPr/>
            <p:nvPr/>
          </p:nvSpPr>
          <p:spPr>
            <a:xfrm>
              <a:off x="5098764" y="1160474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74"/>
            <p:cNvSpPr/>
            <p:nvPr/>
          </p:nvSpPr>
          <p:spPr>
            <a:xfrm>
              <a:off x="5189670" y="1160473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5280576" y="1160472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5371482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77"/>
            <p:cNvSpPr/>
            <p:nvPr/>
          </p:nvSpPr>
          <p:spPr>
            <a:xfrm>
              <a:off x="5462385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4679592" y="2017447"/>
              <a:ext cx="766060" cy="766060"/>
            </a:xfrm>
            <a:prstGeom prst="ellipse">
              <a:avLst/>
            </a:prstGeom>
            <a:gradFill>
              <a:gsLst>
                <a:gs pos="49000">
                  <a:schemeClr val="bg1"/>
                </a:gs>
                <a:gs pos="50000">
                  <a:schemeClr val="bg1">
                    <a:lumMod val="8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aio 79"/>
            <p:cNvSpPr/>
            <p:nvPr/>
          </p:nvSpPr>
          <p:spPr>
            <a:xfrm>
              <a:off x="4819937" y="2157792"/>
              <a:ext cx="485370" cy="485370"/>
            </a:xfrm>
            <a:prstGeom prst="lightningBolt">
              <a:avLst/>
            </a:prstGeom>
            <a:gradFill>
              <a:gsLst>
                <a:gs pos="49000">
                  <a:srgbClr val="92D050"/>
                </a:gs>
                <a:gs pos="50000">
                  <a:srgbClr val="92D050">
                    <a:lumMod val="84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Retângulo de cantos arredondados 83"/>
          <p:cNvSpPr/>
          <p:nvPr/>
        </p:nvSpPr>
        <p:spPr>
          <a:xfrm>
            <a:off x="5193017" y="2223534"/>
            <a:ext cx="1998431" cy="1998431"/>
          </a:xfrm>
          <a:prstGeom prst="roundRect">
            <a:avLst/>
          </a:prstGeom>
          <a:solidFill>
            <a:srgbClr val="79C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743158" y="2262137"/>
            <a:ext cx="898147" cy="1670661"/>
            <a:chOff x="3241512" y="2835111"/>
            <a:chExt cx="626959" cy="1166219"/>
          </a:xfrm>
        </p:grpSpPr>
        <p:sp>
          <p:nvSpPr>
            <p:cNvPr id="85" name="Retângulo de cantos arredondados 2"/>
            <p:cNvSpPr/>
            <p:nvPr/>
          </p:nvSpPr>
          <p:spPr>
            <a:xfrm>
              <a:off x="3241512" y="3277860"/>
              <a:ext cx="626959" cy="723470"/>
            </a:xfrm>
            <a:custGeom>
              <a:avLst/>
              <a:gdLst>
                <a:gd name="connsiteX0" fmla="*/ 0 w 1152128"/>
                <a:gd name="connsiteY0" fmla="*/ 180020 h 1368152"/>
                <a:gd name="connsiteX1" fmla="*/ 180020 w 1152128"/>
                <a:gd name="connsiteY1" fmla="*/ 0 h 1368152"/>
                <a:gd name="connsiteX2" fmla="*/ 972108 w 1152128"/>
                <a:gd name="connsiteY2" fmla="*/ 0 h 1368152"/>
                <a:gd name="connsiteX3" fmla="*/ 1152128 w 1152128"/>
                <a:gd name="connsiteY3" fmla="*/ 180020 h 1368152"/>
                <a:gd name="connsiteX4" fmla="*/ 1152128 w 1152128"/>
                <a:gd name="connsiteY4" fmla="*/ 1188132 h 1368152"/>
                <a:gd name="connsiteX5" fmla="*/ 972108 w 1152128"/>
                <a:gd name="connsiteY5" fmla="*/ 1368152 h 1368152"/>
                <a:gd name="connsiteX6" fmla="*/ 180020 w 1152128"/>
                <a:gd name="connsiteY6" fmla="*/ 1368152 h 1368152"/>
                <a:gd name="connsiteX7" fmla="*/ 0 w 1152128"/>
                <a:gd name="connsiteY7" fmla="*/ 1188132 h 1368152"/>
                <a:gd name="connsiteX8" fmla="*/ 0 w 1152128"/>
                <a:gd name="connsiteY8" fmla="*/ 180020 h 1368152"/>
                <a:gd name="connsiteX0" fmla="*/ 57150 w 1152128"/>
                <a:gd name="connsiteY0" fmla="*/ 184782 h 1368152"/>
                <a:gd name="connsiteX1" fmla="*/ 180020 w 1152128"/>
                <a:gd name="connsiteY1" fmla="*/ 0 h 1368152"/>
                <a:gd name="connsiteX2" fmla="*/ 972108 w 1152128"/>
                <a:gd name="connsiteY2" fmla="*/ 0 h 1368152"/>
                <a:gd name="connsiteX3" fmla="*/ 1152128 w 1152128"/>
                <a:gd name="connsiteY3" fmla="*/ 180020 h 1368152"/>
                <a:gd name="connsiteX4" fmla="*/ 1152128 w 1152128"/>
                <a:gd name="connsiteY4" fmla="*/ 1188132 h 1368152"/>
                <a:gd name="connsiteX5" fmla="*/ 972108 w 1152128"/>
                <a:gd name="connsiteY5" fmla="*/ 1368152 h 1368152"/>
                <a:gd name="connsiteX6" fmla="*/ 180020 w 1152128"/>
                <a:gd name="connsiteY6" fmla="*/ 1368152 h 1368152"/>
                <a:gd name="connsiteX7" fmla="*/ 0 w 1152128"/>
                <a:gd name="connsiteY7" fmla="*/ 1188132 h 1368152"/>
                <a:gd name="connsiteX8" fmla="*/ 57150 w 1152128"/>
                <a:gd name="connsiteY8" fmla="*/ 184782 h 1368152"/>
                <a:gd name="connsiteX0" fmla="*/ 57150 w 1152128"/>
                <a:gd name="connsiteY0" fmla="*/ 184782 h 1368152"/>
                <a:gd name="connsiteX1" fmla="*/ 180020 w 1152128"/>
                <a:gd name="connsiteY1" fmla="*/ 0 h 1368152"/>
                <a:gd name="connsiteX2" fmla="*/ 972108 w 1152128"/>
                <a:gd name="connsiteY2" fmla="*/ 0 h 1368152"/>
                <a:gd name="connsiteX3" fmla="*/ 1085453 w 1152128"/>
                <a:gd name="connsiteY3" fmla="*/ 175257 h 1368152"/>
                <a:gd name="connsiteX4" fmla="*/ 1152128 w 1152128"/>
                <a:gd name="connsiteY4" fmla="*/ 1188132 h 1368152"/>
                <a:gd name="connsiteX5" fmla="*/ 972108 w 1152128"/>
                <a:gd name="connsiteY5" fmla="*/ 1368152 h 1368152"/>
                <a:gd name="connsiteX6" fmla="*/ 180020 w 1152128"/>
                <a:gd name="connsiteY6" fmla="*/ 1368152 h 1368152"/>
                <a:gd name="connsiteX7" fmla="*/ 0 w 1152128"/>
                <a:gd name="connsiteY7" fmla="*/ 1188132 h 1368152"/>
                <a:gd name="connsiteX8" fmla="*/ 57150 w 1152128"/>
                <a:gd name="connsiteY8" fmla="*/ 184782 h 1368152"/>
                <a:gd name="connsiteX0" fmla="*/ 0 w 1152128"/>
                <a:gd name="connsiteY0" fmla="*/ 1188132 h 1368152"/>
                <a:gd name="connsiteX1" fmla="*/ 180020 w 1152128"/>
                <a:gd name="connsiteY1" fmla="*/ 0 h 1368152"/>
                <a:gd name="connsiteX2" fmla="*/ 972108 w 1152128"/>
                <a:gd name="connsiteY2" fmla="*/ 0 h 1368152"/>
                <a:gd name="connsiteX3" fmla="*/ 1085453 w 1152128"/>
                <a:gd name="connsiteY3" fmla="*/ 175257 h 1368152"/>
                <a:gd name="connsiteX4" fmla="*/ 1152128 w 1152128"/>
                <a:gd name="connsiteY4" fmla="*/ 1188132 h 1368152"/>
                <a:gd name="connsiteX5" fmla="*/ 972108 w 1152128"/>
                <a:gd name="connsiteY5" fmla="*/ 1368152 h 1368152"/>
                <a:gd name="connsiteX6" fmla="*/ 180020 w 1152128"/>
                <a:gd name="connsiteY6" fmla="*/ 1368152 h 1368152"/>
                <a:gd name="connsiteX7" fmla="*/ 0 w 1152128"/>
                <a:gd name="connsiteY7" fmla="*/ 1188132 h 1368152"/>
                <a:gd name="connsiteX0" fmla="*/ 0 w 1152128"/>
                <a:gd name="connsiteY0" fmla="*/ 1188132 h 1368152"/>
                <a:gd name="connsiteX1" fmla="*/ 180020 w 1152128"/>
                <a:gd name="connsiteY1" fmla="*/ 0 h 1368152"/>
                <a:gd name="connsiteX2" fmla="*/ 972108 w 1152128"/>
                <a:gd name="connsiteY2" fmla="*/ 0 h 1368152"/>
                <a:gd name="connsiteX3" fmla="*/ 1152128 w 1152128"/>
                <a:gd name="connsiteY3" fmla="*/ 1188132 h 1368152"/>
                <a:gd name="connsiteX4" fmla="*/ 972108 w 1152128"/>
                <a:gd name="connsiteY4" fmla="*/ 1368152 h 1368152"/>
                <a:gd name="connsiteX5" fmla="*/ 180020 w 1152128"/>
                <a:gd name="connsiteY5" fmla="*/ 1368152 h 1368152"/>
                <a:gd name="connsiteX6" fmla="*/ 0 w 1152128"/>
                <a:gd name="connsiteY6" fmla="*/ 1188132 h 1368152"/>
                <a:gd name="connsiteX0" fmla="*/ 0 w 1152128"/>
                <a:gd name="connsiteY0" fmla="*/ 1223322 h 1403342"/>
                <a:gd name="connsiteX1" fmla="*/ 194307 w 1152128"/>
                <a:gd name="connsiteY1" fmla="*/ 0 h 1403342"/>
                <a:gd name="connsiteX2" fmla="*/ 972108 w 1152128"/>
                <a:gd name="connsiteY2" fmla="*/ 35190 h 1403342"/>
                <a:gd name="connsiteX3" fmla="*/ 1152128 w 1152128"/>
                <a:gd name="connsiteY3" fmla="*/ 1223322 h 1403342"/>
                <a:gd name="connsiteX4" fmla="*/ 972108 w 1152128"/>
                <a:gd name="connsiteY4" fmla="*/ 1403342 h 1403342"/>
                <a:gd name="connsiteX5" fmla="*/ 180020 w 1152128"/>
                <a:gd name="connsiteY5" fmla="*/ 1403342 h 1403342"/>
                <a:gd name="connsiteX6" fmla="*/ 0 w 1152128"/>
                <a:gd name="connsiteY6" fmla="*/ 1223322 h 1403342"/>
                <a:gd name="connsiteX0" fmla="*/ 0 w 1152128"/>
                <a:gd name="connsiteY0" fmla="*/ 1223322 h 1403342"/>
                <a:gd name="connsiteX1" fmla="*/ 194307 w 1152128"/>
                <a:gd name="connsiteY1" fmla="*/ 0 h 1403342"/>
                <a:gd name="connsiteX2" fmla="*/ 953058 w 1152128"/>
                <a:gd name="connsiteY2" fmla="*/ 5028 h 1403342"/>
                <a:gd name="connsiteX3" fmla="*/ 1152128 w 1152128"/>
                <a:gd name="connsiteY3" fmla="*/ 1223322 h 1403342"/>
                <a:gd name="connsiteX4" fmla="*/ 972108 w 1152128"/>
                <a:gd name="connsiteY4" fmla="*/ 1403342 h 1403342"/>
                <a:gd name="connsiteX5" fmla="*/ 180020 w 1152128"/>
                <a:gd name="connsiteY5" fmla="*/ 1403342 h 1403342"/>
                <a:gd name="connsiteX6" fmla="*/ 0 w 1152128"/>
                <a:gd name="connsiteY6" fmla="*/ 1223322 h 140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2128" h="1403342">
                  <a:moveTo>
                    <a:pt x="0" y="1223322"/>
                  </a:moveTo>
                  <a:cubicBezTo>
                    <a:pt x="0" y="995297"/>
                    <a:pt x="32289" y="198022"/>
                    <a:pt x="194307" y="0"/>
                  </a:cubicBezTo>
                  <a:lnTo>
                    <a:pt x="953058" y="5028"/>
                  </a:lnTo>
                  <a:cubicBezTo>
                    <a:pt x="1115076" y="203050"/>
                    <a:pt x="1152128" y="995297"/>
                    <a:pt x="1152128" y="1223322"/>
                  </a:cubicBezTo>
                  <a:cubicBezTo>
                    <a:pt x="1152128" y="1322744"/>
                    <a:pt x="1071530" y="1403342"/>
                    <a:pt x="972108" y="1403342"/>
                  </a:cubicBezTo>
                  <a:lnTo>
                    <a:pt x="180020" y="1403342"/>
                  </a:lnTo>
                  <a:cubicBezTo>
                    <a:pt x="80598" y="1403342"/>
                    <a:pt x="0" y="1322744"/>
                    <a:pt x="0" y="1223322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Trapezoide 85"/>
            <p:cNvSpPr/>
            <p:nvPr/>
          </p:nvSpPr>
          <p:spPr>
            <a:xfrm>
              <a:off x="3306195" y="3609482"/>
              <a:ext cx="497593" cy="313479"/>
            </a:xfrm>
            <a:prstGeom prst="trapezoid">
              <a:avLst>
                <a:gd name="adj" fmla="val 1145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3594176" y="3772655"/>
              <a:ext cx="39181" cy="3918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3398252" y="3844591"/>
              <a:ext cx="39181" cy="3918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3437432" y="3589891"/>
              <a:ext cx="39181" cy="3918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3672546" y="3504073"/>
              <a:ext cx="39181" cy="3918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3519979" y="3279778"/>
              <a:ext cx="78370" cy="4099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3408982" y="2987904"/>
              <a:ext cx="293854" cy="293854"/>
            </a:xfrm>
            <a:prstGeom prst="rect">
              <a:avLst/>
            </a:prstGeom>
            <a:solidFill>
              <a:srgbClr val="D3B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luxograma: Terminação 92"/>
            <p:cNvSpPr/>
            <p:nvPr/>
          </p:nvSpPr>
          <p:spPr>
            <a:xfrm>
              <a:off x="3310368" y="3257122"/>
              <a:ext cx="497593" cy="24879"/>
            </a:xfrm>
            <a:prstGeom prst="flowChartTerminator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Fluxograma: Terminação 93"/>
            <p:cNvSpPr/>
            <p:nvPr/>
          </p:nvSpPr>
          <p:spPr>
            <a:xfrm>
              <a:off x="3310368" y="3184451"/>
              <a:ext cx="497593" cy="24879"/>
            </a:xfrm>
            <a:prstGeom prst="flowChartTerminator">
              <a:avLst/>
            </a:prstGeom>
            <a:solidFill>
              <a:srgbClr val="F5F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Forma livre 94"/>
            <p:cNvSpPr/>
            <p:nvPr/>
          </p:nvSpPr>
          <p:spPr>
            <a:xfrm>
              <a:off x="3519979" y="2835111"/>
              <a:ext cx="78370" cy="254128"/>
            </a:xfrm>
            <a:custGeom>
              <a:avLst/>
              <a:gdLst>
                <a:gd name="connsiteX0" fmla="*/ 0 w 144016"/>
                <a:gd name="connsiteY0" fmla="*/ 0 h 559395"/>
                <a:gd name="connsiteX1" fmla="*/ 1140 w 144016"/>
                <a:gd name="connsiteY1" fmla="*/ 0 h 559395"/>
                <a:gd name="connsiteX2" fmla="*/ 144016 w 144016"/>
                <a:gd name="connsiteY2" fmla="*/ 166127 h 559395"/>
                <a:gd name="connsiteX3" fmla="*/ 144016 w 144016"/>
                <a:gd name="connsiteY3" fmla="*/ 559395 h 559395"/>
                <a:gd name="connsiteX4" fmla="*/ 0 w 144016"/>
                <a:gd name="connsiteY4" fmla="*/ 559395 h 55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16" h="559395">
                  <a:moveTo>
                    <a:pt x="0" y="0"/>
                  </a:moveTo>
                  <a:lnTo>
                    <a:pt x="1140" y="0"/>
                  </a:lnTo>
                  <a:lnTo>
                    <a:pt x="144016" y="166127"/>
                  </a:lnTo>
                  <a:lnTo>
                    <a:pt x="144016" y="559395"/>
                  </a:lnTo>
                  <a:lnTo>
                    <a:pt x="0" y="5593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378662" y="2983533"/>
              <a:ext cx="352660" cy="1099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luxograma: Terminação 96"/>
            <p:cNvSpPr/>
            <p:nvPr/>
          </p:nvSpPr>
          <p:spPr>
            <a:xfrm>
              <a:off x="3310368" y="3089139"/>
              <a:ext cx="497593" cy="24879"/>
            </a:xfrm>
            <a:prstGeom prst="flowChartTerminator">
              <a:avLst/>
            </a:prstGeom>
            <a:solidFill>
              <a:srgbClr val="F5F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5174761" y="130406"/>
            <a:ext cx="2115750" cy="2115750"/>
            <a:chOff x="6566840" y="4571757"/>
            <a:chExt cx="2115750" cy="2115750"/>
          </a:xfrm>
        </p:grpSpPr>
        <p:sp>
          <p:nvSpPr>
            <p:cNvPr id="98" name="Retângulo de cantos arredondados 97"/>
            <p:cNvSpPr/>
            <p:nvPr/>
          </p:nvSpPr>
          <p:spPr>
            <a:xfrm>
              <a:off x="6566840" y="4571757"/>
              <a:ext cx="2115750" cy="2115750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7" name="Grupo 56"/>
            <p:cNvGrpSpPr/>
            <p:nvPr/>
          </p:nvGrpSpPr>
          <p:grpSpPr>
            <a:xfrm>
              <a:off x="6799809" y="4814104"/>
              <a:ext cx="1649811" cy="1631056"/>
              <a:chOff x="6281990" y="374206"/>
              <a:chExt cx="1649811" cy="163105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6298508" y="374206"/>
                <a:ext cx="1628150" cy="1628150"/>
              </a:xfrm>
              <a:prstGeom prst="ellipse">
                <a:avLst/>
              </a:prstGeom>
              <a:solidFill>
                <a:srgbClr val="ADE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Símbolo de 'Não' 31"/>
              <p:cNvSpPr/>
              <p:nvPr/>
            </p:nvSpPr>
            <p:spPr>
              <a:xfrm rot="17571797">
                <a:off x="6300436" y="383640"/>
                <a:ext cx="1621622" cy="1621622"/>
              </a:xfrm>
              <a:prstGeom prst="noSmoking">
                <a:avLst>
                  <a:gd name="adj" fmla="val 16194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 rot="20262581">
                <a:off x="6281990" y="1025174"/>
                <a:ext cx="1649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100% orgânico</a:t>
                </a:r>
                <a:endParaRPr lang="pt-BR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99" name="Grupo 98"/>
          <p:cNvGrpSpPr/>
          <p:nvPr/>
        </p:nvGrpSpPr>
        <p:grpSpPr>
          <a:xfrm>
            <a:off x="2311847" y="4637940"/>
            <a:ext cx="2291796" cy="2175435"/>
            <a:chOff x="2031802" y="799040"/>
            <a:chExt cx="4640684" cy="4405064"/>
          </a:xfrm>
        </p:grpSpPr>
        <p:sp>
          <p:nvSpPr>
            <p:cNvPr id="100" name="Retângulo de cantos arredondados 99"/>
            <p:cNvSpPr/>
            <p:nvPr/>
          </p:nvSpPr>
          <p:spPr>
            <a:xfrm>
              <a:off x="2339752" y="879670"/>
              <a:ext cx="4332734" cy="43244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Forma livre 100"/>
            <p:cNvSpPr/>
            <p:nvPr/>
          </p:nvSpPr>
          <p:spPr>
            <a:xfrm>
              <a:off x="3419872" y="2132856"/>
              <a:ext cx="3252614" cy="3071248"/>
            </a:xfrm>
            <a:custGeom>
              <a:avLst/>
              <a:gdLst>
                <a:gd name="connsiteX0" fmla="*/ 1885950 w 3252614"/>
                <a:gd name="connsiteY0" fmla="*/ 0 h 3071248"/>
                <a:gd name="connsiteX1" fmla="*/ 3252614 w 3252614"/>
                <a:gd name="connsiteY1" fmla="*/ 1587094 h 3071248"/>
                <a:gd name="connsiteX2" fmla="*/ 3252614 w 3252614"/>
                <a:gd name="connsiteY2" fmla="*/ 2350495 h 3071248"/>
                <a:gd name="connsiteX3" fmla="*/ 2531861 w 3252614"/>
                <a:gd name="connsiteY3" fmla="*/ 3071248 h 3071248"/>
                <a:gd name="connsiteX4" fmla="*/ 821354 w 3252614"/>
                <a:gd name="connsiteY4" fmla="*/ 3071248 h 3071248"/>
                <a:gd name="connsiteX5" fmla="*/ 0 w 3252614"/>
                <a:gd name="connsiteY5" fmla="*/ 1708150 h 307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2614" h="3071248">
                  <a:moveTo>
                    <a:pt x="1885950" y="0"/>
                  </a:moveTo>
                  <a:lnTo>
                    <a:pt x="3252614" y="1587094"/>
                  </a:lnTo>
                  <a:lnTo>
                    <a:pt x="3252614" y="2350495"/>
                  </a:lnTo>
                  <a:cubicBezTo>
                    <a:pt x="3252614" y="2748556"/>
                    <a:pt x="2929922" y="3071248"/>
                    <a:pt x="2531861" y="3071248"/>
                  </a:cubicBezTo>
                  <a:lnTo>
                    <a:pt x="821354" y="3071248"/>
                  </a:lnTo>
                  <a:lnTo>
                    <a:pt x="0" y="1708150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1802" y="799040"/>
              <a:ext cx="4476750" cy="439248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3" name="Grupo 102"/>
          <p:cNvGrpSpPr/>
          <p:nvPr/>
        </p:nvGrpSpPr>
        <p:grpSpPr>
          <a:xfrm>
            <a:off x="-108519" y="2043549"/>
            <a:ext cx="2767774" cy="2755636"/>
            <a:chOff x="4492981" y="2149439"/>
            <a:chExt cx="2642719" cy="2631129"/>
          </a:xfrm>
        </p:grpSpPr>
        <p:sp>
          <p:nvSpPr>
            <p:cNvPr id="104" name="Retângulo de cantos arredondados 103"/>
            <p:cNvSpPr/>
            <p:nvPr/>
          </p:nvSpPr>
          <p:spPr>
            <a:xfrm>
              <a:off x="4815126" y="2521521"/>
              <a:ext cx="1998431" cy="1998431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 104"/>
            <p:cNvSpPr/>
            <p:nvPr/>
          </p:nvSpPr>
          <p:spPr>
            <a:xfrm>
              <a:off x="5654041" y="3063240"/>
              <a:ext cx="1160693" cy="1456712"/>
            </a:xfrm>
            <a:custGeom>
              <a:avLst/>
              <a:gdLst>
                <a:gd name="connsiteX0" fmla="*/ 281940 w 1160693"/>
                <a:gd name="connsiteY0" fmla="*/ 0 h 1456712"/>
                <a:gd name="connsiteX1" fmla="*/ 739140 w 1160693"/>
                <a:gd name="connsiteY1" fmla="*/ 137160 h 1456712"/>
                <a:gd name="connsiteX2" fmla="*/ 1160693 w 1160693"/>
                <a:gd name="connsiteY2" fmla="*/ 347937 h 1456712"/>
                <a:gd name="connsiteX3" fmla="*/ 1160693 w 1160693"/>
                <a:gd name="connsiteY3" fmla="*/ 1123634 h 1456712"/>
                <a:gd name="connsiteX4" fmla="*/ 827615 w 1160693"/>
                <a:gd name="connsiteY4" fmla="*/ 1456712 h 1456712"/>
                <a:gd name="connsiteX5" fmla="*/ 103399 w 1160693"/>
                <a:gd name="connsiteY5" fmla="*/ 1456712 h 1456712"/>
                <a:gd name="connsiteX6" fmla="*/ 0 w 1160693"/>
                <a:gd name="connsiteY6" fmla="*/ 1097280 h 1456712"/>
                <a:gd name="connsiteX7" fmla="*/ 152400 w 1160693"/>
                <a:gd name="connsiteY7" fmla="*/ 1043940 h 1456712"/>
                <a:gd name="connsiteX8" fmla="*/ 129540 w 1160693"/>
                <a:gd name="connsiteY8" fmla="*/ 701040 h 1456712"/>
                <a:gd name="connsiteX9" fmla="*/ 167640 w 1160693"/>
                <a:gd name="connsiteY9" fmla="*/ 251460 h 145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693" h="1456712">
                  <a:moveTo>
                    <a:pt x="281940" y="0"/>
                  </a:moveTo>
                  <a:lnTo>
                    <a:pt x="739140" y="137160"/>
                  </a:lnTo>
                  <a:lnTo>
                    <a:pt x="1160693" y="347937"/>
                  </a:lnTo>
                  <a:lnTo>
                    <a:pt x="1160693" y="1123634"/>
                  </a:lnTo>
                  <a:cubicBezTo>
                    <a:pt x="1160693" y="1307588"/>
                    <a:pt x="1011569" y="1456712"/>
                    <a:pt x="827615" y="1456712"/>
                  </a:cubicBezTo>
                  <a:lnTo>
                    <a:pt x="103399" y="1456712"/>
                  </a:lnTo>
                  <a:lnTo>
                    <a:pt x="0" y="1097280"/>
                  </a:lnTo>
                  <a:lnTo>
                    <a:pt x="152400" y="1043940"/>
                  </a:lnTo>
                  <a:lnTo>
                    <a:pt x="129540" y="701040"/>
                  </a:lnTo>
                  <a:lnTo>
                    <a:pt x="167640" y="251460"/>
                  </a:ln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2981" y="2149439"/>
              <a:ext cx="2642719" cy="2631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076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91</Words>
  <Application>Microsoft Office PowerPoint</Application>
  <PresentationFormat>Apresentação na tela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Batang</vt:lpstr>
      <vt:lpstr>Calibri</vt:lpstr>
      <vt:lpstr>Century Gothic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85</cp:revision>
  <dcterms:created xsi:type="dcterms:W3CDTF">2019-09-24T10:45:16Z</dcterms:created>
  <dcterms:modified xsi:type="dcterms:W3CDTF">2019-11-27T00:38:52Z</dcterms:modified>
</cp:coreProperties>
</file>