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732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51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9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35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2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6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47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10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4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80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06157-ACE0-4A9A-A79A-4C993EB6632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F3DD-3CB4-46E8-8157-719386154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48508"/>
            <a:ext cx="9144000" cy="1144352"/>
          </a:xfrm>
          <a:prstGeom prst="rect">
            <a:avLst/>
          </a:prstGeom>
          <a:solidFill>
            <a:srgbClr val="732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-24546" y="1078689"/>
            <a:ext cx="9180512" cy="46094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600" y1="47400" x2="27600" y2="47400"/>
                        <a14:foregroundMark x1="35800" y1="48600" x2="35800" y2="48600"/>
                        <a14:foregroundMark x1="58200" y1="49000" x2="58200" y2="49000"/>
                        <a14:foregroundMark x1="66600" y1="48400" x2="66600" y2="48400"/>
                        <a14:foregroundMark x1="74400" y1="51000" x2="74400" y2="5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80" y="-327789"/>
            <a:ext cx="1792965" cy="17929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96" b="89941" l="0" r="100000">
                        <a14:foregroundMark x1="6805" y1="46154" x2="6805" y2="46154"/>
                        <a14:foregroundMark x1="2367" y1="47929" x2="2367" y2="47929"/>
                        <a14:foregroundMark x1="98225" y1="57101" x2="98225" y2="57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5850"/>
            <a:ext cx="720080" cy="72008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652120" y="107507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Meus pedidos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907704" y="1075076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@ Procurar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5652120" y="1436158"/>
            <a:ext cx="1507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012160" y="22122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</a:t>
            </a:r>
            <a:r>
              <a:rPr lang="pt-BR" dirty="0" smtClean="0">
                <a:solidFill>
                  <a:schemeClr val="bg1"/>
                </a:solidFill>
              </a:rPr>
              <a:t>em vindo(a), </a:t>
            </a:r>
            <a:r>
              <a:rPr lang="pt-BR" b="1" dirty="0" smtClean="0">
                <a:solidFill>
                  <a:schemeClr val="bg1"/>
                </a:solidFill>
              </a:rPr>
              <a:t>Nome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LORENNA JOANNA LEAL NUNES</dc:creator>
  <cp:lastModifiedBy>LORENNA JOANNA LEAL NUNES</cp:lastModifiedBy>
  <cp:revision>6</cp:revision>
  <dcterms:created xsi:type="dcterms:W3CDTF">2019-02-20T11:13:10Z</dcterms:created>
  <dcterms:modified xsi:type="dcterms:W3CDTF">2019-02-20T14:40:47Z</dcterms:modified>
</cp:coreProperties>
</file>