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24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98878-183A-488A-9126-295437F60F21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35BD02-560C-433A-AB0E-36D6BF3897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1091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5BD02-560C-433A-AB0E-36D6BF389796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8696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8360A-BEEB-497D-931D-4EF3A7F9C122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95236-A099-4EAF-A4FB-3DA8F1E6A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6239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8360A-BEEB-497D-931D-4EF3A7F9C122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95236-A099-4EAF-A4FB-3DA8F1E6A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0887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8360A-BEEB-497D-931D-4EF3A7F9C122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95236-A099-4EAF-A4FB-3DA8F1E6A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8127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8360A-BEEB-497D-931D-4EF3A7F9C122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95236-A099-4EAF-A4FB-3DA8F1E6A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6541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8360A-BEEB-497D-931D-4EF3A7F9C122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95236-A099-4EAF-A4FB-3DA8F1E6A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3495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8360A-BEEB-497D-931D-4EF3A7F9C122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95236-A099-4EAF-A4FB-3DA8F1E6A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2744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8360A-BEEB-497D-931D-4EF3A7F9C122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95236-A099-4EAF-A4FB-3DA8F1E6A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3801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8360A-BEEB-497D-931D-4EF3A7F9C122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95236-A099-4EAF-A4FB-3DA8F1E6A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9557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8360A-BEEB-497D-931D-4EF3A7F9C122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95236-A099-4EAF-A4FB-3DA8F1E6A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3656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8360A-BEEB-497D-931D-4EF3A7F9C122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95236-A099-4EAF-A4FB-3DA8F1E6A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939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8360A-BEEB-497D-931D-4EF3A7F9C122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95236-A099-4EAF-A4FB-3DA8F1E6A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8655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8360A-BEEB-497D-931D-4EF3A7F9C122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95236-A099-4EAF-A4FB-3DA8F1E6A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222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rgbClr val="7324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7141974" y="2060848"/>
            <a:ext cx="1978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Entrar ou cadastrar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154151" y="468998"/>
            <a:ext cx="111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Sobre nós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652120" y="459025"/>
            <a:ext cx="92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Contato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7400" y1="46800" x2="27400" y2="46800"/>
                        <a14:foregroundMark x1="35800" y1="48400" x2="35800" y2="48400"/>
                        <a14:foregroundMark x1="58000" y1="49000" x2="58000" y2="49000"/>
                        <a14:foregroundMark x1="74000" y1="51800" x2="74000" y2="51800"/>
                        <a14:foregroundMark x1="66600" y1="49000" x2="66600" y2="49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4" y="-223405"/>
            <a:ext cx="1787577" cy="1787577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804248" y="468998"/>
            <a:ext cx="1978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Entrar ou cadastrar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824" y="1412776"/>
            <a:ext cx="9157896" cy="3522268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886" y="1503398"/>
            <a:ext cx="9202088" cy="353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1245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10</Words>
  <Application>Microsoft Office PowerPoint</Application>
  <PresentationFormat>Apresentação na tela (4:3)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do Office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LORENNA JOANNA LEAL NUNES</dc:creator>
  <cp:lastModifiedBy>Maria Eduarda Elias Rocha</cp:lastModifiedBy>
  <cp:revision>6</cp:revision>
  <dcterms:created xsi:type="dcterms:W3CDTF">2019-02-20T10:54:44Z</dcterms:created>
  <dcterms:modified xsi:type="dcterms:W3CDTF">2019-02-21T00:24:37Z</dcterms:modified>
</cp:coreProperties>
</file>