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09B"/>
    <a:srgbClr val="3E993D"/>
    <a:srgbClr val="645D99"/>
    <a:srgbClr val="63FFCD"/>
    <a:srgbClr val="FF3D0D"/>
    <a:srgbClr val="86B17F"/>
    <a:srgbClr val="638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104-1653-4EF4-A7CD-9162616B8510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B1CA-CDAE-4BFB-BA2C-1CCB09E1D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3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104-1653-4EF4-A7CD-9162616B8510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B1CA-CDAE-4BFB-BA2C-1CCB09E1D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66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104-1653-4EF4-A7CD-9162616B8510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B1CA-CDAE-4BFB-BA2C-1CCB09E1D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36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104-1653-4EF4-A7CD-9162616B8510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B1CA-CDAE-4BFB-BA2C-1CCB09E1D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34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104-1653-4EF4-A7CD-9162616B8510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B1CA-CDAE-4BFB-BA2C-1CCB09E1D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11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104-1653-4EF4-A7CD-9162616B8510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B1CA-CDAE-4BFB-BA2C-1CCB09E1D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29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104-1653-4EF4-A7CD-9162616B8510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B1CA-CDAE-4BFB-BA2C-1CCB09E1D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98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104-1653-4EF4-A7CD-9162616B8510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B1CA-CDAE-4BFB-BA2C-1CCB09E1D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5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104-1653-4EF4-A7CD-9162616B8510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B1CA-CDAE-4BFB-BA2C-1CCB09E1D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8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104-1653-4EF4-A7CD-9162616B8510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B1CA-CDAE-4BFB-BA2C-1CCB09E1D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8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104-1653-4EF4-A7CD-9162616B8510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B1CA-CDAE-4BFB-BA2C-1CCB09E1D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05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69104-1653-4EF4-A7CD-9162616B8510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4B1CA-CDAE-4BFB-BA2C-1CCB09E1D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72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407300"/>
          </a:xfrm>
          <a:prstGeom prst="rect">
            <a:avLst/>
          </a:prstGeom>
          <a:solidFill>
            <a:srgbClr val="8C3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748" y="-322776"/>
            <a:ext cx="2737135" cy="205285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917825" y="81397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Perfil</a:t>
            </a:r>
          </a:p>
        </p:txBody>
      </p:sp>
      <p:sp>
        <p:nvSpPr>
          <p:cNvPr id="8" name="Retângulo 7"/>
          <p:cNvSpPr/>
          <p:nvPr/>
        </p:nvSpPr>
        <p:spPr>
          <a:xfrm>
            <a:off x="8872846" y="1173703"/>
            <a:ext cx="795600" cy="7200"/>
          </a:xfrm>
          <a:prstGeom prst="rect">
            <a:avLst/>
          </a:prstGeom>
          <a:solidFill>
            <a:srgbClr val="FF3D0D"/>
          </a:solidFill>
          <a:ln>
            <a:solidFill>
              <a:srgbClr val="3E9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298694" y="81783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Principal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325516" y="1173703"/>
            <a:ext cx="1080000" cy="7200"/>
          </a:xfrm>
          <a:prstGeom prst="rect">
            <a:avLst/>
          </a:prstGeom>
          <a:solidFill>
            <a:srgbClr val="FF3D0D"/>
          </a:solidFill>
          <a:ln>
            <a:solidFill>
              <a:srgbClr val="3E9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47814" y="813979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Sobre nós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808366" y="1180903"/>
            <a:ext cx="1152000" cy="7200"/>
          </a:xfrm>
          <a:prstGeom prst="rect">
            <a:avLst/>
          </a:prstGeom>
          <a:solidFill>
            <a:srgbClr val="FF3D0D"/>
          </a:solidFill>
          <a:ln>
            <a:solidFill>
              <a:srgbClr val="3E9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97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Elias Rocha</dc:creator>
  <cp:lastModifiedBy>Maria Eduarda Elias Rocha</cp:lastModifiedBy>
  <cp:revision>4</cp:revision>
  <dcterms:created xsi:type="dcterms:W3CDTF">2019-02-20T01:19:22Z</dcterms:created>
  <dcterms:modified xsi:type="dcterms:W3CDTF">2019-02-20T01:47:07Z</dcterms:modified>
</cp:coreProperties>
</file>