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0C019-3FD3-4A0A-972B-9FB263A0278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4BE7-2872-4C11-984D-03201A5CE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1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4BE7-2872-4C11-984D-03201A5CEB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8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3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7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52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1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96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7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A59D-A12C-4FEA-96A7-812EA9EC24F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051F-B9D5-4D5B-B077-FD83CD9E02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48508"/>
            <a:ext cx="9144000" cy="1144352"/>
          </a:xfrm>
          <a:prstGeom prst="rect">
            <a:avLst/>
          </a:prstGeom>
          <a:solidFill>
            <a:srgbClr val="732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-24546" y="1078689"/>
            <a:ext cx="9180512" cy="46094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600" y1="47400" x2="27600" y2="47400"/>
                        <a14:foregroundMark x1="35800" y1="48600" x2="35800" y2="48600"/>
                        <a14:foregroundMark x1="58200" y1="49000" x2="58200" y2="49000"/>
                        <a14:foregroundMark x1="66600" y1="48400" x2="66600" y2="48400"/>
                        <a14:foregroundMark x1="74400" y1="51000" x2="74400" y2="5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80" y="-327789"/>
            <a:ext cx="1792965" cy="17929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96" b="89941" l="0" r="100000">
                        <a14:foregroundMark x1="6805" y1="46154" x2="6805" y2="46154"/>
                        <a14:foregroundMark x1="2367" y1="47929" x2="2367" y2="47929"/>
                        <a14:foregroundMark x1="98225" y1="57101" x2="98225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5850"/>
            <a:ext cx="720080" cy="72008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52120" y="107507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Meus pedidos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07704" y="1075076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@ Procurar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979712" y="1436158"/>
            <a:ext cx="117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12160" y="22122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</a:t>
            </a:r>
            <a:r>
              <a:rPr lang="pt-BR" dirty="0" smtClean="0">
                <a:solidFill>
                  <a:schemeClr val="bg1"/>
                </a:solidFill>
              </a:rPr>
              <a:t>em vindo(a), </a:t>
            </a:r>
            <a:r>
              <a:rPr lang="pt-BR" b="1" dirty="0" smtClean="0">
                <a:solidFill>
                  <a:schemeClr val="bg1"/>
                </a:solidFill>
              </a:rPr>
              <a:t>Nome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27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1</cp:revision>
  <dcterms:created xsi:type="dcterms:W3CDTF">2019-02-20T14:37:28Z</dcterms:created>
  <dcterms:modified xsi:type="dcterms:W3CDTF">2019-02-20T14:40:28Z</dcterms:modified>
</cp:coreProperties>
</file>