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2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7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4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4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3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5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7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2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135A-69BC-4DF6-ADD3-5F6FF918595A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6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65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4855" y="6414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096000" y="2202873"/>
            <a:ext cx="0" cy="346017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129628" y="230468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20445" y="2242343"/>
            <a:ext cx="274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Quero me cadastrar: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840156" y="307333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840156" y="391263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852481" y="467681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Entrar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506591" y="536182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473418" y="3751850"/>
            <a:ext cx="1298864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Loja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9571486" y="3751850"/>
            <a:ext cx="1298864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Cliente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400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2900" y="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096000" y="596880"/>
            <a:ext cx="0" cy="58812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2129628" y="49666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042160" y="510524"/>
            <a:ext cx="212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Sobre o cliente:</a:t>
            </a:r>
            <a:endParaRPr lang="pt-BR" sz="2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840156" y="126531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40156" y="210461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852481" y="286879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06591" y="355380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592914" y="1137164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Nome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92914" y="1976457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592914" y="2815750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592914" y="3655043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Confirme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8582891" y="4941149"/>
            <a:ext cx="2033777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telefone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592914" y="4941149"/>
            <a:ext cx="761377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DDD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359625" y="4277218"/>
            <a:ext cx="3568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Entraremos em contato em caso de problemas</a:t>
            </a: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(Dê preferência pelo cadastro do seu celular)</a:t>
            </a:r>
          </a:p>
          <a:p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618447" y="5634150"/>
            <a:ext cx="203995" cy="2144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882009" y="5479758"/>
            <a:ext cx="273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/>
                </a:solidFill>
              </a:rPr>
              <a:t>Li e aceito os termos de uso e as políticas de privacidade</a:t>
            </a:r>
            <a:endParaRPr lang="pt-BR" sz="1400" dirty="0">
              <a:solidFill>
                <a:schemeClr val="accent6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592914" y="6228417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400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6096000" y="596880"/>
            <a:ext cx="0" cy="58812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2129628" y="49666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55933" y="545437"/>
            <a:ext cx="2836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Sobre o dono da loja:</a:t>
            </a:r>
            <a:endParaRPr lang="pt-BR" sz="2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840156" y="126531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840156" y="210461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52481" y="286879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06591" y="355380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92914" y="1137164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e-mail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592914" y="1976457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celular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92914" y="2815750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nome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592914" y="3655043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CPF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592914" y="4494336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RG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592914" y="533362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“Órgão emissor”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330755" y="1624519"/>
            <a:ext cx="2500009" cy="23540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/>
          <p:cNvSpPr/>
          <p:nvPr/>
        </p:nvSpPr>
        <p:spPr>
          <a:xfrm rot="10800000">
            <a:off x="5424709" y="3258784"/>
            <a:ext cx="2311200" cy="254864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821552" y="2008762"/>
            <a:ext cx="1517515" cy="15856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488558"/>
            <a:ext cx="12192000" cy="53694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Elipse 2"/>
          <p:cNvSpPr/>
          <p:nvPr/>
        </p:nvSpPr>
        <p:spPr>
          <a:xfrm>
            <a:off x="7861003" y="1733103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9594111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727557" y="1733104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0460665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1327219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33696" y="6119336"/>
            <a:ext cx="3853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PetFeed º </a:t>
            </a:r>
            <a:r>
              <a:rPr lang="pt-BR" sz="1200" dirty="0" err="1" smtClean="0">
                <a:solidFill>
                  <a:schemeClr val="bg1"/>
                </a:solidFill>
              </a:rPr>
              <a:t>Lorenna</a:t>
            </a:r>
            <a:r>
              <a:rPr lang="pt-BR" sz="1200" dirty="0" smtClean="0">
                <a:solidFill>
                  <a:schemeClr val="bg1"/>
                </a:solidFill>
              </a:rPr>
              <a:t> Joanna Leal Nunes e Maria Eduarda Elias Rocha. Todos os direitos reservados.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4348" y="2378089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Sobre nós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132528" y="239232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09479" y="2392322"/>
            <a:ext cx="19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Entrar ou 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0122" y="2892759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70122" y="3536421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70122" y="4192122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614067" y="2892758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58013" y="2892758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75275" y="3534225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81450" y="2963273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Bastidores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9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6808" y="1298864"/>
            <a:ext cx="5953991" cy="491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0055" y="958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63561" y="1496291"/>
            <a:ext cx="5533329" cy="27853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Nosso propósito é revolucionar o universo da alimentação dos animais dando ao seu dono uma vida mais pratica </a:t>
            </a:r>
            <a:endParaRPr lang="pt-BR" sz="3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3562" y="4426685"/>
            <a:ext cx="55333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Assim como </a:t>
            </a:r>
            <a:r>
              <a:rPr lang="pt-BR" sz="2000" dirty="0" smtClean="0">
                <a:solidFill>
                  <a:schemeClr val="bg1"/>
                </a:solidFill>
              </a:rPr>
              <a:t>nós, </a:t>
            </a:r>
            <a:r>
              <a:rPr lang="pt-BR" sz="2000" dirty="0">
                <a:solidFill>
                  <a:schemeClr val="bg1"/>
                </a:solidFill>
              </a:rPr>
              <a:t>todos os outros animais </a:t>
            </a:r>
            <a:r>
              <a:rPr lang="pt-BR" sz="2000" dirty="0" smtClean="0">
                <a:solidFill>
                  <a:schemeClr val="bg1"/>
                </a:solidFill>
              </a:rPr>
              <a:t>precisam </a:t>
            </a:r>
            <a:r>
              <a:rPr lang="pt-BR" sz="2000" dirty="0">
                <a:solidFill>
                  <a:schemeClr val="bg1"/>
                </a:solidFill>
              </a:rPr>
              <a:t>de uma alimentação adequada, pois é de onde retiramos a energia necessária para manter o organismo funcionando corretamente e para realizar todas as nossas atividades. 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725818" y="1211142"/>
            <a:ext cx="3169227" cy="412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“Ao sair </a:t>
            </a:r>
            <a:r>
              <a:rPr lang="pt-BR" dirty="0"/>
              <a:t>de casa, eu gasto com gasolina, pego </a:t>
            </a:r>
            <a:r>
              <a:rPr lang="pt-BR" dirty="0" smtClean="0"/>
              <a:t>trânsito, </a:t>
            </a:r>
            <a:r>
              <a:rPr lang="pt-BR" dirty="0"/>
              <a:t>pago estacionamento e tenho que ficar na fila. Com delivery online, eu me poupo disso tudo</a:t>
            </a:r>
            <a:r>
              <a:rPr lang="pt-BR" dirty="0" smtClean="0"/>
              <a:t>.”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2026225" y="1211143"/>
            <a:ext cx="3169227" cy="412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“Costumo pedir </a:t>
            </a:r>
            <a:r>
              <a:rPr lang="pt-BR" dirty="0" smtClean="0"/>
              <a:t>ração </a:t>
            </a:r>
            <a:r>
              <a:rPr lang="pt-BR" dirty="0"/>
              <a:t>pelo </a:t>
            </a:r>
            <a:r>
              <a:rPr lang="pt-BR" dirty="0" smtClean="0"/>
              <a:t>PetFeed para meu bezerro. E vendo ele feliz se alimentado me sinto recompensada.”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68240" y="4327450"/>
            <a:ext cx="148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Vítor Calhau</a:t>
            </a:r>
          </a:p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Americana-SP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999294" y="4470827"/>
            <a:ext cx="122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Cauany</a:t>
            </a:r>
          </a:p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Alegrete-PI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3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289</Words>
  <Application>Microsoft Office PowerPoint</Application>
  <PresentationFormat>Personalizar</PresentationFormat>
  <Paragraphs>52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LORENNA JOANNA LEAL NUNES</dc:creator>
  <cp:lastModifiedBy>LORENNA JOANNA LEAL NUNES</cp:lastModifiedBy>
  <cp:revision>20</cp:revision>
  <dcterms:created xsi:type="dcterms:W3CDTF">2019-02-25T17:24:59Z</dcterms:created>
  <dcterms:modified xsi:type="dcterms:W3CDTF">2019-03-15T14:38:47Z</dcterms:modified>
</cp:coreProperties>
</file>