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98878-183A-488A-9126-295437F60F21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5BD02-560C-433A-AB0E-36D6BF3897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9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5BD02-560C-433A-AB0E-36D6BF38979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69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23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8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12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49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80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5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6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6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360A-BEEB-497D-931D-4EF3A7F9C122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5236-A099-4EAF-A4FB-3DA8F1E6A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2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7324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141974" y="2060848"/>
            <a:ext cx="19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Entrar ou 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54151" y="468998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Sobre nós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652120" y="459025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Contato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7400" y1="46800" x2="27400" y2="46800"/>
                        <a14:foregroundMark x1="35800" y1="48400" x2="35800" y2="48400"/>
                        <a14:foregroundMark x1="58000" y1="49000" x2="58000" y2="49000"/>
                        <a14:foregroundMark x1="74000" y1="51800" x2="74000" y2="51800"/>
                        <a14:foregroundMark x1="66600" y1="49000" x2="666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" y="-223405"/>
            <a:ext cx="1787577" cy="178757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804248" y="468998"/>
            <a:ext cx="19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Entrar ou cadastrar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57896" cy="35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24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</Words>
  <Application>Microsoft Office PowerPoint</Application>
  <PresentationFormat>Apresentação na tela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LORENNA JOANNA LEAL NUNES</dc:creator>
  <cp:lastModifiedBy>LORENNA JOANNA LEAL NUNES</cp:lastModifiedBy>
  <cp:revision>5</cp:revision>
  <dcterms:created xsi:type="dcterms:W3CDTF">2019-02-20T10:54:44Z</dcterms:created>
  <dcterms:modified xsi:type="dcterms:W3CDTF">2019-02-20T14:13:14Z</dcterms:modified>
</cp:coreProperties>
</file>