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3CBECB-3858-4DD8-B006-144520FCA81E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3113231-B429-4535-A1A5-9C786F87FA86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132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BECB-3858-4DD8-B006-144520FCA81E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3231-B429-4535-A1A5-9C786F87F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76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BECB-3858-4DD8-B006-144520FCA81E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3231-B429-4535-A1A5-9C786F87F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64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BECB-3858-4DD8-B006-144520FCA81E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3231-B429-4535-A1A5-9C786F87F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06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3CBECB-3858-4DD8-B006-144520FCA81E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113231-B429-4535-A1A5-9C786F87FA86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60359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BECB-3858-4DD8-B006-144520FCA81E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3231-B429-4535-A1A5-9C786F87F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7172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BECB-3858-4DD8-B006-144520FCA81E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3231-B429-4535-A1A5-9C786F87F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6636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BECB-3858-4DD8-B006-144520FCA81E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3231-B429-4535-A1A5-9C786F87F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79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BECB-3858-4DD8-B006-144520FCA81E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3231-B429-4535-A1A5-9C786F87F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17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73CBECB-3858-4DD8-B006-144520FCA81E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3113231-B429-4535-A1A5-9C786F87FA86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10949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73CBECB-3858-4DD8-B006-144520FCA81E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3113231-B429-4535-A1A5-9C786F87F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77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3CBECB-3858-4DD8-B006-144520FCA81E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113231-B429-4535-A1A5-9C786F87FA86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043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BE1CD-5C46-4E84-BC16-7B52D4697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Descrevendo Conceitos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D0E6B9-881C-4BF9-A71F-11745B6A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48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68389-BA45-4F22-8ACD-271B097B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– DDL e DML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E3DDBC-CAC0-49A5-B64E-B56709D9CD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1678" y="1836131"/>
            <a:ext cx="10339189" cy="2746906"/>
          </a:xfrm>
          <a:prstGeom prst="rect">
            <a:avLst/>
          </a:prstGeom>
          <a:solidFill>
            <a:srgbClr val="F8F4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SQL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 (Structured Query Language) é uma linguagem padrão para gerenciar e manipular bancos de dados relacionais.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DDL (Data Definition Language)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: Envolve comandos que definem a estrutura do banco de dados. Basicamente, com DDL você pode criar, alterar e excluir objetos de banco de dados, como tabelas e índices. Exemplos incluem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CascadiaCode"/>
              </a:rPr>
              <a:t>CREATE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,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CascadiaCode"/>
              </a:rPr>
              <a:t>ALTER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 e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CascadiaCode"/>
              </a:rPr>
              <a:t>DROP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DML (Data Manipulation Language)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: Envolve comandos que permitem manipular os dados dentro das tabelas. Ou seja, com DML você pode inserir, atualizar, excluir e consultar dados. Exemplos incluem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CascadiaCode"/>
              </a:rPr>
              <a:t>INSERT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,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CascadiaCode"/>
              </a:rPr>
              <a:t>UPDATE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,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CascadiaCode"/>
              </a:rPr>
              <a:t>DELETE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 e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CascadiaCode"/>
              </a:rPr>
              <a:t>SELECT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15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5DB58-AE61-4FFC-A5CD-BDA7862E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MySQL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3C97B7-8415-43BD-BB5E-4A29A089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1800" dirty="0"/>
              <a:t>O MySQL é um sistema de gerenciamento de banco de dados relacional (RDBMS) de código aberto, desenvolvido pela empresa sueca MySQL AB. Ele é amplamente utilizado em diversas aplicações web e empresariais devido à sua robustez, facilidade de uso e integração com outras tecnologias.</a:t>
            </a:r>
          </a:p>
          <a:p>
            <a:r>
              <a:rPr lang="pt-BR" sz="1800" b="1" dirty="0"/>
              <a:t>SQL padrão</a:t>
            </a:r>
            <a:r>
              <a:rPr lang="pt-BR" sz="1800" dirty="0"/>
              <a:t>: MySQL utiliza SQL (Structured Query Language) como sua linguagem principal para gerenciar dados.</a:t>
            </a:r>
          </a:p>
          <a:p>
            <a:r>
              <a:rPr lang="pt-BR" sz="1800" b="1" dirty="0"/>
              <a:t>Código aberto</a:t>
            </a:r>
            <a:r>
              <a:rPr lang="pt-BR" sz="1800" dirty="0"/>
              <a:t>: O MySQL é gratuito para uso, mas também oferece versões comerciais com funcionalidades adicionais e suporte técnico.</a:t>
            </a:r>
          </a:p>
          <a:p>
            <a:r>
              <a:rPr lang="pt-BR" sz="1800" b="1" dirty="0"/>
              <a:t>Alta performance</a:t>
            </a:r>
            <a:r>
              <a:rPr lang="pt-BR" sz="1800" dirty="0"/>
              <a:t>: Conhecido por ser rápido e confiável, o MySQL é capaz de lidar com grandes volumes de dados e altas cargas de trabalho.</a:t>
            </a:r>
          </a:p>
          <a:p>
            <a:r>
              <a:rPr lang="pt-BR" sz="1800" b="1" dirty="0"/>
              <a:t>Compatibilidade</a:t>
            </a:r>
            <a:r>
              <a:rPr lang="pt-BR" sz="1800" dirty="0"/>
              <a:t>: Funciona em diversas plataformas, incluindo Windows, Linux e macOS, e é frequentemente usado em conjunto com servidores web como Apache e linguagens de programação como PHP.</a:t>
            </a:r>
          </a:p>
          <a:p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117979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E0ADE-62E6-410B-9E06-0E32BCB8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xampp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93E920-E79E-4153-A186-3225ED6373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1679" y="2426403"/>
            <a:ext cx="10350850" cy="3200876"/>
          </a:xfrm>
          <a:prstGeom prst="rect">
            <a:avLst/>
          </a:prstGeom>
          <a:solidFill>
            <a:srgbClr val="F8F4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O 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XAMPP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 é uma distribuição gratuita e de código aberto que facilita a instalação de um ambiente de desenvolvimento web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completo. Ele inclui: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Apache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: Servidor web.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MariaDB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: Sistema de gerenciamento de banco de dados relacional (RDBMS).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PHP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: Linguagem de programação para desenvolvimento web.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Perl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: Linguagem de 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phpMyAdmin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: Interface web para gerenciar bancos de dados MySQL.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FileZilla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: Servidor FTP.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Mercury Mail Transport System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: Sistema de transporte de e-mail.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rgbClr val="282523"/>
              </a:solidFill>
              <a:effectLst/>
              <a:latin typeface="Gin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O XAMPP é muito popular entre desenvolvedores por ser fácil de instalar e usar, permitindo que eles configurem rapidamente um ambiente de desenvolvimento local para testar e desenvolver aplicações web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89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D363F-8930-40AF-A4CE-420C52C1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workbench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2572F7-5A52-454C-8CC7-1F1B243A5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O </a:t>
            </a:r>
            <a:r>
              <a:rPr lang="pt-BR" b="1" dirty="0"/>
              <a:t>MySQL Workbench</a:t>
            </a:r>
            <a:r>
              <a:rPr lang="pt-BR" dirty="0"/>
              <a:t> é uma ferramenta visual integrada para modelagem de banco de dados, desenvolvimento de SQL, administração, gerenciamento e design de banco de dados. Ele permite que desenvolvedores, </a:t>
            </a:r>
            <a:r>
              <a:rPr lang="pt-BR" dirty="0" err="1"/>
              <a:t>DBAs</a:t>
            </a:r>
            <a:r>
              <a:rPr lang="pt-BR" dirty="0"/>
              <a:t> (administradores de banco de dados) e arquitetos de bancos de dados visualizem e projetem estruturas de banco de dados, executem consultas SQL, configurem e administrem servidores MySQL, e muito mais.</a:t>
            </a:r>
          </a:p>
          <a:p>
            <a:r>
              <a:rPr lang="pt-BR" b="1" dirty="0"/>
              <a:t>Principais Funcionalidades:</a:t>
            </a:r>
          </a:p>
          <a:p>
            <a:r>
              <a:rPr lang="pt-BR" b="1" dirty="0"/>
              <a:t>Modelagem de Dados</a:t>
            </a:r>
            <a:r>
              <a:rPr lang="pt-BR" dirty="0"/>
              <a:t>: Permite a criação de diagramas EER (Entidade-Relacionamento Estendido) para modelar a estrutura de bancos de dados.</a:t>
            </a:r>
          </a:p>
          <a:p>
            <a:r>
              <a:rPr lang="pt-BR" b="1" dirty="0"/>
              <a:t>Execução de Consultas SQL</a:t>
            </a:r>
            <a:r>
              <a:rPr lang="pt-BR" dirty="0"/>
              <a:t>: Editor de SQL para escrever, executar e otimizar consultas.</a:t>
            </a:r>
          </a:p>
          <a:p>
            <a:r>
              <a:rPr lang="pt-BR" b="1" dirty="0"/>
              <a:t>Administração de Servidores</a:t>
            </a:r>
            <a:r>
              <a:rPr lang="pt-BR" dirty="0"/>
              <a:t>: Ferramentas para configuração e administração de servidores MySQL.</a:t>
            </a:r>
          </a:p>
          <a:p>
            <a:r>
              <a:rPr lang="pt-BR" b="1" dirty="0"/>
              <a:t>Migração de Dados</a:t>
            </a:r>
            <a:r>
              <a:rPr lang="pt-BR" dirty="0"/>
              <a:t>: Facilita a migração de bancos de dados de outros sistemas para MySQL.</a:t>
            </a:r>
          </a:p>
          <a:p>
            <a:r>
              <a:rPr lang="pt-BR" dirty="0"/>
              <a:t>O MySQL Workbench é essencial para quem trabalha com bancos de dados MySQL, fornecendo uma interface amigável e poderosa para todas as tarefas relacionadas ao gerenciamento de 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312164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60</TotalTime>
  <Words>996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CascadiaCode</vt:lpstr>
      <vt:lpstr>Gill Sans MT</vt:lpstr>
      <vt:lpstr>Ginto</vt:lpstr>
      <vt:lpstr>Impact</vt:lpstr>
      <vt:lpstr>Selo</vt:lpstr>
      <vt:lpstr>Descrevendo Conceitos</vt:lpstr>
      <vt:lpstr>SQL – DDL e DML</vt:lpstr>
      <vt:lpstr>MySQL</vt:lpstr>
      <vt:lpstr>xampp</vt:lpstr>
      <vt:lpstr>workbench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Descrevendo Conceitos</dc:title>
  <dc:creator>Micro</dc:creator>
  <cp:lastModifiedBy>Micro</cp:lastModifiedBy>
  <cp:revision>1</cp:revision>
  <dcterms:created xsi:type="dcterms:W3CDTF">2024-10-18T10:47:15Z</dcterms:created>
  <dcterms:modified xsi:type="dcterms:W3CDTF">2024-10-18T11:47:51Z</dcterms:modified>
</cp:coreProperties>
</file>