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https://developer.servicenow.com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&amp; Securing Data In Servicenow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Maintaining Data Security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and update security policies to adapt to evolving threats.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Backup data routinely to prevent loss and facilitate recovery.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Educate users on security procedures and the importance of data protection.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data importing and securing practices are vital for platform reliability.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Leveraging ServiceNow’s built-in tools enhances data accuracy and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 monitoring and updating of security measures help maintain compliance.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Product Documentation. (2023). Import Sets and Data Management.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Security Best Practices. (2023). Data Security and Privacy.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Community and Knowledge Articles. (2023). Data Import and Security Tips.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Importing &amp; Securing Data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Importing data is essential for populating and updating ServiceNow records efficiently.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ensures sensitive information remains protected from unauthorized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management of both processes enhances data integrity and compliance within the platform.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Data Import Methods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can be imported using Import Sets, which transform raw data into ServiceNow records.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external systems via APIs allows real-time data synchronization.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uploads can also be performed through CSV, Excel, or XML files for bulk imports.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Preparing Data for Import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should be cleaned and validated to prevent errors during the import process.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Mapping fields correctly ensures data aligns with existing ServiceNow table structures.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Creating a data schema or template helps streamline repetitive imports.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 Configuration and Usage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 Sets allow admins to define data sources and target tables precisely.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Transform Maps are used to customize data transformation rules during import.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Running Import Sets can be scheduled or executed manually depending on business needs.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Data Imports with IntegrationHub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IntegrationHub enables automated, scalable integrations with third-party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Spokes and flows facilitate seamless data transfer and process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Automations reduce manual effort and minimize data entry errors.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Security Best Practices in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role-based access controls (RBAC) to restrict data visibility appropriately.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 sensitive data at rest and in transit to prevent unauthorized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audit access logs to monitor and respond to suspicious activities.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Securing Data Through Access Controls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ACLs (Access Control Lists) at the table, field, or record level.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conditions and scripts within ACLs to enforce complex security policies.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 administrative privileges to trusted personnel to reduce security risks.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eveloper.servicenow.com/app_store_learnv2_importingdata_utah_importingdata_images_import_dataimportprocess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Masking and Encryption Techniques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data masking features to hide sensitive information on forms and reports.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encryption for fields containing personally identifiable information (PII).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multi-factor authentication (MFA) for users accessing sensitive data.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Importing &amp; Securing Data In Servicenow</dc:title>
  <dc:subject>Importing &amp; Securing Data In Servicenow</dc:subject>
  <dc:creator>SlideMake.com</dc:creator>
  <cp:lastModifiedBy>SlideMake.com</cp:lastModifiedBy>
  <cp:revision>1</cp:revision>
  <dcterms:created xsi:type="dcterms:W3CDTF">2025-06-30T05:14:41Z</dcterms:created>
  <dcterms:modified xsi:type="dcterms:W3CDTF">2025-06-30T05:14:41Z</dcterms:modified>
</cp:coreProperties>
</file>