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9CAAB-F88D-4AB5-B1F4-03EE381672C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381AD-6DE4-49EC-B761-54F7C888B4B7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As you start a new game a grid of gray squares will appear.</a:t>
          </a:r>
        </a:p>
      </dgm:t>
    </dgm:pt>
    <dgm:pt modelId="{80FFCD21-E80C-4D42-898D-AE29087FF8C7}" type="parTrans" cxnId="{6AE57217-CC84-41CF-AF72-2B665EA08FDE}">
      <dgm:prSet/>
      <dgm:spPr/>
      <dgm:t>
        <a:bodyPr/>
        <a:lstStyle/>
        <a:p>
          <a:endParaRPr lang="en-US"/>
        </a:p>
      </dgm:t>
    </dgm:pt>
    <dgm:pt modelId="{901F7420-175B-4A48-AD25-EAC0E0C8DE82}" type="sibTrans" cxnId="{6AE57217-CC84-41CF-AF72-2B665EA08FDE}">
      <dgm:prSet/>
      <dgm:spPr/>
      <dgm:t>
        <a:bodyPr/>
        <a:lstStyle/>
        <a:p>
          <a:endParaRPr lang="en-US"/>
        </a:p>
      </dgm:t>
    </dgm:pt>
    <dgm:pt modelId="{A1B56AB0-9EB5-45FC-9B54-81F73F39FD3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Left-click on any gray square. If there is a mine hidden under the square, you lose the game. If there isn't a mine under the square, there will be a number – one through eight –indicating how many mines are under the eight neighboring squares.</a:t>
          </a:r>
        </a:p>
      </dgm:t>
    </dgm:pt>
    <dgm:pt modelId="{FDEE0C39-6BD2-4A19-B712-D8EB4674DC80}" type="parTrans" cxnId="{731F2AC7-05B8-493F-A523-A7014C0A5519}">
      <dgm:prSet/>
      <dgm:spPr/>
      <dgm:t>
        <a:bodyPr/>
        <a:lstStyle/>
        <a:p>
          <a:endParaRPr lang="en-US"/>
        </a:p>
      </dgm:t>
    </dgm:pt>
    <dgm:pt modelId="{3A09D965-DD85-42B3-A1BE-909D7CAC265C}" type="sibTrans" cxnId="{731F2AC7-05B8-493F-A523-A7014C0A5519}">
      <dgm:prSet/>
      <dgm:spPr/>
      <dgm:t>
        <a:bodyPr/>
        <a:lstStyle/>
        <a:p>
          <a:endParaRPr lang="en-US"/>
        </a:p>
      </dgm:t>
    </dgm:pt>
    <dgm:pt modelId="{52E5E6A7-2AC1-41FE-B5E0-99A69D08AAA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To determine safe squares, by using the uncovered numbers. Lower numbers indicate fewer mines close to that square. If the number is a "1," then there is only one mine around that square, and seven safe squares.</a:t>
          </a:r>
        </a:p>
      </dgm:t>
    </dgm:pt>
    <dgm:pt modelId="{C8F58032-D27B-496C-815E-F4EFCF6E9ECC}" type="parTrans" cxnId="{892F7979-0868-4D57-9F4A-C2F6AE360C13}">
      <dgm:prSet/>
      <dgm:spPr/>
      <dgm:t>
        <a:bodyPr/>
        <a:lstStyle/>
        <a:p>
          <a:endParaRPr lang="en-US"/>
        </a:p>
      </dgm:t>
    </dgm:pt>
    <dgm:pt modelId="{9A08D2CB-6376-4F7D-B8AF-28851DDF5813}" type="sibTrans" cxnId="{892F7979-0868-4D57-9F4A-C2F6AE360C13}">
      <dgm:prSet/>
      <dgm:spPr/>
      <dgm:t>
        <a:bodyPr/>
        <a:lstStyle/>
        <a:p>
          <a:endParaRPr lang="en-US"/>
        </a:p>
      </dgm:t>
    </dgm:pt>
    <dgm:pt modelId="{EEE86944-05DF-4162-8F57-E741D298D50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Flag squares that you deduce are hiding mines by right-clicking on them. </a:t>
          </a:r>
        </a:p>
      </dgm:t>
    </dgm:pt>
    <dgm:pt modelId="{15B29D7E-E478-4D95-BC82-A71A873D8930}" type="parTrans" cxnId="{06A6B714-2228-4B40-B88A-75171B76D947}">
      <dgm:prSet/>
      <dgm:spPr/>
      <dgm:t>
        <a:bodyPr/>
        <a:lstStyle/>
        <a:p>
          <a:endParaRPr lang="en-US"/>
        </a:p>
      </dgm:t>
    </dgm:pt>
    <dgm:pt modelId="{2807B496-ED31-4365-AF6A-6870413D9676}" type="sibTrans" cxnId="{06A6B714-2228-4B40-B88A-75171B76D947}">
      <dgm:prSet/>
      <dgm:spPr/>
      <dgm:t>
        <a:bodyPr/>
        <a:lstStyle/>
        <a:p>
          <a:endParaRPr lang="en-US"/>
        </a:p>
      </dgm:t>
    </dgm:pt>
    <dgm:pt modelId="{DBC74D08-EA67-470A-B5BB-A707C8F78E2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Locate all the mines and uncover all the number squares to win the game and become the ultimate minesweeper.</a:t>
          </a:r>
        </a:p>
      </dgm:t>
    </dgm:pt>
    <dgm:pt modelId="{34D8461C-3E20-43F9-9821-1D1877607638}" type="parTrans" cxnId="{E5C59C1D-4821-4924-B204-A0B41303BCB0}">
      <dgm:prSet/>
      <dgm:spPr/>
      <dgm:t>
        <a:bodyPr/>
        <a:lstStyle/>
        <a:p>
          <a:endParaRPr lang="en-US"/>
        </a:p>
      </dgm:t>
    </dgm:pt>
    <dgm:pt modelId="{5D550894-BF66-4EB9-BC43-54B29EE80583}" type="sibTrans" cxnId="{E5C59C1D-4821-4924-B204-A0B41303BCB0}">
      <dgm:prSet/>
      <dgm:spPr/>
      <dgm:t>
        <a:bodyPr/>
        <a:lstStyle/>
        <a:p>
          <a:endParaRPr lang="en-US"/>
        </a:p>
      </dgm:t>
    </dgm:pt>
    <dgm:pt modelId="{69050464-0574-4887-9BBA-F1340AE9F8C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If you by chance clicked on a mine, try again by starting a new game until you have located all the mines without left-clicking on them.</a:t>
          </a:r>
        </a:p>
      </dgm:t>
    </dgm:pt>
    <dgm:pt modelId="{4856860A-FFE0-4822-BF1B-2FFC71BCCF88}" type="parTrans" cxnId="{C845AF73-22A6-4292-B77F-F2B62858BEA8}">
      <dgm:prSet/>
      <dgm:spPr/>
      <dgm:t>
        <a:bodyPr/>
        <a:lstStyle/>
        <a:p>
          <a:endParaRPr lang="en-ZA"/>
        </a:p>
      </dgm:t>
    </dgm:pt>
    <dgm:pt modelId="{AE12234B-BCA8-4BEE-ABE2-8972F62EBD86}" type="sibTrans" cxnId="{C845AF73-22A6-4292-B77F-F2B62858BEA8}">
      <dgm:prSet/>
      <dgm:spPr/>
      <dgm:t>
        <a:bodyPr/>
        <a:lstStyle/>
        <a:p>
          <a:endParaRPr lang="en-ZA"/>
        </a:p>
      </dgm:t>
    </dgm:pt>
    <dgm:pt modelId="{75E6E593-8E60-45E6-9453-E702B137CDCB}" type="pres">
      <dgm:prSet presAssocID="{0EB9CAAB-F88D-4AB5-B1F4-03EE381672C9}" presName="diagram" presStyleCnt="0">
        <dgm:presLayoutVars>
          <dgm:dir/>
          <dgm:resizeHandles val="exact"/>
        </dgm:presLayoutVars>
      </dgm:prSet>
      <dgm:spPr/>
    </dgm:pt>
    <dgm:pt modelId="{0DED00E4-D226-4537-A5E5-17B9CD687B8C}" type="pres">
      <dgm:prSet presAssocID="{76D381AD-6DE4-49EC-B761-54F7C888B4B7}" presName="node" presStyleLbl="node1" presStyleIdx="0" presStyleCnt="6">
        <dgm:presLayoutVars>
          <dgm:bulletEnabled val="1"/>
        </dgm:presLayoutVars>
      </dgm:prSet>
      <dgm:spPr/>
    </dgm:pt>
    <dgm:pt modelId="{C497862D-B213-4656-A94A-43FAADC324AD}" type="pres">
      <dgm:prSet presAssocID="{901F7420-175B-4A48-AD25-EAC0E0C8DE82}" presName="sibTrans" presStyleLbl="sibTrans2D1" presStyleIdx="0" presStyleCnt="5"/>
      <dgm:spPr/>
    </dgm:pt>
    <dgm:pt modelId="{9CCADF98-E438-4097-9F52-425C04B0B7CF}" type="pres">
      <dgm:prSet presAssocID="{901F7420-175B-4A48-AD25-EAC0E0C8DE82}" presName="connectorText" presStyleLbl="sibTrans2D1" presStyleIdx="0" presStyleCnt="5"/>
      <dgm:spPr/>
    </dgm:pt>
    <dgm:pt modelId="{8B1A50F7-7B33-48EC-A86A-6A592568DAB0}" type="pres">
      <dgm:prSet presAssocID="{A1B56AB0-9EB5-45FC-9B54-81F73F39FD32}" presName="node" presStyleLbl="node1" presStyleIdx="1" presStyleCnt="6">
        <dgm:presLayoutVars>
          <dgm:bulletEnabled val="1"/>
        </dgm:presLayoutVars>
      </dgm:prSet>
      <dgm:spPr/>
    </dgm:pt>
    <dgm:pt modelId="{A46DBD13-9AFD-4FD6-9C43-4695088A977C}" type="pres">
      <dgm:prSet presAssocID="{3A09D965-DD85-42B3-A1BE-909D7CAC265C}" presName="sibTrans" presStyleLbl="sibTrans2D1" presStyleIdx="1" presStyleCnt="5"/>
      <dgm:spPr/>
    </dgm:pt>
    <dgm:pt modelId="{E08C71C3-82EA-4A34-9C57-299E3F8458C5}" type="pres">
      <dgm:prSet presAssocID="{3A09D965-DD85-42B3-A1BE-909D7CAC265C}" presName="connectorText" presStyleLbl="sibTrans2D1" presStyleIdx="1" presStyleCnt="5"/>
      <dgm:spPr/>
    </dgm:pt>
    <dgm:pt modelId="{34E4ECBF-715C-4993-80DF-00FDE38E81AB}" type="pres">
      <dgm:prSet presAssocID="{52E5E6A7-2AC1-41FE-B5E0-99A69D08AAAF}" presName="node" presStyleLbl="node1" presStyleIdx="2" presStyleCnt="6">
        <dgm:presLayoutVars>
          <dgm:bulletEnabled val="1"/>
        </dgm:presLayoutVars>
      </dgm:prSet>
      <dgm:spPr/>
    </dgm:pt>
    <dgm:pt modelId="{2DED671F-0E16-4FF9-900E-45802945B849}" type="pres">
      <dgm:prSet presAssocID="{9A08D2CB-6376-4F7D-B8AF-28851DDF5813}" presName="sibTrans" presStyleLbl="sibTrans2D1" presStyleIdx="2" presStyleCnt="5"/>
      <dgm:spPr/>
    </dgm:pt>
    <dgm:pt modelId="{E3296E00-74FC-4E30-BD5C-F33FB314F7B5}" type="pres">
      <dgm:prSet presAssocID="{9A08D2CB-6376-4F7D-B8AF-28851DDF5813}" presName="connectorText" presStyleLbl="sibTrans2D1" presStyleIdx="2" presStyleCnt="5"/>
      <dgm:spPr/>
    </dgm:pt>
    <dgm:pt modelId="{85265C4C-E36B-45B5-BCEB-4359062535E6}" type="pres">
      <dgm:prSet presAssocID="{EEE86944-05DF-4162-8F57-E741D298D50B}" presName="node" presStyleLbl="node1" presStyleIdx="3" presStyleCnt="6">
        <dgm:presLayoutVars>
          <dgm:bulletEnabled val="1"/>
        </dgm:presLayoutVars>
      </dgm:prSet>
      <dgm:spPr/>
    </dgm:pt>
    <dgm:pt modelId="{8E5A194D-8FA7-4D33-A3D8-5DAD7C9C7CC6}" type="pres">
      <dgm:prSet presAssocID="{2807B496-ED31-4365-AF6A-6870413D9676}" presName="sibTrans" presStyleLbl="sibTrans2D1" presStyleIdx="3" presStyleCnt="5"/>
      <dgm:spPr/>
    </dgm:pt>
    <dgm:pt modelId="{EE926872-EA4D-407B-9A9A-85CD7B47C62F}" type="pres">
      <dgm:prSet presAssocID="{2807B496-ED31-4365-AF6A-6870413D9676}" presName="connectorText" presStyleLbl="sibTrans2D1" presStyleIdx="3" presStyleCnt="5"/>
      <dgm:spPr/>
    </dgm:pt>
    <dgm:pt modelId="{A02151FE-5AA2-4CDC-A971-E71012923179}" type="pres">
      <dgm:prSet presAssocID="{DBC74D08-EA67-470A-B5BB-A707C8F78E2A}" presName="node" presStyleLbl="node1" presStyleIdx="4" presStyleCnt="6">
        <dgm:presLayoutVars>
          <dgm:bulletEnabled val="1"/>
        </dgm:presLayoutVars>
      </dgm:prSet>
      <dgm:spPr/>
    </dgm:pt>
    <dgm:pt modelId="{ACF761B6-4420-447C-9175-926F39A7AFFB}" type="pres">
      <dgm:prSet presAssocID="{5D550894-BF66-4EB9-BC43-54B29EE80583}" presName="sibTrans" presStyleLbl="sibTrans2D1" presStyleIdx="4" presStyleCnt="5"/>
      <dgm:spPr/>
    </dgm:pt>
    <dgm:pt modelId="{C12CCC10-8263-45EF-A5C5-6F347EB47285}" type="pres">
      <dgm:prSet presAssocID="{5D550894-BF66-4EB9-BC43-54B29EE80583}" presName="connectorText" presStyleLbl="sibTrans2D1" presStyleIdx="4" presStyleCnt="5"/>
      <dgm:spPr/>
    </dgm:pt>
    <dgm:pt modelId="{A8D64360-CBE6-4B00-B39A-AA1FF59625EF}" type="pres">
      <dgm:prSet presAssocID="{69050464-0574-4887-9BBA-F1340AE9F8C4}" presName="node" presStyleLbl="node1" presStyleIdx="5" presStyleCnt="6">
        <dgm:presLayoutVars>
          <dgm:bulletEnabled val="1"/>
        </dgm:presLayoutVars>
      </dgm:prSet>
      <dgm:spPr/>
    </dgm:pt>
  </dgm:ptLst>
  <dgm:cxnLst>
    <dgm:cxn modelId="{99EB4300-ADD3-4794-A9D6-528ED294F8FB}" type="presOf" srcId="{DBC74D08-EA67-470A-B5BB-A707C8F78E2A}" destId="{A02151FE-5AA2-4CDC-A971-E71012923179}" srcOrd="0" destOrd="0" presId="urn:microsoft.com/office/officeart/2005/8/layout/process5"/>
    <dgm:cxn modelId="{2EA3AF0D-39D2-47A3-B035-EBDD41BCE03D}" type="presOf" srcId="{69050464-0574-4887-9BBA-F1340AE9F8C4}" destId="{A8D64360-CBE6-4B00-B39A-AA1FF59625EF}" srcOrd="0" destOrd="0" presId="urn:microsoft.com/office/officeart/2005/8/layout/process5"/>
    <dgm:cxn modelId="{BCB70714-D02F-4246-A1F1-583B270FE036}" type="presOf" srcId="{76D381AD-6DE4-49EC-B761-54F7C888B4B7}" destId="{0DED00E4-D226-4537-A5E5-17B9CD687B8C}" srcOrd="0" destOrd="0" presId="urn:microsoft.com/office/officeart/2005/8/layout/process5"/>
    <dgm:cxn modelId="{06A6B714-2228-4B40-B88A-75171B76D947}" srcId="{0EB9CAAB-F88D-4AB5-B1F4-03EE381672C9}" destId="{EEE86944-05DF-4162-8F57-E741D298D50B}" srcOrd="3" destOrd="0" parTransId="{15B29D7E-E478-4D95-BC82-A71A873D8930}" sibTransId="{2807B496-ED31-4365-AF6A-6870413D9676}"/>
    <dgm:cxn modelId="{6AE57217-CC84-41CF-AF72-2B665EA08FDE}" srcId="{0EB9CAAB-F88D-4AB5-B1F4-03EE381672C9}" destId="{76D381AD-6DE4-49EC-B761-54F7C888B4B7}" srcOrd="0" destOrd="0" parTransId="{80FFCD21-E80C-4D42-898D-AE29087FF8C7}" sibTransId="{901F7420-175B-4A48-AD25-EAC0E0C8DE82}"/>
    <dgm:cxn modelId="{E5C59C1D-4821-4924-B204-A0B41303BCB0}" srcId="{0EB9CAAB-F88D-4AB5-B1F4-03EE381672C9}" destId="{DBC74D08-EA67-470A-B5BB-A707C8F78E2A}" srcOrd="4" destOrd="0" parTransId="{34D8461C-3E20-43F9-9821-1D1877607638}" sibTransId="{5D550894-BF66-4EB9-BC43-54B29EE80583}"/>
    <dgm:cxn modelId="{028E992F-54E4-4567-B5A9-9E87CF4264C8}" type="presOf" srcId="{0EB9CAAB-F88D-4AB5-B1F4-03EE381672C9}" destId="{75E6E593-8E60-45E6-9453-E702B137CDCB}" srcOrd="0" destOrd="0" presId="urn:microsoft.com/office/officeart/2005/8/layout/process5"/>
    <dgm:cxn modelId="{AD5FA42F-2F25-4708-964B-AA4B1A8469F8}" type="presOf" srcId="{2807B496-ED31-4365-AF6A-6870413D9676}" destId="{EE926872-EA4D-407B-9A9A-85CD7B47C62F}" srcOrd="1" destOrd="0" presId="urn:microsoft.com/office/officeart/2005/8/layout/process5"/>
    <dgm:cxn modelId="{C90F8360-1B6E-44A3-814A-D1CACA663BD8}" type="presOf" srcId="{EEE86944-05DF-4162-8F57-E741D298D50B}" destId="{85265C4C-E36B-45B5-BCEB-4359062535E6}" srcOrd="0" destOrd="0" presId="urn:microsoft.com/office/officeart/2005/8/layout/process5"/>
    <dgm:cxn modelId="{9B055867-88D6-46E2-B78D-7DDF9644C57F}" type="presOf" srcId="{3A09D965-DD85-42B3-A1BE-909D7CAC265C}" destId="{E08C71C3-82EA-4A34-9C57-299E3F8458C5}" srcOrd="1" destOrd="0" presId="urn:microsoft.com/office/officeart/2005/8/layout/process5"/>
    <dgm:cxn modelId="{A997B467-F466-4990-8E82-4F058C2B45CE}" type="presOf" srcId="{901F7420-175B-4A48-AD25-EAC0E0C8DE82}" destId="{C497862D-B213-4656-A94A-43FAADC324AD}" srcOrd="0" destOrd="0" presId="urn:microsoft.com/office/officeart/2005/8/layout/process5"/>
    <dgm:cxn modelId="{D283F047-2E51-47EA-B3C3-B8ED3D4A6FC0}" type="presOf" srcId="{5D550894-BF66-4EB9-BC43-54B29EE80583}" destId="{C12CCC10-8263-45EF-A5C5-6F347EB47285}" srcOrd="1" destOrd="0" presId="urn:microsoft.com/office/officeart/2005/8/layout/process5"/>
    <dgm:cxn modelId="{A74D8F48-3C33-4C67-BE90-DB5DCC7DF011}" type="presOf" srcId="{9A08D2CB-6376-4F7D-B8AF-28851DDF5813}" destId="{2DED671F-0E16-4FF9-900E-45802945B849}" srcOrd="0" destOrd="0" presId="urn:microsoft.com/office/officeart/2005/8/layout/process5"/>
    <dgm:cxn modelId="{934E504E-754B-4B48-AF04-9D84A19D1A40}" type="presOf" srcId="{901F7420-175B-4A48-AD25-EAC0E0C8DE82}" destId="{9CCADF98-E438-4097-9F52-425C04B0B7CF}" srcOrd="1" destOrd="0" presId="urn:microsoft.com/office/officeart/2005/8/layout/process5"/>
    <dgm:cxn modelId="{46318570-CB2A-4A3D-825C-5B0C5AFEA42A}" type="presOf" srcId="{3A09D965-DD85-42B3-A1BE-909D7CAC265C}" destId="{A46DBD13-9AFD-4FD6-9C43-4695088A977C}" srcOrd="0" destOrd="0" presId="urn:microsoft.com/office/officeart/2005/8/layout/process5"/>
    <dgm:cxn modelId="{C845AF73-22A6-4292-B77F-F2B62858BEA8}" srcId="{0EB9CAAB-F88D-4AB5-B1F4-03EE381672C9}" destId="{69050464-0574-4887-9BBA-F1340AE9F8C4}" srcOrd="5" destOrd="0" parTransId="{4856860A-FFE0-4822-BF1B-2FFC71BCCF88}" sibTransId="{AE12234B-BCA8-4BEE-ABE2-8972F62EBD86}"/>
    <dgm:cxn modelId="{892F7979-0868-4D57-9F4A-C2F6AE360C13}" srcId="{0EB9CAAB-F88D-4AB5-B1F4-03EE381672C9}" destId="{52E5E6A7-2AC1-41FE-B5E0-99A69D08AAAF}" srcOrd="2" destOrd="0" parTransId="{C8F58032-D27B-496C-815E-F4EFCF6E9ECC}" sibTransId="{9A08D2CB-6376-4F7D-B8AF-28851DDF5813}"/>
    <dgm:cxn modelId="{D6305E7F-2C9A-4032-8A98-563FCA4424DF}" type="presOf" srcId="{5D550894-BF66-4EB9-BC43-54B29EE80583}" destId="{ACF761B6-4420-447C-9175-926F39A7AFFB}" srcOrd="0" destOrd="0" presId="urn:microsoft.com/office/officeart/2005/8/layout/process5"/>
    <dgm:cxn modelId="{BD9CB881-D5E2-46D3-A9C0-8BFAF6635E61}" type="presOf" srcId="{9A08D2CB-6376-4F7D-B8AF-28851DDF5813}" destId="{E3296E00-74FC-4E30-BD5C-F33FB314F7B5}" srcOrd="1" destOrd="0" presId="urn:microsoft.com/office/officeart/2005/8/layout/process5"/>
    <dgm:cxn modelId="{F323BAC1-4691-4DC4-8E58-EB300537A3DC}" type="presOf" srcId="{52E5E6A7-2AC1-41FE-B5E0-99A69D08AAAF}" destId="{34E4ECBF-715C-4993-80DF-00FDE38E81AB}" srcOrd="0" destOrd="0" presId="urn:microsoft.com/office/officeart/2005/8/layout/process5"/>
    <dgm:cxn modelId="{731F2AC7-05B8-493F-A523-A7014C0A5519}" srcId="{0EB9CAAB-F88D-4AB5-B1F4-03EE381672C9}" destId="{A1B56AB0-9EB5-45FC-9B54-81F73F39FD32}" srcOrd="1" destOrd="0" parTransId="{FDEE0C39-6BD2-4A19-B712-D8EB4674DC80}" sibTransId="{3A09D965-DD85-42B3-A1BE-909D7CAC265C}"/>
    <dgm:cxn modelId="{43A8BDEC-5F94-4D91-A300-28596DB27D63}" type="presOf" srcId="{A1B56AB0-9EB5-45FC-9B54-81F73F39FD32}" destId="{8B1A50F7-7B33-48EC-A86A-6A592568DAB0}" srcOrd="0" destOrd="0" presId="urn:microsoft.com/office/officeart/2005/8/layout/process5"/>
    <dgm:cxn modelId="{0FE78CFB-25E4-41FE-8AD2-45F211521BAB}" type="presOf" srcId="{2807B496-ED31-4365-AF6A-6870413D9676}" destId="{8E5A194D-8FA7-4D33-A3D8-5DAD7C9C7CC6}" srcOrd="0" destOrd="0" presId="urn:microsoft.com/office/officeart/2005/8/layout/process5"/>
    <dgm:cxn modelId="{A544D0A6-99B1-4AD0-96C3-9B1DF6EBD2DD}" type="presParOf" srcId="{75E6E593-8E60-45E6-9453-E702B137CDCB}" destId="{0DED00E4-D226-4537-A5E5-17B9CD687B8C}" srcOrd="0" destOrd="0" presId="urn:microsoft.com/office/officeart/2005/8/layout/process5"/>
    <dgm:cxn modelId="{D53F7979-BF8F-439B-B3EA-820C11138DA9}" type="presParOf" srcId="{75E6E593-8E60-45E6-9453-E702B137CDCB}" destId="{C497862D-B213-4656-A94A-43FAADC324AD}" srcOrd="1" destOrd="0" presId="urn:microsoft.com/office/officeart/2005/8/layout/process5"/>
    <dgm:cxn modelId="{01ADF1DA-5CA8-4A73-9F77-91B804B3BCED}" type="presParOf" srcId="{C497862D-B213-4656-A94A-43FAADC324AD}" destId="{9CCADF98-E438-4097-9F52-425C04B0B7CF}" srcOrd="0" destOrd="0" presId="urn:microsoft.com/office/officeart/2005/8/layout/process5"/>
    <dgm:cxn modelId="{97885491-B315-40E8-B60F-0E1A4BE3B7CB}" type="presParOf" srcId="{75E6E593-8E60-45E6-9453-E702B137CDCB}" destId="{8B1A50F7-7B33-48EC-A86A-6A592568DAB0}" srcOrd="2" destOrd="0" presId="urn:microsoft.com/office/officeart/2005/8/layout/process5"/>
    <dgm:cxn modelId="{8BEEBB72-4FBA-47EE-9EDC-3159088C1652}" type="presParOf" srcId="{75E6E593-8E60-45E6-9453-E702B137CDCB}" destId="{A46DBD13-9AFD-4FD6-9C43-4695088A977C}" srcOrd="3" destOrd="0" presId="urn:microsoft.com/office/officeart/2005/8/layout/process5"/>
    <dgm:cxn modelId="{B975BCFC-B30A-4586-80CA-5DADC36A11B1}" type="presParOf" srcId="{A46DBD13-9AFD-4FD6-9C43-4695088A977C}" destId="{E08C71C3-82EA-4A34-9C57-299E3F8458C5}" srcOrd="0" destOrd="0" presId="urn:microsoft.com/office/officeart/2005/8/layout/process5"/>
    <dgm:cxn modelId="{C02B2450-D9E6-475D-ABD3-6DC08606FB94}" type="presParOf" srcId="{75E6E593-8E60-45E6-9453-E702B137CDCB}" destId="{34E4ECBF-715C-4993-80DF-00FDE38E81AB}" srcOrd="4" destOrd="0" presId="urn:microsoft.com/office/officeart/2005/8/layout/process5"/>
    <dgm:cxn modelId="{3F526F05-3ED4-4EA1-AFA9-CB15BAEFB19C}" type="presParOf" srcId="{75E6E593-8E60-45E6-9453-E702B137CDCB}" destId="{2DED671F-0E16-4FF9-900E-45802945B849}" srcOrd="5" destOrd="0" presId="urn:microsoft.com/office/officeart/2005/8/layout/process5"/>
    <dgm:cxn modelId="{AFDCAD98-EF95-43D9-A8C4-A029E023DBAA}" type="presParOf" srcId="{2DED671F-0E16-4FF9-900E-45802945B849}" destId="{E3296E00-74FC-4E30-BD5C-F33FB314F7B5}" srcOrd="0" destOrd="0" presId="urn:microsoft.com/office/officeart/2005/8/layout/process5"/>
    <dgm:cxn modelId="{5423FD9F-D690-4E03-A30D-A2EC1C80AE8B}" type="presParOf" srcId="{75E6E593-8E60-45E6-9453-E702B137CDCB}" destId="{85265C4C-E36B-45B5-BCEB-4359062535E6}" srcOrd="6" destOrd="0" presId="urn:microsoft.com/office/officeart/2005/8/layout/process5"/>
    <dgm:cxn modelId="{36976EE6-1CFB-4F4A-9366-818965D0CFA0}" type="presParOf" srcId="{75E6E593-8E60-45E6-9453-E702B137CDCB}" destId="{8E5A194D-8FA7-4D33-A3D8-5DAD7C9C7CC6}" srcOrd="7" destOrd="0" presId="urn:microsoft.com/office/officeart/2005/8/layout/process5"/>
    <dgm:cxn modelId="{7403FCD2-FBE0-4064-AA6E-E8D43F6D179F}" type="presParOf" srcId="{8E5A194D-8FA7-4D33-A3D8-5DAD7C9C7CC6}" destId="{EE926872-EA4D-407B-9A9A-85CD7B47C62F}" srcOrd="0" destOrd="0" presId="urn:microsoft.com/office/officeart/2005/8/layout/process5"/>
    <dgm:cxn modelId="{F37FBB9B-01A3-4777-B663-40CE31295D47}" type="presParOf" srcId="{75E6E593-8E60-45E6-9453-E702B137CDCB}" destId="{A02151FE-5AA2-4CDC-A971-E71012923179}" srcOrd="8" destOrd="0" presId="urn:microsoft.com/office/officeart/2005/8/layout/process5"/>
    <dgm:cxn modelId="{D161C294-C756-48C5-BB16-22F354597831}" type="presParOf" srcId="{75E6E593-8E60-45E6-9453-E702B137CDCB}" destId="{ACF761B6-4420-447C-9175-926F39A7AFFB}" srcOrd="9" destOrd="0" presId="urn:microsoft.com/office/officeart/2005/8/layout/process5"/>
    <dgm:cxn modelId="{98B3998A-C62B-4E71-AA52-7844F11478FC}" type="presParOf" srcId="{ACF761B6-4420-447C-9175-926F39A7AFFB}" destId="{C12CCC10-8263-45EF-A5C5-6F347EB47285}" srcOrd="0" destOrd="0" presId="urn:microsoft.com/office/officeart/2005/8/layout/process5"/>
    <dgm:cxn modelId="{CD592268-1CA0-4AF6-BFAB-0FD0FE8A289C}" type="presParOf" srcId="{75E6E593-8E60-45E6-9453-E702B137CDCB}" destId="{A8D64360-CBE6-4B00-B39A-AA1FF59625E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D00E4-D226-4537-A5E5-17B9CD687B8C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 you start a new game a grid of gray squares will appear.</a:t>
          </a:r>
        </a:p>
      </dsp:txBody>
      <dsp:txXfrm>
        <a:off x="44665" y="1038705"/>
        <a:ext cx="2060143" cy="1206068"/>
      </dsp:txXfrm>
    </dsp:sp>
    <dsp:sp modelId="{C497862D-B213-4656-A94A-43FAADC324AD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30227" y="1482881"/>
        <a:ext cx="316861" cy="317716"/>
      </dsp:txXfrm>
    </dsp:sp>
    <dsp:sp modelId="{8B1A50F7-7B33-48EC-A86A-6A592568DAB0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Left-click on any gray square. If there is a mine hidden under the square, you lose the game. If there isn't a mine under the square, there will be a number – one through eight –indicating how many mines are under the eight neighboring squares.</a:t>
          </a:r>
        </a:p>
      </dsp:txBody>
      <dsp:txXfrm>
        <a:off x="3033928" y="1038705"/>
        <a:ext cx="2060143" cy="1206068"/>
      </dsp:txXfrm>
    </dsp:sp>
    <dsp:sp modelId="{A46DBD13-9AFD-4FD6-9C43-4695088A977C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19490" y="1482881"/>
        <a:ext cx="316861" cy="317716"/>
      </dsp:txXfrm>
    </dsp:sp>
    <dsp:sp modelId="{34E4ECBF-715C-4993-80DF-00FDE38E81AB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determine safe squares, by using the uncovered numbers. Lower numbers indicate fewer mines close to that square. If the number is a "1," then there is only one mine around that square, and seven safe squares.</a:t>
          </a:r>
        </a:p>
      </dsp:txBody>
      <dsp:txXfrm>
        <a:off x="6023190" y="1038705"/>
        <a:ext cx="2060143" cy="1206068"/>
      </dsp:txXfrm>
    </dsp:sp>
    <dsp:sp modelId="{2DED671F-0E16-4FF9-900E-45802945B849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6894404" y="2470192"/>
        <a:ext cx="317716" cy="316861"/>
      </dsp:txXfrm>
    </dsp:sp>
    <dsp:sp modelId="{85265C4C-E36B-45B5-BCEB-4359062535E6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Flag squares that you deduce are hiding mines by right-clicking on them. </a:t>
          </a:r>
        </a:p>
      </dsp:txBody>
      <dsp:txXfrm>
        <a:off x="6023190" y="3173893"/>
        <a:ext cx="2060143" cy="1206068"/>
      </dsp:txXfrm>
    </dsp:sp>
    <dsp:sp modelId="{8E5A194D-8FA7-4D33-A3D8-5DAD7C9C7CC6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480910" y="3618068"/>
        <a:ext cx="316861" cy="317716"/>
      </dsp:txXfrm>
    </dsp:sp>
    <dsp:sp modelId="{A02151FE-5AA2-4CDC-A971-E71012923179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Locate all the mines and uncover all the number squares to win the game and become the ultimate minesweeper.</a:t>
          </a:r>
        </a:p>
      </dsp:txBody>
      <dsp:txXfrm>
        <a:off x="3033928" y="3173892"/>
        <a:ext cx="2060143" cy="1206068"/>
      </dsp:txXfrm>
    </dsp:sp>
    <dsp:sp modelId="{ACF761B6-4420-447C-9175-926F39A7AFFB}">
      <dsp:nvSpPr>
        <dsp:cNvPr id="0" name=""/>
        <dsp:cNvSpPr/>
      </dsp:nvSpPr>
      <dsp:spPr>
        <a:xfrm rot="10800000">
          <a:off x="2355850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491648" y="3618068"/>
        <a:ext cx="316861" cy="317716"/>
      </dsp:txXfrm>
    </dsp:sp>
    <dsp:sp modelId="{A8D64360-CBE6-4B00-B39A-AA1FF59625EF}">
      <dsp:nvSpPr>
        <dsp:cNvPr id="0" name=""/>
        <dsp:cNvSpPr/>
      </dsp:nvSpPr>
      <dsp:spPr>
        <a:xfrm>
          <a:off x="7143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you by chance clicked on a mine, try again by starting a new game until you have located all the mines without left-clicking on them.</a:t>
          </a:r>
        </a:p>
      </dsp:txBody>
      <dsp:txXfrm>
        <a:off x="44665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Minesweeper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Shane Abrahams</a:t>
            </a:r>
          </a:p>
        </p:txBody>
      </p:sp>
    </p:spTree>
    <p:extLst>
      <p:ext uri="{BB962C8B-B14F-4D97-AF65-F5344CB8AC3E}">
        <p14:creationId xmlns:p14="http://schemas.microsoft.com/office/powerpoint/2010/main" val="11004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Minesweeper flow-chart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41163817"/>
              </p:ext>
            </p:extLst>
          </p:nvPr>
        </p:nvGraphicFramePr>
        <p:xfrm>
          <a:off x="102412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4127" y="1997742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5043" y="5934021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5043" y="1997742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19585" y="1998086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9586" y="5934021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093200" y="2174615"/>
            <a:ext cx="1301996" cy="1666816"/>
            <a:chOff x="5985668" y="1001183"/>
            <a:chExt cx="2135187" cy="128111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Rounded Rectangle 14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 txBox="1"/>
            <p:nvPr/>
          </p:nvSpPr>
          <p:spPr>
            <a:xfrm>
              <a:off x="6023190" y="1061699"/>
              <a:ext cx="2060144" cy="114555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TIP</a:t>
              </a: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Start on the easiest setting and work your way up to harder settings.</a:t>
              </a:r>
              <a:endParaRPr lang="en-US" sz="11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116080" y="4267205"/>
            <a:ext cx="1301994" cy="1666816"/>
            <a:chOff x="5985668" y="1001183"/>
            <a:chExt cx="2135187" cy="128111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5985668" y="1001183"/>
              <a:ext cx="2135187" cy="12811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 txBox="1"/>
            <p:nvPr/>
          </p:nvSpPr>
          <p:spPr>
            <a:xfrm>
              <a:off x="6023190" y="1063570"/>
              <a:ext cx="2060144" cy="11436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/>
                <a:t>TIP</a:t>
              </a:r>
            </a:p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Start on the easiest setting and work your way up to harder settings.</a:t>
              </a:r>
              <a:endParaRPr lang="en-US" sz="11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2EA3D36-4F1D-483A-842B-D52C8B4CF502}"/>
              </a:ext>
            </a:extLst>
          </p:cNvPr>
          <p:cNvSpPr txBox="1"/>
          <p:nvPr/>
        </p:nvSpPr>
        <p:spPr>
          <a:xfrm>
            <a:off x="1024127" y="5934021"/>
            <a:ext cx="213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00785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147</TotalTime>
  <Words>218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Minesweeper</vt:lpstr>
      <vt:lpstr>Minesweeper flow-chart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</dc:title>
  <dc:creator>Tamara Paulse</dc:creator>
  <cp:lastModifiedBy>Jana Retief</cp:lastModifiedBy>
  <cp:revision>10</cp:revision>
  <dcterms:created xsi:type="dcterms:W3CDTF">2021-04-12T18:31:11Z</dcterms:created>
  <dcterms:modified xsi:type="dcterms:W3CDTF">2021-04-13T09:06:06Z</dcterms:modified>
</cp:coreProperties>
</file>