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1" r:id="rId4"/>
    <p:sldId id="260" r:id="rId5"/>
    <p:sldId id="280" r:id="rId6"/>
    <p:sldId id="266" r:id="rId7"/>
    <p:sldId id="299" r:id="rId8"/>
    <p:sldId id="267" r:id="rId9"/>
    <p:sldId id="268" r:id="rId10"/>
    <p:sldId id="270" r:id="rId11"/>
    <p:sldId id="287" r:id="rId12"/>
    <p:sldId id="283" r:id="rId13"/>
    <p:sldId id="258" r:id="rId14"/>
    <p:sldId id="269" r:id="rId15"/>
    <p:sldId id="278" r:id="rId16"/>
    <p:sldId id="288" r:id="rId17"/>
    <p:sldId id="290" r:id="rId18"/>
    <p:sldId id="294" r:id="rId19"/>
    <p:sldId id="295" r:id="rId20"/>
    <p:sldId id="293" r:id="rId21"/>
    <p:sldId id="262" r:id="rId22"/>
    <p:sldId id="284" r:id="rId23"/>
    <p:sldId id="285" r:id="rId24"/>
    <p:sldId id="286" r:id="rId25"/>
    <p:sldId id="289" r:id="rId26"/>
    <p:sldId id="273" r:id="rId27"/>
    <p:sldId id="291" r:id="rId28"/>
    <p:sldId id="298" r:id="rId29"/>
    <p:sldId id="274" r:id="rId30"/>
    <p:sldId id="297" r:id="rId31"/>
    <p:sldId id="296" r:id="rId32"/>
    <p:sldId id="277" r:id="rId33"/>
    <p:sldId id="263" r:id="rId34"/>
    <p:sldId id="27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Projekt </a:t>
            </a:r>
            <a:r>
              <a:rPr lang="de-DE" dirty="0" err="1" smtClean="0"/>
              <a:t>silverscreen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Von Marcel </a:t>
            </a:r>
            <a:r>
              <a:rPr lang="de-DE" dirty="0" err="1" smtClean="0"/>
              <a:t>borrmann</a:t>
            </a:r>
            <a:r>
              <a:rPr lang="de-DE" dirty="0" smtClean="0"/>
              <a:t>, Fabian </a:t>
            </a:r>
            <a:r>
              <a:rPr lang="de-DE" dirty="0" err="1" smtClean="0"/>
              <a:t>blatz</a:t>
            </a:r>
            <a:r>
              <a:rPr lang="de-DE" dirty="0" smtClean="0"/>
              <a:t> und </a:t>
            </a:r>
            <a:r>
              <a:rPr lang="de-DE" dirty="0" err="1" smtClean="0"/>
              <a:t>simon</a:t>
            </a:r>
            <a:r>
              <a:rPr lang="de-DE" dirty="0" smtClean="0"/>
              <a:t> </a:t>
            </a:r>
            <a:r>
              <a:rPr lang="de-DE" dirty="0" err="1" smtClean="0"/>
              <a:t>gerhardt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060" y="2640741"/>
            <a:ext cx="869222" cy="86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63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Unsere Methodik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Projektzerlegung und in Phasen geteilte Spezifizierung</a:t>
            </a:r>
          </a:p>
          <a:p>
            <a:pPr lvl="1"/>
            <a:r>
              <a:rPr lang="de-DE" dirty="0"/>
              <a:t>Nutzen des RUP (Rational Unified </a:t>
            </a:r>
            <a:r>
              <a:rPr lang="de-DE" dirty="0" err="1"/>
              <a:t>Process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Frühe tiefgehende architektonische Planung</a:t>
            </a:r>
          </a:p>
          <a:p>
            <a:pPr lvl="1"/>
            <a:r>
              <a:rPr lang="de-DE" dirty="0"/>
              <a:t>Iterative phasengeteilte Vorgehensweise ermöglicht leichte spätere Änderungen</a:t>
            </a:r>
          </a:p>
          <a:p>
            <a:endParaRPr lang="de-DE" dirty="0" smtClean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70545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9228" y="313718"/>
            <a:ext cx="9905998" cy="1478570"/>
          </a:xfrm>
        </p:spPr>
        <p:txBody>
          <a:bodyPr/>
          <a:lstStyle/>
          <a:p>
            <a:pPr algn="ctr"/>
            <a:r>
              <a:rPr lang="de-DE" dirty="0" smtClean="0"/>
              <a:t>RUP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455" y="1407191"/>
            <a:ext cx="7845090" cy="5044409"/>
          </a:xfrm>
        </p:spPr>
      </p:pic>
    </p:spTree>
    <p:extLst>
      <p:ext uri="{BB962C8B-B14F-4D97-AF65-F5344CB8AC3E}">
        <p14:creationId xmlns:p14="http://schemas.microsoft.com/office/powerpoint/2010/main" val="268744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Iterative Vorgehensweise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439" y="2097088"/>
            <a:ext cx="8223946" cy="4351838"/>
          </a:xfrm>
        </p:spPr>
      </p:pic>
    </p:spTree>
    <p:extLst>
      <p:ext uri="{BB962C8B-B14F-4D97-AF65-F5344CB8AC3E}">
        <p14:creationId xmlns:p14="http://schemas.microsoft.com/office/powerpoint/2010/main" val="332951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Unsere Methodik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Projektzerlegung und in Phasen geteilte Spezifizierung</a:t>
            </a:r>
          </a:p>
          <a:p>
            <a:pPr lvl="1"/>
            <a:r>
              <a:rPr lang="de-DE" dirty="0"/>
              <a:t>Nutzen des RUP (Rational Unified </a:t>
            </a:r>
            <a:r>
              <a:rPr lang="de-DE" dirty="0" err="1"/>
              <a:t>Process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Frühe tiefgehende architektonische Planung</a:t>
            </a:r>
          </a:p>
          <a:p>
            <a:pPr lvl="1"/>
            <a:r>
              <a:rPr lang="de-DE" dirty="0"/>
              <a:t>Iterative phasengeteilte Vorgehensweise ermöglicht leichte spätere Änderungen</a:t>
            </a:r>
          </a:p>
          <a:p>
            <a:r>
              <a:rPr lang="de-DE" dirty="0" smtClean="0"/>
              <a:t>Wöchentliche feste Zielsetzung und Qualitätskontrolle des Teams</a:t>
            </a:r>
          </a:p>
          <a:p>
            <a:pPr lvl="1"/>
            <a:r>
              <a:rPr lang="de-DE" dirty="0" smtClean="0"/>
              <a:t>Nutzen der angesehenen iterativen „</a:t>
            </a:r>
            <a:r>
              <a:rPr lang="de-DE" dirty="0" err="1" smtClean="0"/>
              <a:t>Scrumming</a:t>
            </a:r>
            <a:r>
              <a:rPr lang="de-DE" dirty="0" smtClean="0"/>
              <a:t>“ Entwicklungsmethode</a:t>
            </a:r>
          </a:p>
          <a:p>
            <a:pPr lvl="1"/>
            <a:r>
              <a:rPr lang="de-DE" dirty="0" smtClean="0"/>
              <a:t>Softwaregestützter optimierter Ablauf per JIRA</a:t>
            </a:r>
          </a:p>
          <a:p>
            <a:endParaRPr lang="de-DE" dirty="0" smtClean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59672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841"/>
            <a:ext cx="12187623" cy="619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30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01505"/>
            <a:ext cx="12192000" cy="6207183"/>
          </a:xfrm>
        </p:spPr>
      </p:pic>
    </p:spTree>
    <p:extLst>
      <p:ext uri="{BB962C8B-B14F-4D97-AF65-F5344CB8AC3E}">
        <p14:creationId xmlns:p14="http://schemas.microsoft.com/office/powerpoint/2010/main" val="225257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2772"/>
            <a:ext cx="12192000" cy="5951937"/>
          </a:xfrm>
        </p:spPr>
      </p:pic>
    </p:spTree>
    <p:extLst>
      <p:ext uri="{BB962C8B-B14F-4D97-AF65-F5344CB8AC3E}">
        <p14:creationId xmlns:p14="http://schemas.microsoft.com/office/powerpoint/2010/main" val="128977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Unsere Vorausplanung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4519" y="2233856"/>
            <a:ext cx="9905999" cy="3541714"/>
          </a:xfrm>
        </p:spPr>
        <p:txBody>
          <a:bodyPr/>
          <a:lstStyle/>
          <a:p>
            <a:r>
              <a:rPr lang="de-DE" dirty="0" smtClean="0"/>
              <a:t>Zeitmanagement</a:t>
            </a:r>
          </a:p>
          <a:p>
            <a:pPr lvl="1"/>
            <a:r>
              <a:rPr lang="de-DE" dirty="0" smtClean="0"/>
              <a:t>Nutzen der </a:t>
            </a:r>
            <a:r>
              <a:rPr lang="de-DE" dirty="0" err="1" smtClean="0"/>
              <a:t>Function</a:t>
            </a:r>
            <a:r>
              <a:rPr lang="de-DE" dirty="0" smtClean="0"/>
              <a:t> Point Methode</a:t>
            </a:r>
          </a:p>
          <a:p>
            <a:pPr lvl="1"/>
            <a:r>
              <a:rPr lang="de-DE" dirty="0" smtClean="0"/>
              <a:t>Daraus erstellen einer vorzeitigen Zeitanalyse</a:t>
            </a:r>
          </a:p>
          <a:p>
            <a:pPr lvl="1"/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598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imon\Desktop\SoftwareEngineering_Midterm_Presentation\fp_ti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904" y="339969"/>
            <a:ext cx="6468192" cy="617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78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Unsere Vorausplanung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4519" y="2233856"/>
            <a:ext cx="9905999" cy="3541714"/>
          </a:xfrm>
        </p:spPr>
        <p:txBody>
          <a:bodyPr/>
          <a:lstStyle/>
          <a:p>
            <a:r>
              <a:rPr lang="de-DE" dirty="0" smtClean="0"/>
              <a:t>Zeitmanagement</a:t>
            </a:r>
          </a:p>
          <a:p>
            <a:pPr lvl="1"/>
            <a:r>
              <a:rPr lang="de-DE" dirty="0" smtClean="0"/>
              <a:t>Vorzeitige umfangreiche Zeitanalyse</a:t>
            </a:r>
          </a:p>
          <a:p>
            <a:r>
              <a:rPr lang="de-DE" dirty="0"/>
              <a:t>Risikomanagement</a:t>
            </a:r>
          </a:p>
          <a:p>
            <a:pPr lvl="1"/>
            <a:r>
              <a:rPr lang="de-DE" dirty="0"/>
              <a:t>Vorzeitige umfangreiche Risikobetrachtung</a:t>
            </a:r>
          </a:p>
          <a:p>
            <a:pPr lvl="1"/>
            <a:r>
              <a:rPr lang="de-DE" dirty="0"/>
              <a:t>Geplante Entgegenwirkung für jeden Fall</a:t>
            </a:r>
          </a:p>
          <a:p>
            <a:pPr lvl="1"/>
            <a:r>
              <a:rPr lang="de-DE" dirty="0"/>
              <a:t>Stetiges aktualisieren der möglichen Risiken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649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Unsere Vision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Personalisierte Filmempfehlungen</a:t>
            </a:r>
          </a:p>
          <a:p>
            <a:r>
              <a:rPr lang="de-DE" dirty="0" smtClean="0"/>
              <a:t>Algorithmisch basierte Geschmacksanalyse</a:t>
            </a:r>
          </a:p>
          <a:p>
            <a:r>
              <a:rPr lang="de-DE" dirty="0" smtClean="0"/>
              <a:t>Kontinuierlich steigende Genauigkeit</a:t>
            </a:r>
          </a:p>
          <a:p>
            <a:r>
              <a:rPr lang="de-DE" dirty="0" smtClean="0"/>
              <a:t>Sichere persistente Datenspeicherung</a:t>
            </a:r>
          </a:p>
          <a:p>
            <a:r>
              <a:rPr lang="de-DE" dirty="0" smtClean="0"/>
              <a:t>Globale Nutzbarkeit per Android Gerät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62740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imon\Desktop\SoftwareEngineering_Midterm_Presentation\risk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471" y="185102"/>
            <a:ext cx="6665058" cy="6487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72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Qualität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Nutzen des 4-Augen Prinzips</a:t>
            </a:r>
          </a:p>
          <a:p>
            <a:pPr lvl="1"/>
            <a:r>
              <a:rPr lang="de-DE" dirty="0" err="1" smtClean="0"/>
              <a:t>Deployment</a:t>
            </a:r>
            <a:r>
              <a:rPr lang="de-DE" dirty="0" smtClean="0"/>
              <a:t> nur über standardisierte </a:t>
            </a:r>
            <a:r>
              <a:rPr lang="de-DE" dirty="0" err="1" smtClean="0"/>
              <a:t>Git</a:t>
            </a:r>
            <a:r>
              <a:rPr lang="de-DE" dirty="0" smtClean="0"/>
              <a:t>-Schnittstelle</a:t>
            </a:r>
          </a:p>
          <a:p>
            <a:pPr lvl="1"/>
            <a:r>
              <a:rPr lang="de-DE" dirty="0" smtClean="0"/>
              <a:t>Gegenseitige Prüfung vor Änderung des Produkts</a:t>
            </a:r>
          </a:p>
        </p:txBody>
      </p:sp>
    </p:spTree>
    <p:extLst>
      <p:ext uri="{BB962C8B-B14F-4D97-AF65-F5344CB8AC3E}">
        <p14:creationId xmlns:p14="http://schemas.microsoft.com/office/powerpoint/2010/main" val="258667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226" y="0"/>
            <a:ext cx="80881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60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204" y="2423972"/>
            <a:ext cx="9621593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10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218" y="0"/>
            <a:ext cx="74615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1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Qualitäts-Tests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Nutzung manueller, sowie automatisierter Testmöglichkeiten</a:t>
            </a:r>
          </a:p>
          <a:p>
            <a:pPr lvl="1"/>
            <a:r>
              <a:rPr lang="de-DE" dirty="0"/>
              <a:t>Sichert Funktionalität des Produkts</a:t>
            </a:r>
          </a:p>
          <a:p>
            <a:pPr lvl="1"/>
            <a:r>
              <a:rPr lang="de-DE" dirty="0"/>
              <a:t>Einhaltung der im </a:t>
            </a:r>
            <a:r>
              <a:rPr lang="de-DE" dirty="0" err="1"/>
              <a:t>Use</a:t>
            </a:r>
            <a:r>
              <a:rPr lang="de-DE" dirty="0"/>
              <a:t>-Case definierten Bedingungen</a:t>
            </a:r>
          </a:p>
          <a:p>
            <a:pPr lvl="1"/>
            <a:r>
              <a:rPr lang="de-DE" dirty="0"/>
              <a:t>Testmöglichkeit über bereits konfigurierten </a:t>
            </a:r>
            <a:r>
              <a:rPr lang="de-DE" dirty="0" smtClean="0"/>
              <a:t>Web-Server</a:t>
            </a:r>
          </a:p>
          <a:p>
            <a:r>
              <a:rPr lang="de-DE" dirty="0" smtClean="0"/>
              <a:t>Testumfang beinhaltet</a:t>
            </a:r>
          </a:p>
          <a:p>
            <a:pPr lvl="1"/>
            <a:r>
              <a:rPr lang="de-DE" dirty="0" err="1" smtClean="0"/>
              <a:t>JUnit</a:t>
            </a:r>
            <a:r>
              <a:rPr lang="de-DE" dirty="0" smtClean="0"/>
              <a:t> Tests für stetige automatisierte Funktionskontrolle (Logik)</a:t>
            </a:r>
          </a:p>
          <a:p>
            <a:pPr lvl="1"/>
            <a:r>
              <a:rPr lang="de-DE" dirty="0" err="1" smtClean="0"/>
              <a:t>Instrumented</a:t>
            </a:r>
            <a:r>
              <a:rPr lang="de-DE" dirty="0" smtClean="0"/>
              <a:t> Tests für Funktionalität des UI (User Interface)</a:t>
            </a:r>
          </a:p>
          <a:p>
            <a:pPr lvl="1"/>
            <a:r>
              <a:rPr lang="de-DE" dirty="0" smtClean="0"/>
              <a:t>Stresstest der App</a:t>
            </a:r>
          </a:p>
          <a:p>
            <a:pPr lvl="1"/>
            <a:r>
              <a:rPr lang="de-DE" dirty="0" smtClean="0"/>
              <a:t>Test von Server/Datenbank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134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31" y="1232753"/>
            <a:ext cx="11181939" cy="439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01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Qualitäts-Code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51313"/>
          </a:xfrm>
        </p:spPr>
        <p:txBody>
          <a:bodyPr>
            <a:normAutofit/>
          </a:bodyPr>
          <a:lstStyle/>
          <a:p>
            <a:r>
              <a:rPr lang="de-DE" sz="2200" dirty="0" smtClean="0"/>
              <a:t>Kontinuierliche Integration </a:t>
            </a:r>
            <a:r>
              <a:rPr lang="de-DE" sz="2200" dirty="0"/>
              <a:t>mit Travis CI</a:t>
            </a:r>
          </a:p>
          <a:p>
            <a:pPr lvl="1"/>
            <a:r>
              <a:rPr lang="de-DE" sz="1900" dirty="0"/>
              <a:t>Plattform zur Integration </a:t>
            </a:r>
            <a:r>
              <a:rPr lang="de-DE" sz="1900" dirty="0" smtClean="0"/>
              <a:t>der automatisierten Tests</a:t>
            </a:r>
          </a:p>
          <a:p>
            <a:pPr lvl="1"/>
            <a:r>
              <a:rPr lang="de-DE" sz="1900" dirty="0" smtClean="0"/>
              <a:t>Erstellt übersichtlichen Bericht</a:t>
            </a:r>
          </a:p>
          <a:p>
            <a:pPr lvl="1"/>
            <a:r>
              <a:rPr lang="de-DE" sz="1900" dirty="0" smtClean="0"/>
              <a:t>Überwacht Testumfang gesamt</a:t>
            </a:r>
          </a:p>
          <a:p>
            <a:r>
              <a:rPr lang="de-DE" sz="2200" dirty="0" smtClean="0"/>
              <a:t>Design-Patterns</a:t>
            </a:r>
          </a:p>
          <a:p>
            <a:pPr lvl="1"/>
            <a:r>
              <a:rPr lang="de-DE" sz="1900" dirty="0" smtClean="0"/>
              <a:t>Adapter Pattern für kompatible Listendarstellung der </a:t>
            </a:r>
            <a:r>
              <a:rPr lang="de-DE" sz="1900" dirty="0" smtClean="0"/>
              <a:t>Filme</a:t>
            </a:r>
          </a:p>
          <a:p>
            <a:pPr lvl="1"/>
            <a:r>
              <a:rPr lang="de-DE" sz="1900" dirty="0" smtClean="0"/>
              <a:t>Nutzen des MVC Patterns</a:t>
            </a:r>
            <a:endParaRPr lang="de-DE" sz="1900" dirty="0" smtClean="0"/>
          </a:p>
        </p:txBody>
      </p:sp>
      <p:sp>
        <p:nvSpPr>
          <p:cNvPr id="4" name="AutoShape 2" descr="Bildergebnis für travis ci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5" descr="Bildergebnis für travis ci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7" descr="Bildergebnis für travis ci lo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AutoShape 9" descr="Bildergebnis für travis ci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36" name="Picture 12" descr="Bildergebnis für travis c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136" y="2010214"/>
            <a:ext cx="3696420" cy="123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99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708" y="567866"/>
            <a:ext cx="8800585" cy="572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73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213" y="0"/>
            <a:ext cx="45055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94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Idee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User erstellen sich einen Account</a:t>
            </a:r>
          </a:p>
          <a:p>
            <a:r>
              <a:rPr lang="de-DE" dirty="0" smtClean="0"/>
              <a:t>Markieren Filme, welche ihnen gefallen haben</a:t>
            </a:r>
          </a:p>
          <a:p>
            <a:r>
              <a:rPr lang="de-DE" dirty="0" smtClean="0"/>
              <a:t>Der integrierte Algorithmus erstellt eine Liste ähnlicher/vorgeschlagener Filme</a:t>
            </a:r>
          </a:p>
          <a:p>
            <a:r>
              <a:rPr lang="de-DE" dirty="0" smtClean="0"/>
              <a:t>Liste wird mit jedem hinzugefügten Film aktualisiert und auf den User zugeschnitten optimiert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39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Qualitäts-Code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51313"/>
          </a:xfrm>
        </p:spPr>
        <p:txBody>
          <a:bodyPr>
            <a:normAutofit fontScale="92500" lnSpcReduction="10000"/>
          </a:bodyPr>
          <a:lstStyle/>
          <a:p>
            <a:r>
              <a:rPr lang="de-DE" dirty="0" smtClean="0"/>
              <a:t>Kontinuierliche Integration </a:t>
            </a:r>
            <a:r>
              <a:rPr lang="de-DE" dirty="0"/>
              <a:t>mit Travis CI</a:t>
            </a:r>
          </a:p>
          <a:p>
            <a:pPr lvl="1"/>
            <a:r>
              <a:rPr lang="de-DE" dirty="0"/>
              <a:t>Plattform zur Integration </a:t>
            </a:r>
            <a:r>
              <a:rPr lang="de-DE" dirty="0" smtClean="0"/>
              <a:t>der automatisierten Tests</a:t>
            </a:r>
          </a:p>
          <a:p>
            <a:pPr lvl="1"/>
            <a:r>
              <a:rPr lang="de-DE" dirty="0" smtClean="0"/>
              <a:t>Erstellt übersichtlichen Bericht</a:t>
            </a:r>
          </a:p>
          <a:p>
            <a:pPr lvl="1"/>
            <a:r>
              <a:rPr lang="de-DE" dirty="0" smtClean="0"/>
              <a:t>Überwacht Testumfang gesamt</a:t>
            </a:r>
          </a:p>
          <a:p>
            <a:r>
              <a:rPr lang="de-DE" dirty="0" smtClean="0"/>
              <a:t>Design-Patterns</a:t>
            </a:r>
          </a:p>
          <a:p>
            <a:pPr lvl="1"/>
            <a:r>
              <a:rPr lang="de-DE" dirty="0" smtClean="0"/>
              <a:t>Adapter Pattern für kompatible Listendarstellung der </a:t>
            </a:r>
            <a:r>
              <a:rPr lang="de-DE" dirty="0" smtClean="0"/>
              <a:t>Filme</a:t>
            </a:r>
          </a:p>
          <a:p>
            <a:pPr lvl="1"/>
            <a:r>
              <a:rPr lang="de-DE" dirty="0" smtClean="0"/>
              <a:t>Nutzen des MVC Patterns</a:t>
            </a:r>
            <a:endParaRPr lang="de-DE" dirty="0" smtClean="0"/>
          </a:p>
          <a:p>
            <a:r>
              <a:rPr lang="de-DE" dirty="0" smtClean="0"/>
              <a:t>Metriken</a:t>
            </a:r>
          </a:p>
          <a:p>
            <a:pPr lvl="1"/>
            <a:r>
              <a:rPr lang="en-US" dirty="0" smtClean="0"/>
              <a:t>Code </a:t>
            </a:r>
            <a:r>
              <a:rPr lang="en-US" dirty="0" err="1" smtClean="0"/>
              <a:t>Qualität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von </a:t>
            </a:r>
            <a:r>
              <a:rPr lang="en-US" dirty="0" err="1" smtClean="0"/>
              <a:t>Codacy</a:t>
            </a:r>
            <a:r>
              <a:rPr lang="en-US" dirty="0" smtClean="0"/>
              <a:t> </a:t>
            </a:r>
            <a:r>
              <a:rPr lang="en-US" dirty="0" err="1" smtClean="0"/>
              <a:t>überwacht</a:t>
            </a:r>
            <a:endParaRPr lang="en-US" dirty="0" smtClean="0"/>
          </a:p>
          <a:p>
            <a:pPr lvl="1"/>
            <a:r>
              <a:rPr lang="en-US" dirty="0" smtClean="0"/>
              <a:t>Commit triggered via </a:t>
            </a:r>
            <a:r>
              <a:rPr lang="en-US" dirty="0" err="1" smtClean="0"/>
              <a:t>Webhook</a:t>
            </a:r>
            <a:r>
              <a:rPr lang="en-US" dirty="0" smtClean="0"/>
              <a:t> </a:t>
            </a:r>
            <a:r>
              <a:rPr lang="en-US" dirty="0" err="1" smtClean="0"/>
              <a:t>analyse</a:t>
            </a:r>
            <a:r>
              <a:rPr lang="en-US" dirty="0" smtClean="0"/>
              <a:t> des Codes</a:t>
            </a:r>
            <a:endParaRPr lang="de-DE" dirty="0"/>
          </a:p>
        </p:txBody>
      </p:sp>
      <p:sp>
        <p:nvSpPr>
          <p:cNvPr id="4" name="AutoShape 2" descr="Bildergebnis für travis ci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5" descr="Bildergebnis für travis ci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7" descr="Bildergebnis für travis ci lo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AutoShape 9" descr="Bildergebnis für travis ci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36" name="Picture 12" descr="Bildergebnis für travis c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136" y="2010214"/>
            <a:ext cx="3696420" cy="123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Bildergebnis für codac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352" y="4949162"/>
            <a:ext cx="1429408" cy="142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14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imon\Desktop\SoftwareEngineering_Midterm_Presentation\codeco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082" y="2624138"/>
            <a:ext cx="8859837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25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Technische Funktionalitäten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Demo</a:t>
            </a:r>
          </a:p>
          <a:p>
            <a:r>
              <a:rPr lang="de-DE" dirty="0" smtClean="0"/>
              <a:t>Bis dato implementierte Funktionalitäten</a:t>
            </a:r>
          </a:p>
          <a:p>
            <a:pPr lvl="1"/>
            <a:r>
              <a:rPr lang="de-DE" dirty="0" smtClean="0"/>
              <a:t>Alle geplanten Funktionalitäten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12881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Präsentation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Live Test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089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3001" y="2420205"/>
            <a:ext cx="9905998" cy="2017590"/>
          </a:xfrm>
        </p:spPr>
        <p:txBody>
          <a:bodyPr>
            <a:normAutofit/>
          </a:bodyPr>
          <a:lstStyle/>
          <a:p>
            <a:r>
              <a:rPr lang="de-DE" sz="2400" dirty="0" smtClean="0"/>
              <a:t>Für weitere fragen stehen wir ihnen gerne zur </a:t>
            </a:r>
            <a:r>
              <a:rPr lang="de-DE" sz="2400" dirty="0" err="1" smtClean="0"/>
              <a:t>verfügung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98358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Unsere Sicherheiten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Planung für Reibungslosen Entwicklungsablauf und Qualitätskontrolle</a:t>
            </a:r>
          </a:p>
          <a:p>
            <a:pPr lvl="1"/>
            <a:r>
              <a:rPr lang="de-DE" sz="1700" dirty="0"/>
              <a:t>SRS (Software </a:t>
            </a:r>
            <a:r>
              <a:rPr lang="de-DE" sz="1700" dirty="0" err="1"/>
              <a:t>Requirements</a:t>
            </a:r>
            <a:r>
              <a:rPr lang="de-DE" sz="1700" dirty="0"/>
              <a:t> </a:t>
            </a:r>
            <a:r>
              <a:rPr lang="de-DE" sz="1700" dirty="0" err="1"/>
              <a:t>Specification</a:t>
            </a:r>
            <a:r>
              <a:rPr lang="de-DE" sz="1700" dirty="0"/>
              <a:t>)</a:t>
            </a:r>
          </a:p>
          <a:p>
            <a:pPr lvl="1"/>
            <a:r>
              <a:rPr lang="de-DE" sz="1700" dirty="0"/>
              <a:t>Standardisiert vom IEEE (Institute </a:t>
            </a:r>
            <a:r>
              <a:rPr lang="de-DE" sz="1700" dirty="0" err="1"/>
              <a:t>of</a:t>
            </a:r>
            <a:r>
              <a:rPr lang="de-DE" sz="1700" dirty="0"/>
              <a:t> </a:t>
            </a:r>
            <a:r>
              <a:rPr lang="de-DE" sz="1700" dirty="0" err="1"/>
              <a:t>Electrical</a:t>
            </a:r>
            <a:r>
              <a:rPr lang="de-DE" sz="1700" dirty="0"/>
              <a:t> </a:t>
            </a:r>
            <a:r>
              <a:rPr lang="de-DE" sz="1700" dirty="0" err="1"/>
              <a:t>and</a:t>
            </a:r>
            <a:r>
              <a:rPr lang="de-DE" sz="1700" dirty="0"/>
              <a:t> Electronic Engineers)</a:t>
            </a:r>
          </a:p>
          <a:p>
            <a:pPr lvl="1"/>
            <a:r>
              <a:rPr lang="de-DE" sz="1700" dirty="0"/>
              <a:t>Beinhaltet Lasten-/Pflichtenheft (genaue Dokumentation Ihrer Anforderungen)</a:t>
            </a:r>
          </a:p>
        </p:txBody>
      </p:sp>
    </p:spTree>
    <p:extLst>
      <p:ext uri="{BB962C8B-B14F-4D97-AF65-F5344CB8AC3E}">
        <p14:creationId xmlns:p14="http://schemas.microsoft.com/office/powerpoint/2010/main" val="62554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Ist Dokument mit standardisiertem Inhaltsverzeichnis</a:t>
            </a:r>
          </a:p>
          <a:p>
            <a:r>
              <a:rPr lang="de-DE" dirty="0" smtClean="0"/>
              <a:t>Enthält frühe detaillierte Planung vor Start des Projekts</a:t>
            </a:r>
          </a:p>
          <a:p>
            <a:r>
              <a:rPr lang="de-DE" dirty="0" smtClean="0"/>
              <a:t>Legt klare Zielsetzung im Bereich Funktionsumfang </a:t>
            </a:r>
          </a:p>
          <a:p>
            <a:r>
              <a:rPr lang="de-DE" dirty="0" smtClean="0"/>
              <a:t>Verhindert Unstimmigkeiten während Entwicklung der App</a:t>
            </a:r>
          </a:p>
          <a:p>
            <a:r>
              <a:rPr lang="de-DE" dirty="0" smtClean="0"/>
              <a:t>Ermöglicht Qualitäts- und Erfolgskontrolle bei Abschluss des Projekts</a:t>
            </a:r>
          </a:p>
        </p:txBody>
      </p:sp>
    </p:spTree>
    <p:extLst>
      <p:ext uri="{BB962C8B-B14F-4D97-AF65-F5344CB8AC3E}">
        <p14:creationId xmlns:p14="http://schemas.microsoft.com/office/powerpoint/2010/main" val="384899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97" y="0"/>
            <a:ext cx="108186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88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-Cases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32" y="1923533"/>
            <a:ext cx="5704445" cy="408050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109" y="2188427"/>
            <a:ext cx="191452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47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</a:t>
            </a:r>
            <a:r>
              <a:rPr lang="de-DE" dirty="0" smtClean="0"/>
              <a:t>Sicherheiten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Planung für Reibungslosen Entwicklungsablauf und Qualitätskontrolle</a:t>
            </a:r>
          </a:p>
          <a:p>
            <a:pPr lvl="1"/>
            <a:r>
              <a:rPr lang="de-DE" dirty="0"/>
              <a:t>SRS (Software </a:t>
            </a:r>
            <a:r>
              <a:rPr lang="de-DE" dirty="0" err="1"/>
              <a:t>Requirements</a:t>
            </a:r>
            <a:r>
              <a:rPr lang="de-DE" dirty="0"/>
              <a:t> </a:t>
            </a:r>
            <a:r>
              <a:rPr lang="de-DE" dirty="0" err="1"/>
              <a:t>Specification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Standardisiert vom IEEE (Institute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Electrical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Electronic Engineers)</a:t>
            </a:r>
          </a:p>
          <a:p>
            <a:pPr lvl="1"/>
            <a:r>
              <a:rPr lang="de-DE" dirty="0"/>
              <a:t>Beinhaltet Lasten-/Pflichtenheft (genaue Dokumentation Ihrer Anforderungen)</a:t>
            </a:r>
          </a:p>
          <a:p>
            <a:r>
              <a:rPr lang="de-DE" dirty="0"/>
              <a:t>Visualisierung des funktionalen </a:t>
            </a:r>
            <a:r>
              <a:rPr lang="de-DE" dirty="0" smtClean="0"/>
              <a:t>Umfangs in Form von </a:t>
            </a:r>
            <a:r>
              <a:rPr lang="de-DE" dirty="0" err="1" smtClean="0"/>
              <a:t>Use-cases</a:t>
            </a:r>
            <a:endParaRPr lang="de-DE" dirty="0"/>
          </a:p>
          <a:p>
            <a:pPr lvl="1"/>
            <a:r>
              <a:rPr lang="de-DE" dirty="0"/>
              <a:t>Nutzen der universell verständlichen UML (Unified Modeling Language)</a:t>
            </a:r>
          </a:p>
          <a:p>
            <a:pPr lvl="1"/>
            <a:r>
              <a:rPr lang="de-DE" dirty="0"/>
              <a:t>Standardisiert von der ISO (International Organisation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Standardization</a:t>
            </a:r>
            <a:r>
              <a:rPr lang="de-DE" dirty="0"/>
              <a:t>)</a:t>
            </a:r>
          </a:p>
          <a:p>
            <a:r>
              <a:rPr lang="de-DE" dirty="0" smtClean="0"/>
              <a:t>Verifikation der technische Voraussetzungen</a:t>
            </a:r>
          </a:p>
          <a:p>
            <a:pPr lvl="1"/>
            <a:r>
              <a:rPr lang="de-DE" dirty="0" smtClean="0"/>
              <a:t>Benutzung und Wartung von ausgewählter international etablierter Software/Hardware </a:t>
            </a:r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60547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313" y="904295"/>
            <a:ext cx="3403174" cy="88888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60" y="3091622"/>
            <a:ext cx="4209513" cy="131483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460" y="1553500"/>
            <a:ext cx="4958080" cy="169814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680" y="4892980"/>
            <a:ext cx="4020820" cy="153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30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479</Words>
  <Application>Microsoft Office PowerPoint</Application>
  <PresentationFormat>Breitbild</PresentationFormat>
  <Paragraphs>101</Paragraphs>
  <Slides>34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8" baseType="lpstr">
      <vt:lpstr>Arial</vt:lpstr>
      <vt:lpstr>Trebuchet MS</vt:lpstr>
      <vt:lpstr>Tw Cen MT</vt:lpstr>
      <vt:lpstr>Schaltkreis</vt:lpstr>
      <vt:lpstr>Projekt silverscreen</vt:lpstr>
      <vt:lpstr>Unsere Vision</vt:lpstr>
      <vt:lpstr>Idee</vt:lpstr>
      <vt:lpstr>Unsere Sicherheiten</vt:lpstr>
      <vt:lpstr>SRS</vt:lpstr>
      <vt:lpstr>PowerPoint-Präsentation</vt:lpstr>
      <vt:lpstr>Use-Cases</vt:lpstr>
      <vt:lpstr>Unsere Sicherheiten</vt:lpstr>
      <vt:lpstr>PowerPoint-Präsentation</vt:lpstr>
      <vt:lpstr>Unsere Methodik</vt:lpstr>
      <vt:lpstr>RUP</vt:lpstr>
      <vt:lpstr>Iterative Vorgehensweise</vt:lpstr>
      <vt:lpstr>Unsere Methodik</vt:lpstr>
      <vt:lpstr>PowerPoint-Präsentation</vt:lpstr>
      <vt:lpstr>PowerPoint-Präsentation</vt:lpstr>
      <vt:lpstr>PowerPoint-Präsentation</vt:lpstr>
      <vt:lpstr>Unsere Vorausplanung</vt:lpstr>
      <vt:lpstr>PowerPoint-Präsentation</vt:lpstr>
      <vt:lpstr>Unsere Vorausplanung</vt:lpstr>
      <vt:lpstr>PowerPoint-Präsentation</vt:lpstr>
      <vt:lpstr>Qualität</vt:lpstr>
      <vt:lpstr>PowerPoint-Präsentation</vt:lpstr>
      <vt:lpstr>PowerPoint-Präsentation</vt:lpstr>
      <vt:lpstr>PowerPoint-Präsentation</vt:lpstr>
      <vt:lpstr>Qualitäts-Tests</vt:lpstr>
      <vt:lpstr>PowerPoint-Präsentation</vt:lpstr>
      <vt:lpstr>Qualitäts-Code</vt:lpstr>
      <vt:lpstr>PowerPoint-Präsentation</vt:lpstr>
      <vt:lpstr>PowerPoint-Präsentation</vt:lpstr>
      <vt:lpstr>Qualitäts-Code</vt:lpstr>
      <vt:lpstr>PowerPoint-Präsentation</vt:lpstr>
      <vt:lpstr>Technische Funktionalitäten</vt:lpstr>
      <vt:lpstr>Präsentation</vt:lpstr>
      <vt:lpstr>Für weitere fragen stehen wir ihnen gerne zur verfügung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silverscreen</dc:title>
  <dc:creator>Gerhardt. Simon</dc:creator>
  <cp:lastModifiedBy>Gerhardt. Simon</cp:lastModifiedBy>
  <cp:revision>57</cp:revision>
  <dcterms:created xsi:type="dcterms:W3CDTF">2016-12-08T08:41:02Z</dcterms:created>
  <dcterms:modified xsi:type="dcterms:W3CDTF">2017-06-21T07:56:25Z</dcterms:modified>
</cp:coreProperties>
</file>