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4" r:id="rId6"/>
    <p:sldId id="266" r:id="rId7"/>
    <p:sldId id="267" r:id="rId8"/>
    <p:sldId id="268" r:id="rId9"/>
    <p:sldId id="270" r:id="rId10"/>
    <p:sldId id="271" r:id="rId11"/>
    <p:sldId id="258" r:id="rId12"/>
    <p:sldId id="269" r:id="rId13"/>
    <p:sldId id="278" r:id="rId14"/>
    <p:sldId id="259" r:id="rId15"/>
    <p:sldId id="276" r:id="rId16"/>
    <p:sldId id="277" r:id="rId17"/>
    <p:sldId id="274" r:id="rId18"/>
    <p:sldId id="262" r:id="rId19"/>
    <p:sldId id="275" r:id="rId20"/>
    <p:sldId id="273" r:id="rId21"/>
    <p:sldId id="263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silverscreen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Marcel </a:t>
            </a:r>
            <a:r>
              <a:rPr lang="de-DE" dirty="0" err="1" smtClean="0"/>
              <a:t>borrmann</a:t>
            </a:r>
            <a:r>
              <a:rPr lang="de-DE" dirty="0" smtClean="0"/>
              <a:t>, Fabian </a:t>
            </a:r>
            <a:r>
              <a:rPr lang="de-DE" dirty="0" err="1" smtClean="0"/>
              <a:t>blatz</a:t>
            </a:r>
            <a:r>
              <a:rPr lang="de-DE" dirty="0" smtClean="0"/>
              <a:t> und </a:t>
            </a:r>
            <a:r>
              <a:rPr lang="de-DE" dirty="0" err="1" smtClean="0"/>
              <a:t>simon</a:t>
            </a:r>
            <a:r>
              <a:rPr lang="de-DE" dirty="0" smtClean="0"/>
              <a:t> </a:t>
            </a:r>
            <a:r>
              <a:rPr lang="de-DE" dirty="0" err="1" smtClean="0"/>
              <a:t>gerhardt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66" y="2686779"/>
            <a:ext cx="869222" cy="8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087" y="0"/>
            <a:ext cx="5765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Methodik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Projektzerlegung und in Phasen geteilte Spezifizierung</a:t>
            </a:r>
          </a:p>
          <a:p>
            <a:pPr lvl="1"/>
            <a:r>
              <a:rPr lang="de-DE" dirty="0"/>
              <a:t>Nutzen des RUP (Rational Unified </a:t>
            </a:r>
            <a:r>
              <a:rPr lang="de-DE" dirty="0" err="1"/>
              <a:t>Process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Frühe tiefgehende architektonische Planung</a:t>
            </a:r>
          </a:p>
          <a:p>
            <a:pPr lvl="1"/>
            <a:r>
              <a:rPr lang="de-DE" dirty="0"/>
              <a:t>Iterative phasengeteilte Vorgehensweise ermöglicht leichte spätere Änderungen</a:t>
            </a:r>
          </a:p>
          <a:p>
            <a:r>
              <a:rPr lang="de-DE" dirty="0" smtClean="0"/>
              <a:t>Wöchentliche </a:t>
            </a:r>
            <a:r>
              <a:rPr lang="de-DE" dirty="0" smtClean="0"/>
              <a:t>neue Zielsetzung und Qualitätskontrolle des Teams</a:t>
            </a:r>
          </a:p>
          <a:p>
            <a:pPr lvl="1"/>
            <a:r>
              <a:rPr lang="de-DE" dirty="0" smtClean="0"/>
              <a:t>Nutzen der angesehenen iterativen „</a:t>
            </a:r>
            <a:r>
              <a:rPr lang="de-DE" dirty="0" err="1" smtClean="0"/>
              <a:t>Scrumming</a:t>
            </a:r>
            <a:r>
              <a:rPr lang="de-DE" dirty="0" smtClean="0"/>
              <a:t>“ Entwicklungsmethode</a:t>
            </a:r>
          </a:p>
          <a:p>
            <a:pPr lvl="1"/>
            <a:r>
              <a:rPr lang="de-DE" dirty="0" smtClean="0"/>
              <a:t>Softwaregestützter optimierter Ablauf per JIRA</a:t>
            </a:r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967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90" y="881699"/>
            <a:ext cx="10027221" cy="50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3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7" y="882770"/>
            <a:ext cx="10002487" cy="5092460"/>
          </a:xfrm>
        </p:spPr>
      </p:pic>
    </p:spTree>
    <p:extLst>
      <p:ext uri="{BB962C8B-B14F-4D97-AF65-F5344CB8AC3E}">
        <p14:creationId xmlns:p14="http://schemas.microsoft.com/office/powerpoint/2010/main" val="225257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Funktionalitäten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Demo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224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Funktionalitäten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 smtClean="0"/>
              <a:t>Demo</a:t>
            </a:r>
          </a:p>
          <a:p>
            <a:r>
              <a:rPr lang="de-DE" sz="2200" dirty="0" smtClean="0"/>
              <a:t>Bis dato </a:t>
            </a:r>
            <a:r>
              <a:rPr lang="de-DE" sz="2200" dirty="0" smtClean="0"/>
              <a:t>implementierte Funktionalitäten</a:t>
            </a:r>
          </a:p>
          <a:p>
            <a:pPr lvl="1"/>
            <a:r>
              <a:rPr lang="de-DE" sz="1900" dirty="0" smtClean="0"/>
              <a:t>Login</a:t>
            </a:r>
          </a:p>
          <a:p>
            <a:pPr lvl="1"/>
            <a:r>
              <a:rPr lang="de-DE" sz="1900" dirty="0" smtClean="0"/>
              <a:t>Register -&gt; Account verifizieren</a:t>
            </a:r>
            <a:endParaRPr lang="de-DE" sz="1900" dirty="0" smtClean="0"/>
          </a:p>
          <a:p>
            <a:pPr lvl="1"/>
            <a:r>
              <a:rPr lang="de-DE" sz="1900" dirty="0" smtClean="0"/>
              <a:t>Einstellungen</a:t>
            </a:r>
          </a:p>
          <a:p>
            <a:pPr lvl="1"/>
            <a:r>
              <a:rPr lang="de-DE" sz="1900" dirty="0" err="1" smtClean="0"/>
              <a:t>About</a:t>
            </a:r>
            <a:r>
              <a:rPr lang="de-DE" sz="1900" dirty="0" smtClean="0"/>
              <a:t> </a:t>
            </a:r>
            <a:r>
              <a:rPr lang="de-DE" sz="1900" dirty="0" err="1" smtClean="0"/>
              <a:t>u</a:t>
            </a:r>
            <a:r>
              <a:rPr lang="de-DE" sz="1900" dirty="0" err="1" smtClean="0"/>
              <a:t>s</a:t>
            </a:r>
            <a:endParaRPr lang="de-DE" sz="1900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164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Funktionalitäten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Demo</a:t>
            </a:r>
          </a:p>
          <a:p>
            <a:r>
              <a:rPr lang="de-DE" dirty="0" smtClean="0"/>
              <a:t>Bis dato </a:t>
            </a:r>
            <a:r>
              <a:rPr lang="de-DE" dirty="0" smtClean="0"/>
              <a:t>implementierte Funktionalitäten</a:t>
            </a:r>
          </a:p>
          <a:p>
            <a:pPr lvl="1"/>
            <a:r>
              <a:rPr lang="de-DE" dirty="0" smtClean="0"/>
              <a:t>Login</a:t>
            </a:r>
          </a:p>
          <a:p>
            <a:pPr lvl="1"/>
            <a:r>
              <a:rPr lang="de-DE" dirty="0"/>
              <a:t>Register -&gt; Account </a:t>
            </a:r>
            <a:r>
              <a:rPr lang="de-DE" dirty="0" smtClean="0"/>
              <a:t>verifizieren</a:t>
            </a:r>
            <a:endParaRPr lang="de-DE" dirty="0" smtClean="0"/>
          </a:p>
          <a:p>
            <a:pPr lvl="1"/>
            <a:r>
              <a:rPr lang="de-DE" dirty="0" smtClean="0"/>
              <a:t>Einstellungen</a:t>
            </a:r>
            <a:endParaRPr lang="de-DE" dirty="0" smtClean="0"/>
          </a:p>
          <a:p>
            <a:pPr lvl="1"/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endParaRPr lang="de-DE" dirty="0" smtClean="0"/>
          </a:p>
          <a:p>
            <a:r>
              <a:rPr lang="de-DE" dirty="0" smtClean="0"/>
              <a:t>Klassendiagramm</a:t>
            </a:r>
          </a:p>
          <a:p>
            <a:pPr lvl="1"/>
            <a:r>
              <a:rPr lang="de-DE" dirty="0" smtClean="0"/>
              <a:t>Strukturierte </a:t>
            </a:r>
            <a:r>
              <a:rPr lang="de-DE" dirty="0"/>
              <a:t>A</a:t>
            </a:r>
            <a:r>
              <a:rPr lang="de-DE" dirty="0" smtClean="0"/>
              <a:t>ufteilung des </a:t>
            </a:r>
            <a:r>
              <a:rPr lang="de-DE" dirty="0" err="1" smtClean="0"/>
              <a:t>Sourcecodes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2881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12" y="0"/>
            <a:ext cx="4505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Nutzen des 4-Augen Prinzips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r>
              <a:rPr lang="de-DE" dirty="0" smtClean="0"/>
              <a:t> nur über standardisierte </a:t>
            </a:r>
            <a:r>
              <a:rPr lang="de-DE" dirty="0" err="1" smtClean="0"/>
              <a:t>Git</a:t>
            </a:r>
            <a:r>
              <a:rPr lang="de-DE" dirty="0" smtClean="0"/>
              <a:t>-</a:t>
            </a:r>
            <a:r>
              <a:rPr lang="de-DE" dirty="0" smtClean="0"/>
              <a:t>Schnittstelle</a:t>
            </a:r>
          </a:p>
          <a:p>
            <a:pPr lvl="1"/>
            <a:r>
              <a:rPr lang="de-DE" dirty="0" smtClean="0"/>
              <a:t>Gegenseitige Prüfung vor Änderung des Produkts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667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Nutzen des 4-Augen Prinzips</a:t>
            </a:r>
          </a:p>
          <a:p>
            <a:pPr lvl="1"/>
            <a:r>
              <a:rPr lang="de-DE" dirty="0" err="1"/>
              <a:t>Deployment</a:t>
            </a:r>
            <a:r>
              <a:rPr lang="de-DE" dirty="0"/>
              <a:t> nur über standardisierte </a:t>
            </a:r>
            <a:r>
              <a:rPr lang="de-DE" dirty="0" err="1"/>
              <a:t>Git</a:t>
            </a:r>
            <a:r>
              <a:rPr lang="de-DE" dirty="0"/>
              <a:t>-Schnittstelle</a:t>
            </a:r>
          </a:p>
          <a:p>
            <a:pPr lvl="1"/>
            <a:r>
              <a:rPr lang="de-DE" dirty="0"/>
              <a:t>Gegenseitige Prüfung vor Änderung des </a:t>
            </a:r>
            <a:r>
              <a:rPr lang="de-DE" dirty="0" smtClean="0"/>
              <a:t>Produkts</a:t>
            </a:r>
          </a:p>
          <a:p>
            <a:r>
              <a:rPr lang="de-DE" dirty="0" smtClean="0"/>
              <a:t>Nutzung manueller, sowie automatisierter Testmöglichkeiten</a:t>
            </a:r>
          </a:p>
          <a:p>
            <a:pPr lvl="1"/>
            <a:r>
              <a:rPr lang="de-DE" dirty="0" smtClean="0"/>
              <a:t>Sichert Funktionalität des Produkts</a:t>
            </a:r>
          </a:p>
          <a:p>
            <a:pPr lvl="1"/>
            <a:r>
              <a:rPr lang="de-DE" dirty="0" smtClean="0"/>
              <a:t>Einhaltung der im </a:t>
            </a:r>
            <a:r>
              <a:rPr lang="de-DE" dirty="0" err="1" smtClean="0"/>
              <a:t>Use</a:t>
            </a:r>
            <a:r>
              <a:rPr lang="de-DE" dirty="0" smtClean="0"/>
              <a:t>-Case definierten Bedingungen</a:t>
            </a:r>
          </a:p>
          <a:p>
            <a:pPr lvl="1"/>
            <a:r>
              <a:rPr lang="de-DE" dirty="0" smtClean="0"/>
              <a:t>Testmöglichkeit über bereits konfigurierten Web-Server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898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</a:t>
            </a:r>
            <a:r>
              <a:rPr lang="de-DE" dirty="0" err="1" smtClean="0"/>
              <a:t>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Personalisierte Filmempfehlungen</a:t>
            </a:r>
          </a:p>
          <a:p>
            <a:r>
              <a:rPr lang="de-DE" dirty="0" smtClean="0"/>
              <a:t>Algorithmisch erfasste Geschmacksanalyse</a:t>
            </a:r>
          </a:p>
          <a:p>
            <a:r>
              <a:rPr lang="de-DE" dirty="0" smtClean="0"/>
              <a:t>Persistente sichere Datenspeicherung</a:t>
            </a:r>
          </a:p>
          <a:p>
            <a:r>
              <a:rPr lang="de-DE" dirty="0" smtClean="0"/>
              <a:t>Global erreichbar per Android Gerät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274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3" y="1604963"/>
            <a:ext cx="9286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Präsentation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Live 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8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1" y="2420205"/>
            <a:ext cx="9905998" cy="201759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Für weitere fragen stehen wir ihnen gerne zur </a:t>
            </a:r>
            <a:r>
              <a:rPr lang="de-DE" sz="2400" dirty="0" err="1" smtClean="0"/>
              <a:t>verfügung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9835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</a:t>
            </a:r>
            <a:r>
              <a:rPr lang="de-DE" dirty="0" err="1" smtClean="0"/>
              <a:t>vorausPlanung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Planung für Reibungslosen Entwicklungsablauf und Qualitätskontrolle</a:t>
            </a:r>
          </a:p>
          <a:p>
            <a:pPr lvl="1"/>
            <a:r>
              <a:rPr lang="de-DE" sz="1900" dirty="0"/>
              <a:t>SRS (Software </a:t>
            </a:r>
            <a:r>
              <a:rPr lang="de-DE" sz="1900" dirty="0" err="1"/>
              <a:t>Requirements</a:t>
            </a:r>
            <a:r>
              <a:rPr lang="de-DE" sz="1900" dirty="0"/>
              <a:t> </a:t>
            </a:r>
            <a:r>
              <a:rPr lang="de-DE" sz="1900" dirty="0" err="1"/>
              <a:t>Specification</a:t>
            </a:r>
            <a:r>
              <a:rPr lang="de-DE" sz="1900" dirty="0"/>
              <a:t>)</a:t>
            </a:r>
          </a:p>
          <a:p>
            <a:pPr lvl="1"/>
            <a:r>
              <a:rPr lang="de-DE" sz="1900" dirty="0"/>
              <a:t>Standardisiert vom IEEE (Institute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Electrical</a:t>
            </a:r>
            <a:r>
              <a:rPr lang="de-DE" sz="1900" dirty="0"/>
              <a:t> </a:t>
            </a:r>
            <a:r>
              <a:rPr lang="de-DE" sz="1900" dirty="0" err="1"/>
              <a:t>and</a:t>
            </a:r>
            <a:r>
              <a:rPr lang="de-DE" sz="1900" dirty="0"/>
              <a:t> Electronic Engineers)</a:t>
            </a:r>
          </a:p>
          <a:p>
            <a:pPr lvl="1"/>
            <a:r>
              <a:rPr lang="de-DE" sz="1900" dirty="0"/>
              <a:t>Beinhaltet Lasten-/Pflichtenheft (genaue Dokumentation Ihrer Anforderungen)</a:t>
            </a: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6255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32" y="0"/>
            <a:ext cx="5735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</a:t>
            </a:r>
            <a:r>
              <a:rPr lang="de-DE" dirty="0" err="1" smtClean="0"/>
              <a:t>vorausPlanung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Planung für Reibungslosen Entwicklungsablauf und Qualitätskontrolle</a:t>
            </a:r>
          </a:p>
          <a:p>
            <a:pPr lvl="1"/>
            <a:r>
              <a:rPr lang="de-DE" sz="1900" dirty="0"/>
              <a:t>SRS (Software </a:t>
            </a:r>
            <a:r>
              <a:rPr lang="de-DE" sz="1900" dirty="0" err="1"/>
              <a:t>Requirements</a:t>
            </a:r>
            <a:r>
              <a:rPr lang="de-DE" sz="1900" dirty="0"/>
              <a:t> </a:t>
            </a:r>
            <a:r>
              <a:rPr lang="de-DE" sz="1900" dirty="0" err="1"/>
              <a:t>Specification</a:t>
            </a:r>
            <a:r>
              <a:rPr lang="de-DE" sz="1900" dirty="0"/>
              <a:t>)</a:t>
            </a:r>
          </a:p>
          <a:p>
            <a:pPr lvl="1"/>
            <a:r>
              <a:rPr lang="de-DE" sz="1900" dirty="0"/>
              <a:t>Standardisiert vom IEEE (Institute </a:t>
            </a:r>
            <a:r>
              <a:rPr lang="de-DE" sz="1900" dirty="0" err="1"/>
              <a:t>of</a:t>
            </a:r>
            <a:r>
              <a:rPr lang="de-DE" sz="1900" dirty="0"/>
              <a:t> </a:t>
            </a:r>
            <a:r>
              <a:rPr lang="de-DE" sz="1900" dirty="0" err="1"/>
              <a:t>Electrical</a:t>
            </a:r>
            <a:r>
              <a:rPr lang="de-DE" sz="1900" dirty="0"/>
              <a:t> </a:t>
            </a:r>
            <a:r>
              <a:rPr lang="de-DE" sz="1900" dirty="0" err="1"/>
              <a:t>and</a:t>
            </a:r>
            <a:r>
              <a:rPr lang="de-DE" sz="1900" dirty="0"/>
              <a:t> Electronic Engineers)</a:t>
            </a:r>
          </a:p>
          <a:p>
            <a:pPr lvl="1"/>
            <a:r>
              <a:rPr lang="de-DE" sz="1900" dirty="0"/>
              <a:t>Beinhaltet Lasten-/Pflichtenheft (genaue Dokumentation Ihrer Anforderungen)</a:t>
            </a:r>
          </a:p>
          <a:p>
            <a:r>
              <a:rPr lang="de-DE" sz="2200" dirty="0" smtClean="0"/>
              <a:t>Visualisierung des funktionalen Umfangs</a:t>
            </a:r>
            <a:endParaRPr lang="de-DE" sz="2200" dirty="0" smtClean="0"/>
          </a:p>
          <a:p>
            <a:pPr lvl="1"/>
            <a:r>
              <a:rPr lang="de-DE" sz="1900" dirty="0" smtClean="0"/>
              <a:t>Nutzen der universell verständlichen UML (Unified Modeling Language)</a:t>
            </a:r>
          </a:p>
          <a:p>
            <a:pPr lvl="1"/>
            <a:r>
              <a:rPr lang="de-DE" sz="1900" dirty="0" smtClean="0"/>
              <a:t>Standardisiert von der ISO (International Organisation </a:t>
            </a:r>
            <a:r>
              <a:rPr lang="de-DE" sz="1900" dirty="0" err="1" smtClean="0"/>
              <a:t>for</a:t>
            </a:r>
            <a:r>
              <a:rPr lang="de-DE" sz="1900" dirty="0" smtClean="0"/>
              <a:t> </a:t>
            </a:r>
            <a:r>
              <a:rPr lang="de-DE" sz="1900" dirty="0" err="1" smtClean="0"/>
              <a:t>Standardization</a:t>
            </a:r>
            <a:r>
              <a:rPr lang="de-DE" sz="1900" dirty="0" smtClean="0"/>
              <a:t>)</a:t>
            </a:r>
            <a:endParaRPr lang="de-DE" sz="1900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727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04" y="455993"/>
            <a:ext cx="10156392" cy="59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</a:t>
            </a:r>
            <a:r>
              <a:rPr lang="de-DE" dirty="0" err="1" smtClean="0"/>
              <a:t>vorausPlanung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Planung für Reibungslosen Entwicklungsablauf und Qualitätskontrolle</a:t>
            </a:r>
          </a:p>
          <a:p>
            <a:pPr lvl="1"/>
            <a:r>
              <a:rPr lang="de-DE" dirty="0"/>
              <a:t>SRS (Software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Specification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Standardisiert vom IEEE (Institute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Electronic Engineers)</a:t>
            </a:r>
          </a:p>
          <a:p>
            <a:pPr lvl="1"/>
            <a:r>
              <a:rPr lang="de-DE" dirty="0"/>
              <a:t>Beinhaltet Lasten-/Pflichtenheft (genaue Dokumentation Ihrer Anforderungen)</a:t>
            </a:r>
          </a:p>
          <a:p>
            <a:r>
              <a:rPr lang="de-DE" dirty="0"/>
              <a:t>Visualisierung des funktionalen Umfangs</a:t>
            </a:r>
          </a:p>
          <a:p>
            <a:pPr lvl="1"/>
            <a:r>
              <a:rPr lang="de-DE" dirty="0"/>
              <a:t>Nutzen der universell verständlichen UML (Unified Modeling Language)</a:t>
            </a:r>
          </a:p>
          <a:p>
            <a:pPr lvl="1"/>
            <a:r>
              <a:rPr lang="de-DE" dirty="0"/>
              <a:t>Standardisiert von der ISO (International Organisation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Standardization</a:t>
            </a:r>
            <a:r>
              <a:rPr lang="de-DE" dirty="0"/>
              <a:t>)</a:t>
            </a:r>
          </a:p>
          <a:p>
            <a:r>
              <a:rPr lang="de-DE" dirty="0" smtClean="0"/>
              <a:t>Verifikation </a:t>
            </a:r>
            <a:r>
              <a:rPr lang="de-DE" dirty="0" smtClean="0"/>
              <a:t>der technische Voraussetzungen</a:t>
            </a:r>
          </a:p>
          <a:p>
            <a:pPr lvl="1"/>
            <a:r>
              <a:rPr lang="de-DE" dirty="0" smtClean="0"/>
              <a:t>Benutzung und </a:t>
            </a:r>
            <a:r>
              <a:rPr lang="de-DE" dirty="0" smtClean="0"/>
              <a:t>Wartung von ausgewählter international etablierter </a:t>
            </a:r>
            <a:r>
              <a:rPr lang="de-DE" dirty="0" smtClean="0"/>
              <a:t>Software/Hardware 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054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13" y="904295"/>
            <a:ext cx="3403174" cy="88888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60" y="3091622"/>
            <a:ext cx="4209513" cy="131483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0" y="1553500"/>
            <a:ext cx="4958080" cy="169814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80" y="4892980"/>
            <a:ext cx="4020820" cy="15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Methodik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Projektzerlegung und in Phasen geteilte Spezifizierung</a:t>
            </a:r>
          </a:p>
          <a:p>
            <a:pPr lvl="1"/>
            <a:r>
              <a:rPr lang="de-DE" dirty="0" smtClean="0"/>
              <a:t>Nutzen des RUP (Rational Unified </a:t>
            </a:r>
            <a:r>
              <a:rPr lang="de-DE" dirty="0" err="1" smtClean="0"/>
              <a:t>Process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Frühe tiefgehende architektonische </a:t>
            </a:r>
            <a:r>
              <a:rPr lang="de-DE" dirty="0" smtClean="0"/>
              <a:t>Planung</a:t>
            </a:r>
          </a:p>
          <a:p>
            <a:pPr lvl="1"/>
            <a:r>
              <a:rPr lang="de-DE" dirty="0" smtClean="0"/>
              <a:t>Iterative phasengeteilte Vorgehensweise ermöglicht leichte spätere Änderungen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054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368</Words>
  <Application>Microsoft Office PowerPoint</Application>
  <PresentationFormat>Breitbild</PresentationFormat>
  <Paragraphs>76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Schaltkreis</vt:lpstr>
      <vt:lpstr>Projekt silverscreen</vt:lpstr>
      <vt:lpstr>Unsere vision</vt:lpstr>
      <vt:lpstr>Unsere vorausPlanung </vt:lpstr>
      <vt:lpstr>PowerPoint-Präsentation</vt:lpstr>
      <vt:lpstr>Unsere vorausPlanung </vt:lpstr>
      <vt:lpstr>PowerPoint-Präsentation</vt:lpstr>
      <vt:lpstr>Unsere vorausPlanung </vt:lpstr>
      <vt:lpstr>PowerPoint-Präsentation</vt:lpstr>
      <vt:lpstr>Unsere Methodik</vt:lpstr>
      <vt:lpstr>PowerPoint-Präsentation</vt:lpstr>
      <vt:lpstr>Unsere Methodik</vt:lpstr>
      <vt:lpstr>PowerPoint-Präsentation</vt:lpstr>
      <vt:lpstr>PowerPoint-Präsentation</vt:lpstr>
      <vt:lpstr>Technische Funktionalitäten</vt:lpstr>
      <vt:lpstr>Technische Funktionalitäten</vt:lpstr>
      <vt:lpstr>Technische Funktionalitäten</vt:lpstr>
      <vt:lpstr>PowerPoint-Präsentation</vt:lpstr>
      <vt:lpstr>qualität</vt:lpstr>
      <vt:lpstr>qualität</vt:lpstr>
      <vt:lpstr>PowerPoint-Präsentation</vt:lpstr>
      <vt:lpstr>Präsentation</vt:lpstr>
      <vt:lpstr>Für weitere fragen stehen wir ihnen gerne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silverscreen</dc:title>
  <dc:creator>Gerhardt. Simon</dc:creator>
  <cp:lastModifiedBy>Gerhardt. Simon</cp:lastModifiedBy>
  <cp:revision>19</cp:revision>
  <dcterms:created xsi:type="dcterms:W3CDTF">2016-12-08T08:41:02Z</dcterms:created>
  <dcterms:modified xsi:type="dcterms:W3CDTF">2016-12-14T19:57:54Z</dcterms:modified>
</cp:coreProperties>
</file>