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032BA-667B-4706-B661-EBCEECF429A7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8CBE2-3650-428D-9F65-AF148804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Animations/BONK!/presentation/BONK!.ppsx" TargetMode="Externa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hyperlink" Target="test.pps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udeTech/AniProgram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deTech/AniProgram" TargetMode="External"/><Relationship Id="rId2" Type="http://schemas.openxmlformats.org/officeDocument/2006/relationships/hyperlink" Target="desktop/AniProgram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4200" y="362712"/>
            <a:ext cx="2956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AniProgram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45970" y="1121223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Version Alpha 1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402673" y="178046"/>
            <a:ext cx="233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Hole Animations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1905000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MiniClips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9458" y="3596116"/>
            <a:ext cx="210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Flipbook Animations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5334000"/>
            <a:ext cx="358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 and Other Animation Videos</a:t>
            </a:r>
            <a:endParaRPr lang="en-US" dirty="0"/>
          </a:p>
        </p:txBody>
      </p:sp>
      <p:pic>
        <p:nvPicPr>
          <p:cNvPr id="11" name="Picture 10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71" y="2274332"/>
            <a:ext cx="1361929" cy="882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76788" y="25908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Bonk!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pres?slideindex=1&amp;slidetitle="/>
          </p:cNvPr>
          <p:cNvSpPr txBox="1"/>
          <p:nvPr/>
        </p:nvSpPr>
        <p:spPr>
          <a:xfrm>
            <a:off x="6760464" y="609600"/>
            <a:ext cx="116987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TEST HERE</a:t>
            </a:r>
            <a:endParaRPr lang="en-US" dirty="0"/>
          </a:p>
        </p:txBody>
      </p:sp>
      <p:sp>
        <p:nvSpPr>
          <p:cNvPr id="2" name="TextBox 1">
            <a:hlinkClick r:id="rId5" action="ppaction://hlinksldjump"/>
          </p:cNvPr>
          <p:cNvSpPr txBox="1"/>
          <p:nvPr/>
        </p:nvSpPr>
        <p:spPr>
          <a:xfrm>
            <a:off x="6850100" y="1119520"/>
            <a:ext cx="990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TextBox 2">
            <a:hlinkClick r:id="" action="ppaction://hlinkshowjump?jump=endshow"/>
          </p:cNvPr>
          <p:cNvSpPr txBox="1"/>
          <p:nvPr/>
        </p:nvSpPr>
        <p:spPr>
          <a:xfrm>
            <a:off x="0" y="0"/>
            <a:ext cx="3048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7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General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Administrative </a:t>
            </a:r>
            <a:r>
              <a:rPr lang="en-US" dirty="0" smtClean="0">
                <a:hlinkClick r:id="rId3" action="ppaction://hlinksldjump"/>
              </a:rPr>
              <a:t>Panel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About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Hole Animations   </a:t>
            </a:r>
            <a:r>
              <a:rPr lang="en-US" b="1" dirty="0" err="1" smtClean="0"/>
              <a:t>AniProgram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Private Build</a:t>
            </a:r>
          </a:p>
          <a:p>
            <a:pPr marL="0" indent="0">
              <a:buNone/>
            </a:pPr>
            <a:r>
              <a:rPr lang="en-US" i="1" dirty="0" err="1" smtClean="0"/>
              <a:t>V.Pre</a:t>
            </a:r>
            <a:r>
              <a:rPr lang="en-US" i="1" dirty="0" smtClean="0"/>
              <a:t>-Alpha 1</a:t>
            </a:r>
          </a:p>
          <a:p>
            <a:pPr marL="0" indent="0">
              <a:buNone/>
            </a:pPr>
            <a:r>
              <a:rPr lang="en-US" dirty="0" smtClean="0"/>
              <a:t>Runs on Microsoft PowerPoint 2010</a:t>
            </a:r>
          </a:p>
          <a:p>
            <a:pPr marL="0" indent="0">
              <a:buNone/>
            </a:pPr>
            <a:r>
              <a:rPr lang="en-US" dirty="0" err="1" smtClean="0"/>
              <a:t>AniProgram</a:t>
            </a:r>
            <a:r>
              <a:rPr lang="en-US" dirty="0" smtClean="0"/>
              <a:t> Uses the MIT License.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Collab With </a:t>
            </a:r>
            <a:r>
              <a:rPr lang="en-US" dirty="0" err="1" smtClean="0"/>
              <a:t>DudeTech</a:t>
            </a:r>
            <a:endParaRPr lang="en-US" dirty="0"/>
          </a:p>
          <a:p>
            <a:pPr marL="0" indent="0">
              <a:buNone/>
            </a:pPr>
            <a:r>
              <a:rPr lang="en-US" sz="1000" dirty="0" smtClean="0"/>
              <a:t>Black Hole animations, </a:t>
            </a:r>
            <a:r>
              <a:rPr lang="en-US" sz="1000" dirty="0" err="1" smtClean="0"/>
              <a:t>AniProgram</a:t>
            </a:r>
            <a:r>
              <a:rPr lang="en-US" sz="1000" dirty="0" smtClean="0"/>
              <a:t>, and their logos are a KTCC trademark of D&gt;STUDIO (KTCC-T3-DSTUDIO).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76" y="5334000"/>
            <a:ext cx="762000" cy="776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152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Open </a:t>
            </a:r>
            <a:r>
              <a:rPr lang="en-US" dirty="0" err="1" smtClean="0">
                <a:hlinkClick r:id="rId2" action="ppaction://hlinkfile"/>
              </a:rPr>
              <a:t>AniProgram</a:t>
            </a:r>
            <a:r>
              <a:rPr lang="en-US" dirty="0" smtClean="0">
                <a:hlinkClick r:id="rId2" action="ppaction://hlinkfile"/>
              </a:rPr>
              <a:t> Files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GitHub Repository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BACK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6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79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Settings</vt:lpstr>
      <vt:lpstr>General</vt:lpstr>
      <vt:lpstr>Black Hole Animations   AniProgram</vt:lpstr>
      <vt:lpstr>Administrative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Behrang</dc:creator>
  <cp:lastModifiedBy>Windows User</cp:lastModifiedBy>
  <cp:revision>18</cp:revision>
  <dcterms:created xsi:type="dcterms:W3CDTF">2006-08-16T00:00:00Z</dcterms:created>
  <dcterms:modified xsi:type="dcterms:W3CDTF">2018-01-08T16:13:30Z</dcterms:modified>
</cp:coreProperties>
</file>