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7" r:id="rId4"/>
    <p:sldId id="257" r:id="rId5"/>
    <p:sldId id="258" r:id="rId6"/>
    <p:sldId id="266" r:id="rId7"/>
    <p:sldId id="259" r:id="rId8"/>
    <p:sldId id="265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37DE-3B0D-4097-B3DC-9BAB78FE1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1956" y="3108961"/>
            <a:ext cx="7348088" cy="10256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Muhamad </a:t>
            </a:r>
            <a:r>
              <a:rPr lang="en-US" dirty="0" err="1"/>
              <a:t>Rafli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ikhsan</a:t>
            </a:r>
            <a:br>
              <a:rPr lang="en-US" dirty="0"/>
            </a:br>
            <a:r>
              <a:rPr lang="en-US" dirty="0"/>
              <a:t>201511048</a:t>
            </a:r>
            <a:br>
              <a:rPr lang="en-US" dirty="0"/>
            </a:br>
            <a:r>
              <a:rPr lang="en-US" dirty="0"/>
              <a:t>Class Relationship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24774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8A98-D89D-42D8-852F-F414A4079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689" y="-444367"/>
            <a:ext cx="3357649" cy="2667000"/>
          </a:xfrm>
        </p:spPr>
        <p:txBody>
          <a:bodyPr/>
          <a:lstStyle/>
          <a:p>
            <a:pPr algn="ctr"/>
            <a:r>
              <a:rPr lang="en-US" dirty="0"/>
              <a:t>PENJELASAN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95E60-70A5-4088-B897-7C9E054BE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2222633"/>
            <a:ext cx="10131428" cy="2431983"/>
          </a:xfrm>
        </p:spPr>
        <p:txBody>
          <a:bodyPr>
            <a:normAutofit/>
          </a:bodyPr>
          <a:lstStyle/>
          <a:p>
            <a:r>
              <a:rPr lang="en-US" sz="2400" dirty="0" err="1"/>
              <a:t>Depedence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yang </a:t>
            </a:r>
            <a:r>
              <a:rPr lang="en-US" sz="2400" dirty="0" err="1"/>
              <a:t>mempunyai</a:t>
            </a:r>
            <a:r>
              <a:rPr lang="en-US" sz="2400" dirty="0"/>
              <a:t> clue “uses-A”. </a:t>
            </a:r>
            <a:r>
              <a:rPr lang="en-US" sz="2400" dirty="0" err="1"/>
              <a:t>Dalam</a:t>
            </a:r>
            <a:r>
              <a:rPr lang="en-US" sz="2400" dirty="0"/>
              <a:t> program yang </a:t>
            </a:r>
            <a:r>
              <a:rPr lang="en-US" sz="2400" dirty="0" err="1"/>
              <a:t>saya</a:t>
            </a:r>
            <a:r>
              <a:rPr lang="en-US" sz="2400" dirty="0"/>
              <a:t> </a:t>
            </a:r>
            <a:r>
              <a:rPr lang="en-US" sz="2400" dirty="0" err="1"/>
              <a:t>buat</a:t>
            </a:r>
            <a:r>
              <a:rPr lang="en-US" sz="2400" dirty="0"/>
              <a:t>, </a:t>
            </a:r>
            <a:r>
              <a:rPr lang="en-US" sz="2400" dirty="0" err="1"/>
              <a:t>saya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class data yang </a:t>
            </a:r>
            <a:r>
              <a:rPr lang="en-US" sz="2400" dirty="0" err="1"/>
              <a:t>berisikan</a:t>
            </a:r>
            <a:r>
              <a:rPr lang="en-US" sz="2400" dirty="0"/>
              <a:t> method </a:t>
            </a:r>
            <a:r>
              <a:rPr lang="en-US" sz="2400" dirty="0" err="1"/>
              <a:t>method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di </a:t>
            </a:r>
            <a:r>
              <a:rPr lang="en-US" sz="2400" dirty="0" err="1"/>
              <a:t>gambar</a:t>
            </a:r>
            <a:r>
              <a:rPr lang="en-US" sz="2400" dirty="0"/>
              <a:t>. Lalu </a:t>
            </a:r>
            <a:r>
              <a:rPr lang="en-US" sz="2400" dirty="0" err="1"/>
              <a:t>saya</a:t>
            </a:r>
            <a:r>
              <a:rPr lang="en-US" sz="2400" dirty="0"/>
              <a:t> </a:t>
            </a:r>
            <a:r>
              <a:rPr lang="en-US" sz="2400" dirty="0" err="1"/>
              <a:t>mendeklarasikan</a:t>
            </a:r>
            <a:r>
              <a:rPr lang="en-US" sz="2400" dirty="0"/>
              <a:t> class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 “d” di </a:t>
            </a:r>
            <a:r>
              <a:rPr lang="en-US" sz="2400" dirty="0" err="1"/>
              <a:t>kelas</a:t>
            </a:r>
            <a:r>
              <a:rPr lang="en-US" sz="2400" dirty="0"/>
              <a:t> main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memanggilnya</a:t>
            </a:r>
            <a:r>
              <a:rPr lang="en-US" sz="2400" dirty="0"/>
              <a:t>.</a:t>
            </a:r>
            <a:endParaRPr lang="id-ID" sz="2400" dirty="0"/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40270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37DE-3B0D-4097-B3DC-9BAB78FE1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3824" y="0"/>
            <a:ext cx="5076230" cy="1025637"/>
          </a:xfrm>
        </p:spPr>
        <p:txBody>
          <a:bodyPr>
            <a:normAutofit/>
          </a:bodyPr>
          <a:lstStyle/>
          <a:p>
            <a:r>
              <a:rPr lang="en-US" dirty="0"/>
              <a:t>Association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4DE48-19BE-4532-86D5-8639B5E78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361541"/>
            <a:ext cx="3461454" cy="274320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83D672-915E-425E-AC23-8CCE8538A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687" y="1431073"/>
            <a:ext cx="3740733" cy="246888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7C0DBC-7625-4257-AF98-EE6DA62D7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61" y="4582059"/>
            <a:ext cx="3891063" cy="91440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0E9A45-AD32-4C6C-A2A3-1A58348C0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015" y="4582059"/>
            <a:ext cx="3966076" cy="82296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9147F4-53F1-4617-86E2-ECD2FF0BD3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3853" y="5924552"/>
            <a:ext cx="5296172" cy="2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1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8A98-D89D-42D8-852F-F414A4079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689" y="-444367"/>
            <a:ext cx="3357649" cy="2667000"/>
          </a:xfrm>
        </p:spPr>
        <p:txBody>
          <a:bodyPr/>
          <a:lstStyle/>
          <a:p>
            <a:pPr algn="ctr"/>
            <a:r>
              <a:rPr lang="en-US" dirty="0"/>
              <a:t>PENJELASAN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95E60-70A5-4088-B897-7C9E054BE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2222633"/>
            <a:ext cx="10131428" cy="2431983"/>
          </a:xfrm>
        </p:spPr>
        <p:txBody>
          <a:bodyPr>
            <a:normAutofit/>
          </a:bodyPr>
          <a:lstStyle/>
          <a:p>
            <a:r>
              <a:rPr lang="en-US" sz="2400" dirty="0"/>
              <a:t>Association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yang </a:t>
            </a:r>
            <a:r>
              <a:rPr lang="en-US" sz="2400" dirty="0" err="1"/>
              <a:t>menyatakan</a:t>
            </a:r>
            <a:r>
              <a:rPr lang="en-US" sz="2400" dirty="0"/>
              <a:t> </a:t>
            </a:r>
            <a:r>
              <a:rPr lang="en-US" sz="2400" dirty="0" err="1"/>
              <a:t>aktivitas</a:t>
            </a:r>
            <a:r>
              <a:rPr lang="en-US" sz="2400" dirty="0"/>
              <a:t> di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class yang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berkomunikasi</a:t>
            </a:r>
            <a:r>
              <a:rPr lang="en-US" sz="2400" dirty="0"/>
              <a:t>. </a:t>
            </a:r>
            <a:r>
              <a:rPr lang="en-US" sz="2400" dirty="0" err="1"/>
              <a:t>Dalam</a:t>
            </a:r>
            <a:r>
              <a:rPr lang="en-US" sz="2400" dirty="0"/>
              <a:t> program yang </a:t>
            </a:r>
            <a:r>
              <a:rPr lang="en-US" sz="2400" dirty="0" err="1"/>
              <a:t>saya</a:t>
            </a:r>
            <a:r>
              <a:rPr lang="en-US" sz="2400" dirty="0"/>
              <a:t> </a:t>
            </a:r>
            <a:r>
              <a:rPr lang="en-US" sz="2400" dirty="0" err="1"/>
              <a:t>buat</a:t>
            </a:r>
            <a:r>
              <a:rPr lang="en-US" sz="2400" dirty="0"/>
              <a:t>, </a:t>
            </a:r>
            <a:r>
              <a:rPr lang="en-US" sz="2400" dirty="0" err="1"/>
              <a:t>saya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class Lectures dan class </a:t>
            </a:r>
            <a:r>
              <a:rPr lang="en-US" sz="2400" dirty="0" err="1"/>
              <a:t>Class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Class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berisikan</a:t>
            </a:r>
            <a:r>
              <a:rPr lang="en-US" sz="2400" dirty="0"/>
              <a:t> murid </a:t>
            </a:r>
            <a:r>
              <a:rPr lang="en-US" sz="2400" dirty="0" err="1"/>
              <a:t>dari</a:t>
            </a:r>
            <a:r>
              <a:rPr lang="en-US" sz="2400" dirty="0"/>
              <a:t> Lectures.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32793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37DE-3B0D-4097-B3DC-9BAB78FE1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52758" y="1532649"/>
            <a:ext cx="5076230" cy="2601011"/>
          </a:xfrm>
        </p:spPr>
        <p:txBody>
          <a:bodyPr>
            <a:normAutofit/>
          </a:bodyPr>
          <a:lstStyle/>
          <a:p>
            <a:r>
              <a:rPr lang="en-US" dirty="0"/>
              <a:t>Aggregation</a:t>
            </a:r>
            <a:endParaRPr lang="id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24E249-6225-4285-97C2-4BEAE8B97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951" y="3092886"/>
            <a:ext cx="3377734" cy="320040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0B8109-9344-4310-965B-E507B4D9F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110" y="1529524"/>
            <a:ext cx="2921001" cy="210312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55A95D-CF9A-4575-9AF6-AD488C0C5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322" y="218512"/>
            <a:ext cx="3885363" cy="265176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180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37DE-3B0D-4097-B3DC-9BAB78FE1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43026" y="1762806"/>
            <a:ext cx="5076230" cy="2601011"/>
          </a:xfrm>
        </p:spPr>
        <p:txBody>
          <a:bodyPr>
            <a:normAutofit/>
          </a:bodyPr>
          <a:lstStyle/>
          <a:p>
            <a:r>
              <a:rPr lang="en-US" dirty="0"/>
              <a:t>Aggregation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A80F54-6884-4541-9903-5EEE149B6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418" y="2672177"/>
            <a:ext cx="5087641" cy="338328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E41653-71D8-4F58-9433-40EA4CF9D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497" y="700034"/>
            <a:ext cx="6425518" cy="118872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874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8A98-D89D-42D8-852F-F414A4079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689" y="-444367"/>
            <a:ext cx="3357649" cy="2667000"/>
          </a:xfrm>
        </p:spPr>
        <p:txBody>
          <a:bodyPr/>
          <a:lstStyle/>
          <a:p>
            <a:pPr algn="ctr"/>
            <a:r>
              <a:rPr lang="en-US" dirty="0"/>
              <a:t>PENJELASAN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95E60-70A5-4088-B897-7C9E054BE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2222633"/>
            <a:ext cx="10131428" cy="2431983"/>
          </a:xfrm>
        </p:spPr>
        <p:txBody>
          <a:bodyPr>
            <a:normAutofit/>
          </a:bodyPr>
          <a:lstStyle/>
          <a:p>
            <a:r>
              <a:rPr lang="en-US" sz="2400" dirty="0"/>
              <a:t>Aggregation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yang </a:t>
            </a:r>
            <a:r>
              <a:rPr lang="en-US" sz="2400" dirty="0" err="1"/>
              <a:t>mempunyai</a:t>
            </a:r>
            <a:r>
              <a:rPr lang="en-US" sz="2400" dirty="0"/>
              <a:t> clue “Has-A”. </a:t>
            </a:r>
            <a:r>
              <a:rPr lang="en-US" sz="2400" dirty="0" err="1"/>
              <a:t>Dalam</a:t>
            </a:r>
            <a:r>
              <a:rPr lang="en-US" sz="2400" dirty="0"/>
              <a:t> program yang </a:t>
            </a:r>
            <a:r>
              <a:rPr lang="en-US" sz="2400" dirty="0" err="1"/>
              <a:t>saya</a:t>
            </a:r>
            <a:r>
              <a:rPr lang="en-US" sz="2400" dirty="0"/>
              <a:t> </a:t>
            </a:r>
            <a:r>
              <a:rPr lang="en-US" sz="2400" dirty="0" err="1"/>
              <a:t>buat</a:t>
            </a:r>
            <a:r>
              <a:rPr lang="en-US" sz="2400" dirty="0"/>
              <a:t>, </a:t>
            </a:r>
            <a:r>
              <a:rPr lang="en-US" sz="2400" dirty="0" err="1"/>
              <a:t>terdapat</a:t>
            </a:r>
            <a:r>
              <a:rPr lang="en-US" sz="2400" dirty="0"/>
              <a:t> class Institutes </a:t>
            </a:r>
            <a:r>
              <a:rPr lang="en-US" sz="2400" dirty="0" err="1"/>
              <a:t>diamana</a:t>
            </a:r>
            <a:r>
              <a:rPr lang="en-US" sz="2400" dirty="0"/>
              <a:t> class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mempunnyai</a:t>
            </a:r>
            <a:r>
              <a:rPr lang="en-US" sz="2400" dirty="0"/>
              <a:t> department dan department </a:t>
            </a:r>
            <a:r>
              <a:rPr lang="en-US" sz="2400" dirty="0" err="1"/>
              <a:t>mempunyai</a:t>
            </a:r>
            <a:r>
              <a:rPr lang="en-US" sz="2400" dirty="0"/>
              <a:t> lecturers.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85321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37DE-3B0D-4097-B3DC-9BAB78FE1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74150" y="1496738"/>
            <a:ext cx="5076230" cy="2601011"/>
          </a:xfrm>
        </p:spPr>
        <p:txBody>
          <a:bodyPr>
            <a:normAutofit/>
          </a:bodyPr>
          <a:lstStyle/>
          <a:p>
            <a:r>
              <a:rPr lang="en-US" dirty="0"/>
              <a:t>composition</a:t>
            </a:r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91886-3B66-4C05-9E20-41D22E620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080" y="785564"/>
            <a:ext cx="3311411" cy="201168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911165-3009-4066-A7B2-B084B6E9B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714" y="831284"/>
            <a:ext cx="3507291" cy="192024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EE8AB6-5C0C-4D54-8E7D-19721F409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493" y="3111465"/>
            <a:ext cx="3483428" cy="146304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55ABF3-76AC-44BF-8FAB-417ACAE11F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8389" y="4929436"/>
            <a:ext cx="5103636" cy="109728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731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8A98-D89D-42D8-852F-F414A4079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689" y="-444367"/>
            <a:ext cx="3357649" cy="2667000"/>
          </a:xfrm>
        </p:spPr>
        <p:txBody>
          <a:bodyPr/>
          <a:lstStyle/>
          <a:p>
            <a:pPr algn="ctr"/>
            <a:r>
              <a:rPr lang="en-US" dirty="0"/>
              <a:t>PENJELASAN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95E60-70A5-4088-B897-7C9E054BE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2222633"/>
            <a:ext cx="10131428" cy="2431983"/>
          </a:xfrm>
        </p:spPr>
        <p:txBody>
          <a:bodyPr>
            <a:normAutofit/>
          </a:bodyPr>
          <a:lstStyle/>
          <a:p>
            <a:r>
              <a:rPr lang="en-US" sz="2400" dirty="0"/>
              <a:t>Composition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yang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nya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dimiliki</a:t>
            </a:r>
            <a:r>
              <a:rPr lang="en-US" sz="2400" dirty="0"/>
              <a:t> oleh </a:t>
            </a:r>
            <a:r>
              <a:rPr lang="en-US" sz="2400" dirty="0" err="1"/>
              <a:t>suatu</a:t>
            </a:r>
            <a:r>
              <a:rPr lang="en-US" sz="2400" dirty="0"/>
              <a:t> aggregating </a:t>
            </a:r>
            <a:r>
              <a:rPr lang="en-US" sz="2400" dirty="0" err="1"/>
              <a:t>tertentu</a:t>
            </a:r>
            <a:r>
              <a:rPr lang="en-US" sz="2400" dirty="0"/>
              <a:t>. </a:t>
            </a:r>
            <a:r>
              <a:rPr lang="en-US" sz="2400" dirty="0" err="1"/>
              <a:t>Dalam</a:t>
            </a:r>
            <a:r>
              <a:rPr lang="en-US" sz="2400" dirty="0"/>
              <a:t> program yang </a:t>
            </a:r>
            <a:r>
              <a:rPr lang="en-US" sz="2400" dirty="0" err="1"/>
              <a:t>saya</a:t>
            </a:r>
            <a:r>
              <a:rPr lang="en-US" sz="2400" dirty="0"/>
              <a:t> </a:t>
            </a:r>
            <a:r>
              <a:rPr lang="en-US" sz="2400" dirty="0" err="1"/>
              <a:t>buat</a:t>
            </a:r>
            <a:r>
              <a:rPr lang="en-US" sz="2400" dirty="0"/>
              <a:t>, </a:t>
            </a:r>
            <a:r>
              <a:rPr lang="en-US" sz="2400" dirty="0" err="1"/>
              <a:t>saya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class Student yang </a:t>
            </a:r>
            <a:r>
              <a:rPr lang="en-US" sz="2400" dirty="0" err="1"/>
              <a:t>memiliki</a:t>
            </a:r>
            <a:r>
              <a:rPr lang="en-US" sz="2400" dirty="0"/>
              <a:t> data </a:t>
            </a:r>
            <a:r>
              <a:rPr lang="en-US" sz="2400" dirty="0" err="1"/>
              <a:t>data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student yang </a:t>
            </a:r>
            <a:r>
              <a:rPr lang="en-US" sz="2400" dirty="0" err="1"/>
              <a:t>ada</a:t>
            </a:r>
            <a:r>
              <a:rPr lang="en-US" sz="2400" dirty="0"/>
              <a:t> di </a:t>
            </a:r>
            <a:r>
              <a:rPr lang="en-US" sz="2400" dirty="0" err="1"/>
              <a:t>kelas</a:t>
            </a:r>
            <a:r>
              <a:rPr lang="en-US" sz="2400" dirty="0"/>
              <a:t> Student. Jika Student </a:t>
            </a:r>
            <a:r>
              <a:rPr lang="en-US" sz="2400" dirty="0" err="1"/>
              <a:t>dihilangkan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DataStudent</a:t>
            </a:r>
            <a:r>
              <a:rPr lang="en-US" sz="2400" dirty="0"/>
              <a:t> di </a:t>
            </a:r>
            <a:r>
              <a:rPr lang="en-US" sz="2400" dirty="0" err="1"/>
              <a:t>dalam</a:t>
            </a:r>
            <a:r>
              <a:rPr lang="en-US" sz="2400" dirty="0"/>
              <a:t> Student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dihilangkan</a:t>
            </a:r>
            <a:r>
              <a:rPr lang="en-US" sz="2400" dirty="0"/>
              <a:t>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91498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37DE-3B0D-4097-B3DC-9BAB78FE1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74150" y="1496738"/>
            <a:ext cx="5076230" cy="2601011"/>
          </a:xfrm>
        </p:spPr>
        <p:txBody>
          <a:bodyPr>
            <a:normAutofit/>
          </a:bodyPr>
          <a:lstStyle/>
          <a:p>
            <a:r>
              <a:rPr lang="en-US" dirty="0"/>
              <a:t>dependence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9393B4-DD9B-4A4D-8C5B-BA583BE16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423" y="5197816"/>
            <a:ext cx="2076774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97A3D1-73E8-4C4B-9BDD-AF2AAE5D5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985" y="5243536"/>
            <a:ext cx="1634495" cy="3657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0741DC-6D30-4C70-BEA2-0321120C0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716" y="610998"/>
            <a:ext cx="5092962" cy="40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07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{9E053B42-B9FB-4EEC-8E98-F9E8FE45E9E9}tf03457452</Template>
  <TotalTime>148</TotalTime>
  <Words>174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Muhamad Rafli nur ikhsan 201511048 Class Relationship</vt:lpstr>
      <vt:lpstr>Association</vt:lpstr>
      <vt:lpstr>PENJELASAN</vt:lpstr>
      <vt:lpstr>Aggregation</vt:lpstr>
      <vt:lpstr>Aggregation</vt:lpstr>
      <vt:lpstr>PENJELASAN</vt:lpstr>
      <vt:lpstr>composition</vt:lpstr>
      <vt:lpstr>PENJELASAN</vt:lpstr>
      <vt:lpstr>dependence</vt:lpstr>
      <vt:lpstr>PENJELASAN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Muhamad Rafli nur ikhsan 201511048 Class Relationship</dc:title>
  <dc:creator>MUHAMAD RAFLI NUR IKHSAN</dc:creator>
  <cp:lastModifiedBy>MUHAMAD RAFLI NUR IKHSAN</cp:lastModifiedBy>
  <cp:revision>1</cp:revision>
  <dcterms:created xsi:type="dcterms:W3CDTF">2021-10-22T02:54:35Z</dcterms:created>
  <dcterms:modified xsi:type="dcterms:W3CDTF">2021-10-22T05:23:03Z</dcterms:modified>
</cp:coreProperties>
</file>