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3866039"/>
            <a:ext cx="8091488" cy="492443"/>
          </a:xfrm>
        </p:spPr>
        <p:txBody>
          <a:bodyPr/>
          <a:lstStyle/>
          <a:p>
            <a:pPr algn="ctr"/>
            <a:r>
              <a:rPr lang="en-US" altLang="en-IN" b="1" dirty="0">
                <a:solidFill>
                  <a:schemeClr val="accent1"/>
                </a:solidFill>
                <a:latin typeface="Arial Bold" panose="020B0604020202020204" charset="0"/>
                <a:cs typeface="Arial Bold" panose="020B0604020202020204" charset="0"/>
              </a:rPr>
              <a:t>DUDEKULA RAJESH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90600" y="1981200"/>
            <a:ext cx="10972800" cy="276860"/>
          </a:xfrm>
        </p:spPr>
        <p:txBody>
          <a:bodyPr/>
          <a:lstStyle/>
          <a:p>
            <a:r>
              <a:rPr lang="en-IN"/>
              <a:t>https://github.com/Dudekularajesh/DudekulaRajesh.git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1152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Bold</vt:lpstr>
      <vt:lpstr>Calibri</vt:lpstr>
      <vt:lpstr>Google Sans</vt:lpstr>
      <vt:lpstr>Times New Roman</vt:lpstr>
      <vt:lpstr>Trebuchet MS</vt:lpstr>
      <vt:lpstr>Wingdings</vt:lpstr>
      <vt:lpstr>Office Theme</vt:lpstr>
      <vt:lpstr>DUDEKULA RAJESH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DUDEKULA RAJESH</dc:title>
  <dc:creator>Jaswanth Yadav Sandraboina</dc:creator>
  <cp:lastModifiedBy>Dudekula Bala hussaini</cp:lastModifiedBy>
  <cp:revision>8</cp:revision>
  <dcterms:created xsi:type="dcterms:W3CDTF">2024-06-21T16:15:14Z</dcterms:created>
  <dcterms:modified xsi:type="dcterms:W3CDTF">2024-06-25T14:36:23Z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