
<file path=[Content_Types].xml><?xml version="1.0" encoding="utf-8"?>
<Types xmlns="http://schemas.openxmlformats.org/package/2006/content-types">
  <Default Extension="(null)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69" r:id="rId6"/>
    <p:sldId id="273" r:id="rId7"/>
    <p:sldId id="277" r:id="rId8"/>
    <p:sldId id="284" r:id="rId9"/>
    <p:sldId id="285" r:id="rId10"/>
    <p:sldId id="279" r:id="rId11"/>
    <p:sldId id="283" r:id="rId1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BC00"/>
    <a:srgbClr val="00B3E3"/>
    <a:srgbClr val="622066"/>
    <a:srgbClr val="009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13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FB481-BF9A-8445-B0A2-1E7665E1F2AB}" type="datetimeFigureOut">
              <a:rPr lang="fi-FI" smtClean="0"/>
              <a:t>21.5.2025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86167-B2BC-0943-B927-7427BC5E822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8351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/>
              <a:t>Mallin fontti on </a:t>
            </a:r>
            <a:r>
              <a:rPr lang="fi-FI" err="1"/>
              <a:t>Dosis</a:t>
            </a:r>
            <a:r>
              <a:rPr lang="fi-FI"/>
              <a:t>. Asenna fontti koneellesi, jotta se toistuu oikein.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6167-B2BC-0943-B927-7427BC5E822E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88238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/>
              <a:t>Pidä sivujen ilme väljänä. Rauhoita vasen reuna, älä suurenna tekstikahvaa vasemmalle.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6167-B2BC-0943-B927-7427BC5E822E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97182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/>
              <a:t>Pidä sivujen ilme väljänä. Rauhoita vasen reuna, älä suurenna tekstikahvaa vasemmalle.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6167-B2BC-0943-B927-7427BC5E822E}" type="slidenum">
              <a:rPr lang="fi-FI" smtClean="0"/>
              <a:t>3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306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/>
              <a:t>Pidä sivujen ilme väljänä. Rauhoita vasen reuna, älä suurenna tekstikahvaa vasemmalle.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6167-B2BC-0943-B927-7427BC5E822E}" type="slidenum">
              <a:rPr lang="fi-FI" smtClean="0"/>
              <a:t>4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6372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F0157-13A0-23CE-241F-0AAEC1E71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395163-6E8C-8331-48DC-E0CDB565D2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0E0349-EEA2-D8CB-D1C6-0DC639488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/>
              <a:t>Pidä sivujen ilme väljänä. Rauhoita vasen reuna, älä suurenna tekstikahvaa vasemmalle.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59174-B462-4453-D910-E3588A7FEF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6167-B2BC-0943-B927-7427BC5E822E}" type="slidenum">
              <a:rPr lang="fi-FI" smtClean="0"/>
              <a:t>5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0316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A772C-7815-F6C0-3650-D2500910C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336258-A52A-B4B5-4983-F2F7CFA077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D3982-1B17-E731-5949-21300A1502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/>
              <a:t>Pidä sivujen ilme väljänä. Rauhoita vasen reuna, älä suurenna tekstikahvaa vasemmalle.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B1379-7510-BE62-9BAB-5ACAFB1B9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6167-B2BC-0943-B927-7427BC5E822E}" type="slidenum">
              <a:rPr lang="fi-FI" smtClean="0"/>
              <a:t>6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3758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/>
              <a:t>Pidä sivujen ilme väljänä. Rauhoita vasen reuna, älä suurenna tekstikahvaa vasemmalle.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6167-B2BC-0943-B927-7427BC5E822E}" type="slidenum">
              <a:rPr lang="fi-FI" smtClean="0"/>
              <a:t>7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510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i-FI"/>
              <a:t>Pidä sivujen ilme väljänä. Rauhoita vasen reuna, älä suurenna tekstikahvaa vasemmalle.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6167-B2BC-0943-B927-7427BC5E822E}" type="slidenum">
              <a:rPr lang="fi-FI" smtClean="0"/>
              <a:t>8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39047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(null)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(null)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614A4D-31BC-D14B-8E7E-840BCF73C87B}"/>
              </a:ext>
            </a:extLst>
          </p:cNvPr>
          <p:cNvSpPr/>
          <p:nvPr userDrawn="1"/>
        </p:nvSpPr>
        <p:spPr>
          <a:xfrm>
            <a:off x="0" y="6137"/>
            <a:ext cx="12192000" cy="6858000"/>
          </a:xfrm>
          <a:prstGeom prst="rect">
            <a:avLst/>
          </a:prstGeom>
          <a:solidFill>
            <a:srgbClr val="009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CC8D5-4FFF-CD48-B62C-C47F770F7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1576" y="1914026"/>
            <a:ext cx="5834158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Dosis" panose="02010503020202060003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C5824-6D1A-DE4A-8A06-193599D2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734C-DC3F-AE45-A3A7-670E32FD49FF}" type="datetimeFigureOut">
              <a:rPr lang="fi-FI" smtClean="0"/>
              <a:t>21.5.2025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2F1A7-3473-CD44-9922-AA75FE7A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12191-4DBE-6C48-A0C3-E0D0FD50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4106-E513-C04D-BC90-665D420FA503}" type="slidenum">
              <a:rPr lang="fi-FI" smtClean="0"/>
              <a:t>‹#›</a:t>
            </a:fld>
            <a:endParaRPr lang="fi-FI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D0FE19-6162-0048-85BA-2A51D62392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21" t="33020" r="30034" b="34139"/>
          <a:stretch/>
        </p:blipFill>
        <p:spPr>
          <a:xfrm>
            <a:off x="544477" y="674751"/>
            <a:ext cx="4082756" cy="479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82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1585-BA90-4740-8796-9F78957D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22" y="572623"/>
            <a:ext cx="9621078" cy="81315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9DAD-1FA7-CD42-A6A2-478A4B42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722" y="1562112"/>
            <a:ext cx="9621078" cy="47094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1CB14-B2A1-444F-8A3B-319C21C9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734C-DC3F-AE45-A3A7-670E32FD49FF}" type="datetimeFigureOut">
              <a:rPr lang="fi-FI" smtClean="0"/>
              <a:t>21.5.2025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EA9E-E71B-6C47-9C93-9D0B5BFE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4F2D1-C4FF-1544-85A4-760CB45B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4106-E513-C04D-BC90-665D420FA503}" type="slidenum">
              <a:rPr lang="fi-FI" smtClean="0"/>
              <a:t>‹#›</a:t>
            </a:fld>
            <a:endParaRPr 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5D350-C2C7-CF44-B2C7-4E1E86BEB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24" t="3311" r="82785" b="67875"/>
          <a:stretch/>
        </p:blipFill>
        <p:spPr>
          <a:xfrm>
            <a:off x="310314" y="197248"/>
            <a:ext cx="1220312" cy="144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95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B1585-BA90-4740-8796-9F78957D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22" y="572623"/>
            <a:ext cx="9621078" cy="81315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9DAD-1FA7-CD42-A6A2-478A4B42A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722" y="1562111"/>
            <a:ext cx="4653029" cy="47094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1CB14-B2A1-444F-8A3B-319C21C9A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734C-DC3F-AE45-A3A7-670E32FD49FF}" type="datetimeFigureOut">
              <a:rPr lang="fi-FI" smtClean="0"/>
              <a:t>21.5.2025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0EA9E-E71B-6C47-9C93-9D0B5BFE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4F2D1-C4FF-1544-85A4-760CB45B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4106-E513-C04D-BC90-665D420FA503}" type="slidenum">
              <a:rPr lang="fi-FI" smtClean="0"/>
              <a:t>‹#›</a:t>
            </a:fld>
            <a:endParaRPr lang="fi-FI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5D350-C2C7-CF44-B2C7-4E1E86BEB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524" t="3311" r="82785" b="67875"/>
          <a:stretch/>
        </p:blipFill>
        <p:spPr>
          <a:xfrm>
            <a:off x="310314" y="197248"/>
            <a:ext cx="1220312" cy="144463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DB51B40-CC94-1C4F-8D58-FB59818FBE2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00771" y="1562111"/>
            <a:ext cx="4653029" cy="47094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28014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A58E6-AE80-8B45-BB81-4AEA868C5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6734C-DC3F-AE45-A3A7-670E32FD49FF}" type="datetimeFigureOut">
              <a:rPr lang="fi-FI" smtClean="0"/>
              <a:t>21.5.2025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E3CDD1-AA1F-E449-8DCB-CDAC35EC8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B84AB-8B78-9142-A18B-10C1531C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4106-E513-C04D-BC90-665D420FA503}" type="slidenum">
              <a:rPr lang="fi-FI" smtClean="0"/>
              <a:t>‹#›</a:t>
            </a:fld>
            <a:endParaRPr lang="fi-FI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0302D-09ED-E64C-AD53-213B546DB265}"/>
              </a:ext>
            </a:extLst>
          </p:cNvPr>
          <p:cNvSpPr/>
          <p:nvPr userDrawn="1"/>
        </p:nvSpPr>
        <p:spPr>
          <a:xfrm>
            <a:off x="0" y="6137"/>
            <a:ext cx="12192000" cy="6858000"/>
          </a:xfrm>
          <a:prstGeom prst="rect">
            <a:avLst/>
          </a:prstGeom>
          <a:solidFill>
            <a:srgbClr val="009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EADE1-75D8-0C45-BCC8-66A1657E1D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421" t="33020" r="30034" b="34139"/>
          <a:stretch/>
        </p:blipFill>
        <p:spPr>
          <a:xfrm>
            <a:off x="4054622" y="674751"/>
            <a:ext cx="4082756" cy="47981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46E7E0-D9EA-864B-8778-F0DF0D87E53D}"/>
              </a:ext>
            </a:extLst>
          </p:cNvPr>
          <p:cNvSpPr txBox="1"/>
          <p:nvPr userDrawn="1"/>
        </p:nvSpPr>
        <p:spPr>
          <a:xfrm>
            <a:off x="0" y="587968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i-FI" err="1">
                <a:solidFill>
                  <a:schemeClr val="bg1"/>
                </a:solidFill>
                <a:latin typeface="Dosis" panose="02010503020202060003" pitchFamily="2" charset="77"/>
              </a:rPr>
              <a:t>www.kamk.fi</a:t>
            </a:r>
            <a:endParaRPr lang="fi-FI">
              <a:solidFill>
                <a:schemeClr val="bg1"/>
              </a:solidFill>
              <a:latin typeface="Dosis" panose="02010503020202060003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381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8CEA5-D811-8444-AC5B-1AC69593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1A4B4-69F3-A745-8368-F8C4A7CA0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4437-43F7-C14B-9092-8AE0DF024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16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Dosis" panose="02010503020202060003" pitchFamily="2" charset="77"/>
              </a:defRPr>
            </a:lvl1pPr>
          </a:lstStyle>
          <a:p>
            <a:fld id="{D116734C-DC3F-AE45-A3A7-670E32FD49FF}" type="datetimeFigureOut">
              <a:rPr lang="fi-FI" smtClean="0"/>
              <a:pPr/>
              <a:t>21.5.2025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DB7CF-4706-EC40-9BE4-A2B9E91B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Dosis" panose="02010503020202060003" pitchFamily="2" charset="77"/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D95FE-1640-474E-AF95-53A564818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Dosis" panose="02010503020202060003" pitchFamily="2" charset="77"/>
              </a:defRPr>
            </a:lvl1pPr>
          </a:lstStyle>
          <a:p>
            <a:fld id="{14AB4106-E513-C04D-BC90-665D420FA503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09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Dosis" panose="02010503020202060003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osis" panose="02010503020202060003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osis" panose="02010503020202060003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osis" panose="02010503020202060003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osis" panose="02010503020202060003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Dosis" panose="02010503020202060003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7233-927B-3F4A-BFF2-718F62D21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1779" y="2099211"/>
            <a:ext cx="9308739" cy="80993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3D Graphics in CMD</a:t>
            </a:r>
            <a:endParaRPr lang="fi-FI" dirty="0"/>
          </a:p>
        </p:txBody>
      </p:sp>
      <p:pic>
        <p:nvPicPr>
          <p:cNvPr id="4" name="Picture 3" descr="A pixelated video game of a red and black spaceship&#10;&#10;AI-generated content may be incorrect.">
            <a:extLst>
              <a:ext uri="{FF2B5EF4-FFF2-40B4-BE49-F238E27FC236}">
                <a16:creationId xmlns:a16="http://schemas.microsoft.com/office/drawing/2014/main" id="{C4DECC6E-929B-4602-53A7-944451EFF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0303" y="2972524"/>
            <a:ext cx="3778836" cy="377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38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4"/>
    </mc:Choice>
    <mc:Fallback xmlns="">
      <p:transition spd="slow" advTm="2731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C14AEE-91E2-9D4F-8BCB-63D29847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TAUSTAA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EBA1B7-CE05-424D-8AC1-295AA85D1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722" y="2009870"/>
            <a:ext cx="4930628" cy="44427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sz="2400" dirty="0">
                <a:latin typeface="Dosis"/>
              </a:rPr>
              <a:t>Ideana tehdä 3D renderöinti moottori joka piirtää kuvan ASCII tekstillä</a:t>
            </a:r>
          </a:p>
          <a:p>
            <a:r>
              <a:rPr lang="fi-FI" sz="2400" dirty="0">
                <a:latin typeface="Dosis"/>
              </a:rPr>
              <a:t>Inspiraationa ASCII Madness</a:t>
            </a:r>
          </a:p>
          <a:p>
            <a:r>
              <a:rPr lang="fi-FI" sz="2400" dirty="0">
                <a:latin typeface="Dosis"/>
              </a:rPr>
              <a:t>Ei ollut toimeksiantajaa </a:t>
            </a:r>
          </a:p>
          <a:p>
            <a:endParaRPr lang="fi-FI" sz="2800" dirty="0"/>
          </a:p>
        </p:txBody>
      </p:sp>
      <p:pic>
        <p:nvPicPr>
          <p:cNvPr id="3" name="Picture 2" descr="A pixel art of a building&#10;&#10;AI-generated content may be incorrect.">
            <a:extLst>
              <a:ext uri="{FF2B5EF4-FFF2-40B4-BE49-F238E27FC236}">
                <a16:creationId xmlns:a16="http://schemas.microsoft.com/office/drawing/2014/main" id="{317B1F99-457A-4DE0-F280-66E776799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773" y="519553"/>
            <a:ext cx="4528083" cy="581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9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C14AEE-91E2-9D4F-8BCB-63D29847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TAVOITTEET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EBA1B7-CE05-424D-8AC1-295AA85D1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722" y="1788448"/>
            <a:ext cx="9621078" cy="47094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 sz="2400" dirty="0"/>
              <a:t>Oppia miten 3D renderöinti oikeasti toimii</a:t>
            </a:r>
          </a:p>
          <a:p>
            <a:r>
              <a:rPr lang="fi-FI" sz="2400" dirty="0"/>
              <a:t>Koodata toimiva renderöinti moottori jossa 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i-FI" sz="2400" dirty="0"/>
              <a:t>3D objektit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i-FI" sz="2400" dirty="0"/>
              <a:t>Kamera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i-FI" sz="2400" dirty="0"/>
              <a:t>Tekstuurit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i-FI" sz="2400" dirty="0"/>
              <a:t>Valaistus</a:t>
            </a:r>
          </a:p>
          <a:p>
            <a:r>
              <a:rPr lang="fi-FI" sz="2400" dirty="0"/>
              <a:t>Piirtää tulos </a:t>
            </a:r>
            <a:r>
              <a:rPr lang="fi-FI" sz="2400" dirty="0" err="1"/>
              <a:t>CMD:lle</a:t>
            </a:r>
            <a:r>
              <a:rPr lang="fi-FI" sz="2400" dirty="0"/>
              <a:t> ASCII tekstillä</a:t>
            </a:r>
          </a:p>
          <a:p>
            <a:r>
              <a:rPr lang="fi-FI" sz="2400" dirty="0"/>
              <a:t>Tehdä pelattava demo</a:t>
            </a:r>
          </a:p>
        </p:txBody>
      </p:sp>
    </p:spTree>
    <p:extLst>
      <p:ext uri="{BB962C8B-B14F-4D97-AF65-F5344CB8AC3E}">
        <p14:creationId xmlns:p14="http://schemas.microsoft.com/office/powerpoint/2010/main" val="114734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C14AEE-91E2-9D4F-8BCB-63D29847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TOTEUTUS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EBA1B7-CE05-424D-8AC1-295AA85D1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722" y="1717842"/>
            <a:ext cx="3364379" cy="47094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 err="1"/>
              <a:t>Kaikki</a:t>
            </a:r>
            <a:r>
              <a:rPr lang="en-US" sz="2400" dirty="0"/>
              <a:t> </a:t>
            </a:r>
            <a:r>
              <a:rPr lang="en-US" sz="2400" dirty="0" err="1"/>
              <a:t>koodi</a:t>
            </a:r>
            <a:r>
              <a:rPr lang="en-US" sz="2400" dirty="0"/>
              <a:t> C++:</a:t>
            </a:r>
            <a:r>
              <a:rPr lang="en-US" sz="2400" dirty="0" err="1"/>
              <a:t>lla</a:t>
            </a:r>
            <a:r>
              <a:rPr lang="en-US" sz="2400" dirty="0"/>
              <a:t>, </a:t>
            </a:r>
            <a:r>
              <a:rPr lang="en-US" sz="2400" dirty="0" err="1"/>
              <a:t>ulkoisia</a:t>
            </a:r>
            <a:r>
              <a:rPr lang="en-US" sz="2400" dirty="0"/>
              <a:t> </a:t>
            </a:r>
            <a:r>
              <a:rPr lang="en-US" sz="2400" dirty="0" err="1"/>
              <a:t>kirjastoja</a:t>
            </a:r>
            <a:r>
              <a:rPr lang="en-US" sz="2400" dirty="0"/>
              <a:t> vain </a:t>
            </a:r>
            <a:r>
              <a:rPr lang="en-US" sz="2400" dirty="0" err="1"/>
              <a:t>modelien</a:t>
            </a:r>
            <a:r>
              <a:rPr lang="en-US" sz="2400" dirty="0"/>
              <a:t> ja </a:t>
            </a:r>
            <a:r>
              <a:rPr lang="en-US" sz="2400" dirty="0" err="1"/>
              <a:t>tekstuurien</a:t>
            </a:r>
            <a:r>
              <a:rPr lang="en-US" sz="2400" dirty="0"/>
              <a:t> </a:t>
            </a:r>
            <a:r>
              <a:rPr lang="en-US" sz="2400" dirty="0" err="1"/>
              <a:t>lataukseen</a:t>
            </a:r>
            <a:r>
              <a:rPr lang="en-US" sz="2400" dirty="0"/>
              <a:t>.</a:t>
            </a:r>
          </a:p>
          <a:p>
            <a:r>
              <a:rPr lang="en-US" sz="2400" dirty="0"/>
              <a:t>C</a:t>
            </a:r>
            <a:r>
              <a:rPr lang="fi-FI" sz="2400" dirty="0"/>
              <a:t>MD ikkuna, </a:t>
            </a:r>
            <a:r>
              <a:rPr lang="fi-FI" sz="2400" dirty="0" err="1"/>
              <a:t>pixelit</a:t>
            </a:r>
            <a:r>
              <a:rPr lang="fi-FI" sz="2400" dirty="0"/>
              <a:t> tehty </a:t>
            </a:r>
            <a:r>
              <a:rPr lang="fi-FI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▄</a:t>
            </a:r>
            <a:r>
              <a:rPr lang="fi-FI" sz="2400" dirty="0"/>
              <a:t> (220) merkillä</a:t>
            </a:r>
          </a:p>
          <a:p>
            <a:r>
              <a:rPr lang="en-US" sz="2400" dirty="0"/>
              <a:t>2D </a:t>
            </a:r>
            <a:r>
              <a:rPr lang="en-US" sz="2400" dirty="0" err="1"/>
              <a:t>viivan</a:t>
            </a:r>
            <a:r>
              <a:rPr lang="en-US" sz="2400" dirty="0"/>
              <a:t> </a:t>
            </a:r>
            <a:r>
              <a:rPr lang="en-US" sz="2400" dirty="0" err="1"/>
              <a:t>rasterointi</a:t>
            </a:r>
            <a:endParaRPr lang="en-US" sz="2400" dirty="0"/>
          </a:p>
          <a:p>
            <a:r>
              <a:rPr lang="en-US" sz="2400" dirty="0"/>
              <a:t>3D </a:t>
            </a:r>
            <a:r>
              <a:rPr lang="en-US" sz="2400" dirty="0" err="1"/>
              <a:t>Transformit</a:t>
            </a:r>
            <a:endParaRPr lang="en-US" sz="2400" dirty="0"/>
          </a:p>
          <a:p>
            <a:r>
              <a:rPr lang="en-US" sz="2400" dirty="0"/>
              <a:t>3D </a:t>
            </a:r>
            <a:r>
              <a:rPr lang="en-US" sz="2400" dirty="0" err="1"/>
              <a:t>viivan</a:t>
            </a:r>
            <a:r>
              <a:rPr lang="en-US" sz="2400" dirty="0"/>
              <a:t> </a:t>
            </a:r>
            <a:r>
              <a:rPr lang="en-US" sz="2400" dirty="0" err="1"/>
              <a:t>rasterointi</a:t>
            </a:r>
            <a:endParaRPr lang="en-US" sz="2400" dirty="0"/>
          </a:p>
          <a:p>
            <a:r>
              <a:rPr lang="en-US" sz="2400" dirty="0"/>
              <a:t>2D </a:t>
            </a:r>
            <a:r>
              <a:rPr lang="en-US" sz="2400" dirty="0" err="1"/>
              <a:t>kolmion</a:t>
            </a:r>
            <a:r>
              <a:rPr lang="en-US" sz="2400" dirty="0"/>
              <a:t> </a:t>
            </a:r>
            <a:r>
              <a:rPr lang="en-US" sz="2400" dirty="0" err="1"/>
              <a:t>rasterointi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…</a:t>
            </a:r>
          </a:p>
          <a:p>
            <a:endParaRPr lang="en-US" sz="2400" dirty="0"/>
          </a:p>
        </p:txBody>
      </p: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87F3808-AF8D-0174-0F1F-DE07459EC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660" y="706171"/>
            <a:ext cx="2698978" cy="2861702"/>
          </a:xfrm>
          <a:prstGeom prst="rect">
            <a:avLst/>
          </a:prstGeom>
          <a:ln>
            <a:noFill/>
          </a:ln>
          <a:effectLst>
            <a:outerShdw blurRad="127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8108FE-2168-1A0A-CD10-D2F440CD8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2811" y="706171"/>
            <a:ext cx="2687413" cy="2861702"/>
          </a:xfrm>
          <a:prstGeom prst="rect">
            <a:avLst/>
          </a:prstGeom>
          <a:ln>
            <a:noFill/>
          </a:ln>
          <a:effectLst>
            <a:outerShdw blurRad="127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862EBA5-A662-B515-D890-2134DBAB0E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0216" y="3701421"/>
            <a:ext cx="2713865" cy="2861702"/>
          </a:xfrm>
          <a:prstGeom prst="rect">
            <a:avLst/>
          </a:prstGeom>
          <a:ln>
            <a:noFill/>
          </a:ln>
          <a:effectLst>
            <a:outerShdw blurRad="127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264758-AF12-E2B5-52BA-AD742138D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2811" y="3715305"/>
            <a:ext cx="2679970" cy="2847818"/>
          </a:xfrm>
          <a:prstGeom prst="rect">
            <a:avLst/>
          </a:prstGeom>
          <a:ln>
            <a:noFill/>
          </a:ln>
          <a:effectLst>
            <a:outerShdw blurRad="127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893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EC4C6-DFBD-BD52-9F60-2E5A31090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E96B94-8F0E-9C81-B36F-7CE92ADEA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TOTEUTUS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58D32A-616F-4279-7DF8-3350A25D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722" y="1853644"/>
            <a:ext cx="3364379" cy="47094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3D </a:t>
            </a:r>
            <a:r>
              <a:rPr lang="en-US" sz="2400" dirty="0" err="1"/>
              <a:t>modelin</a:t>
            </a:r>
            <a:r>
              <a:rPr lang="en-US" sz="2400" dirty="0"/>
              <a:t> </a:t>
            </a:r>
            <a:r>
              <a:rPr lang="en-US" sz="2400" dirty="0" err="1"/>
              <a:t>renderöinti</a:t>
            </a:r>
            <a:endParaRPr lang="en-US" sz="2400" dirty="0"/>
          </a:p>
          <a:p>
            <a:r>
              <a:rPr lang="en-US" sz="2400" dirty="0" err="1"/>
              <a:t>Syvyyspuskurointi</a:t>
            </a:r>
            <a:endParaRPr lang="en-US" sz="2400" dirty="0"/>
          </a:p>
          <a:p>
            <a:r>
              <a:rPr lang="en-US" sz="2400" dirty="0" err="1"/>
              <a:t>Perspektiivi</a:t>
            </a:r>
            <a:r>
              <a:rPr lang="en-US" sz="2400" dirty="0"/>
              <a:t> </a:t>
            </a:r>
            <a:r>
              <a:rPr lang="en-US" sz="2400" dirty="0" err="1"/>
              <a:t>projektio</a:t>
            </a:r>
            <a:endParaRPr lang="en-US" sz="2400" dirty="0"/>
          </a:p>
          <a:p>
            <a:r>
              <a:rPr lang="en-US" sz="2400" dirty="0"/>
              <a:t>Back-face culling</a:t>
            </a:r>
          </a:p>
          <a:p>
            <a:r>
              <a:rPr lang="en-US" sz="2400" dirty="0" err="1"/>
              <a:t>Clippaus</a:t>
            </a:r>
            <a:endParaRPr lang="en-US" sz="2400" dirty="0"/>
          </a:p>
          <a:p>
            <a:r>
              <a:rPr lang="en-US" sz="2400" dirty="0" err="1"/>
              <a:t>Teksturointi</a:t>
            </a:r>
            <a:endParaRPr lang="en-US" sz="2400" dirty="0"/>
          </a:p>
          <a:p>
            <a:r>
              <a:rPr lang="en-US" sz="2400" dirty="0" err="1"/>
              <a:t>Valaistus</a:t>
            </a:r>
            <a:endParaRPr lang="en-US" sz="2400" dirty="0"/>
          </a:p>
          <a:p>
            <a:r>
              <a:rPr lang="en-US" sz="2400" dirty="0" err="1"/>
              <a:t>Välillä</a:t>
            </a:r>
            <a:r>
              <a:rPr lang="en-US" sz="2400" dirty="0"/>
              <a:t> </a:t>
            </a:r>
            <a:r>
              <a:rPr lang="en-US" sz="2400" dirty="0" err="1"/>
              <a:t>optimisaatioa</a:t>
            </a:r>
            <a:r>
              <a:rPr lang="en-US" sz="2400" dirty="0"/>
              <a:t> ja </a:t>
            </a:r>
            <a:r>
              <a:rPr lang="en-US" sz="2400" dirty="0" err="1"/>
              <a:t>bugien</a:t>
            </a:r>
            <a:r>
              <a:rPr lang="en-US" sz="2400" dirty="0"/>
              <a:t> </a:t>
            </a:r>
            <a:r>
              <a:rPr lang="en-US" sz="2400" dirty="0" err="1"/>
              <a:t>korjausta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F7992F-D428-1B97-7529-A826F11C45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67660" y="727472"/>
            <a:ext cx="2698978" cy="2819099"/>
          </a:xfrm>
          <a:prstGeom prst="rect">
            <a:avLst/>
          </a:prstGeom>
          <a:ln>
            <a:noFill/>
          </a:ln>
          <a:effectLst>
            <a:outerShdw blurRad="127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B75B65-3138-47D8-26A7-11E25968D49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662811" y="727923"/>
            <a:ext cx="2687413" cy="2818197"/>
          </a:xfrm>
          <a:prstGeom prst="rect">
            <a:avLst/>
          </a:prstGeom>
          <a:ln>
            <a:noFill/>
          </a:ln>
          <a:effectLst>
            <a:outerShdw blurRad="127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BDEFDA-D946-F2C2-5AF3-14EF653686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360216" y="3718284"/>
            <a:ext cx="2713865" cy="2827976"/>
          </a:xfrm>
          <a:prstGeom prst="rect">
            <a:avLst/>
          </a:prstGeom>
          <a:ln>
            <a:noFill/>
          </a:ln>
          <a:effectLst>
            <a:outerShdw blurRad="127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E03534-CEE2-5E00-879D-91946B880B6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662811" y="3742886"/>
            <a:ext cx="2679970" cy="2792656"/>
          </a:xfrm>
          <a:prstGeom prst="rect">
            <a:avLst/>
          </a:prstGeom>
          <a:ln>
            <a:noFill/>
          </a:ln>
          <a:effectLst>
            <a:outerShdw blurRad="127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635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C79AE-8194-6558-8BD5-5C066026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D3CE0-3446-A3C8-7A3F-ABB596C9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>
                <a:latin typeface="Dosis"/>
              </a:rPr>
              <a:t>DEMO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FAA28D-2FB9-5119-CAD1-2E810EAAD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6803" y="2125656"/>
            <a:ext cx="6453845" cy="3942437"/>
          </a:xfrm>
          <a:prstGeom prst="rect">
            <a:avLst/>
          </a:prstGeom>
          <a:ln>
            <a:noFill/>
          </a:ln>
          <a:effectLst>
            <a:outerShdw blurRad="127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57D5E4-ACA0-8CAB-FF11-DAE086AF1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794" y="1301791"/>
            <a:ext cx="3800281" cy="3942437"/>
          </a:xfrm>
          <a:prstGeom prst="rect">
            <a:avLst/>
          </a:prstGeom>
          <a:ln>
            <a:noFill/>
          </a:ln>
          <a:effectLst>
            <a:outerShdw blurRad="127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83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C14AEE-91E2-9D4F-8BCB-63D29847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722" y="572623"/>
            <a:ext cx="4649971" cy="813152"/>
          </a:xfrm>
        </p:spPr>
        <p:txBody>
          <a:bodyPr/>
          <a:lstStyle/>
          <a:p>
            <a:r>
              <a:rPr lang="fi-FI" dirty="0">
                <a:latin typeface="Dosis"/>
              </a:rPr>
              <a:t>ONNISTUMISET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EBA1B7-CE05-424D-8AC1-295AA85D1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2722" y="1815609"/>
            <a:ext cx="4179191" cy="47094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/>
              <a:t>Kaikki</a:t>
            </a:r>
            <a:r>
              <a:rPr lang="en-US" sz="2400" dirty="0"/>
              <a:t> </a:t>
            </a:r>
            <a:r>
              <a:rPr lang="en-US" sz="2400" dirty="0" err="1"/>
              <a:t>tavoitteet</a:t>
            </a:r>
            <a:r>
              <a:rPr lang="en-US" sz="2400" dirty="0"/>
              <a:t> </a:t>
            </a:r>
            <a:r>
              <a:rPr lang="en-US" sz="2400" dirty="0" err="1"/>
              <a:t>saavutettiin</a:t>
            </a:r>
            <a:endParaRPr lang="en-US" sz="2400" dirty="0"/>
          </a:p>
          <a:p>
            <a:r>
              <a:rPr lang="en-US" sz="2400" dirty="0"/>
              <a:t>Demo </a:t>
            </a:r>
            <a:r>
              <a:rPr lang="en-US" sz="2400" dirty="0" err="1"/>
              <a:t>toimii</a:t>
            </a:r>
            <a:r>
              <a:rPr lang="en-US" sz="2400" dirty="0"/>
              <a:t> </a:t>
            </a:r>
            <a:r>
              <a:rPr lang="en-US" sz="2400" dirty="0" err="1"/>
              <a:t>hyvin</a:t>
            </a:r>
            <a:endParaRPr lang="en-US" sz="2400" dirty="0"/>
          </a:p>
          <a:p>
            <a:r>
              <a:rPr lang="en-US" sz="2400" dirty="0" err="1"/>
              <a:t>Opin</a:t>
            </a:r>
            <a:r>
              <a:rPr lang="en-US" sz="2400" dirty="0"/>
              <a:t> </a:t>
            </a:r>
            <a:r>
              <a:rPr lang="en-US" sz="2400" dirty="0" err="1"/>
              <a:t>paljon</a:t>
            </a:r>
            <a:r>
              <a:rPr lang="en-US" sz="2400" dirty="0"/>
              <a:t> </a:t>
            </a:r>
            <a:r>
              <a:rPr lang="en-US" sz="2400" dirty="0" err="1"/>
              <a:t>renderöinnistä</a:t>
            </a:r>
            <a:endParaRPr lang="fi-FI" sz="2400" dirty="0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B497215D-B0A8-7FA6-9F88-85A612204ECC}"/>
              </a:ext>
            </a:extLst>
          </p:cNvPr>
          <p:cNvSpPr txBox="1">
            <a:spLocks/>
          </p:cNvSpPr>
          <p:nvPr/>
        </p:nvSpPr>
        <p:spPr>
          <a:xfrm>
            <a:off x="6600067" y="572623"/>
            <a:ext cx="5591933" cy="8131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Dosis" panose="02010503020202060003" pitchFamily="2" charset="77"/>
                <a:ea typeface="+mj-ea"/>
                <a:cs typeface="+mj-cs"/>
              </a:defRPr>
            </a:lvl1pPr>
          </a:lstStyle>
          <a:p>
            <a:r>
              <a:rPr lang="fi-FI" dirty="0">
                <a:latin typeface="Dosis"/>
              </a:rPr>
              <a:t>HAASTEET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468D044-3BB2-8CC5-0DDA-1A741DCDCD08}"/>
              </a:ext>
            </a:extLst>
          </p:cNvPr>
          <p:cNvSpPr txBox="1">
            <a:spLocks/>
          </p:cNvSpPr>
          <p:nvPr/>
        </p:nvSpPr>
        <p:spPr>
          <a:xfrm>
            <a:off x="6543261" y="1815609"/>
            <a:ext cx="4601555" cy="47094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osis" panose="02010503020202060003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osis" panose="02010503020202060003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osis" panose="02010503020202060003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osis" panose="02010503020202060003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osis" panose="02010503020202060003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Laajuus</a:t>
            </a:r>
            <a:r>
              <a:rPr lang="en-US" sz="2400" dirty="0"/>
              <a:t> </a:t>
            </a:r>
            <a:r>
              <a:rPr lang="en-US" sz="2400" dirty="0" err="1"/>
              <a:t>oli</a:t>
            </a:r>
            <a:r>
              <a:rPr lang="en-US" sz="2400" dirty="0"/>
              <a:t> </a:t>
            </a:r>
            <a:r>
              <a:rPr lang="en-US" sz="2400" dirty="0" err="1"/>
              <a:t>liian</a:t>
            </a:r>
            <a:r>
              <a:rPr lang="en-US" sz="2400" dirty="0"/>
              <a:t> </a:t>
            </a:r>
            <a:r>
              <a:rPr lang="en-US" sz="2400" dirty="0" err="1"/>
              <a:t>suuri</a:t>
            </a:r>
            <a:endParaRPr lang="en-US" sz="2400" dirty="0"/>
          </a:p>
          <a:p>
            <a:r>
              <a:rPr lang="en-US" sz="2400" dirty="0" err="1"/>
              <a:t>Projekti</a:t>
            </a:r>
            <a:r>
              <a:rPr lang="en-US" sz="2400" dirty="0"/>
              <a:t> </a:t>
            </a:r>
            <a:r>
              <a:rPr lang="en-US" sz="2400" dirty="0" err="1"/>
              <a:t>meni</a:t>
            </a:r>
            <a:r>
              <a:rPr lang="en-US" sz="2400" dirty="0"/>
              <a:t> </a:t>
            </a:r>
            <a:r>
              <a:rPr lang="en-US" sz="2400" dirty="0" err="1"/>
              <a:t>paljon</a:t>
            </a:r>
            <a:r>
              <a:rPr lang="en-US" sz="2400" dirty="0"/>
              <a:t> </a:t>
            </a:r>
            <a:r>
              <a:rPr lang="en-US" sz="2400" dirty="0" err="1"/>
              <a:t>aikataulun</a:t>
            </a:r>
            <a:r>
              <a:rPr lang="en-US" sz="2400" dirty="0"/>
              <a:t> </a:t>
            </a:r>
            <a:r>
              <a:rPr lang="en-US" sz="2400" dirty="0" err="1"/>
              <a:t>yli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290068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C14AEE-91E2-9D4F-8BCB-63D29847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i-FI" dirty="0">
                <a:latin typeface="Dosis"/>
              </a:rPr>
              <a:t>KYSYMYKSIÄ?</a:t>
            </a:r>
            <a:endParaRPr lang="fi-FI" dirty="0"/>
          </a:p>
        </p:txBody>
      </p:sp>
      <p:pic>
        <p:nvPicPr>
          <p:cNvPr id="3" name="Picture 2" descr="A pixelated video game of a red and black spaceship&#10;&#10;AI-generated content may be incorrect.">
            <a:extLst>
              <a:ext uri="{FF2B5EF4-FFF2-40B4-BE49-F238E27FC236}">
                <a16:creationId xmlns:a16="http://schemas.microsoft.com/office/drawing/2014/main" id="{D8244EA4-29A3-278B-C20A-4AB5E4D59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123" y="898037"/>
            <a:ext cx="3325528" cy="3325528"/>
          </a:xfrm>
          <a:prstGeom prst="rect">
            <a:avLst/>
          </a:prstGeom>
        </p:spPr>
      </p:pic>
      <p:pic>
        <p:nvPicPr>
          <p:cNvPr id="9" name="Picture 8" descr="A pixelated tool with a wheel&#10;&#10;AI-generated content may be incorrect.">
            <a:extLst>
              <a:ext uri="{FF2B5EF4-FFF2-40B4-BE49-F238E27FC236}">
                <a16:creationId xmlns:a16="http://schemas.microsoft.com/office/drawing/2014/main" id="{4DA4D1AC-21DE-F008-780A-8A03A2AEB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114" y="3735826"/>
            <a:ext cx="4855143" cy="3072360"/>
          </a:xfrm>
          <a:prstGeom prst="rect">
            <a:avLst/>
          </a:prstGeom>
        </p:spPr>
      </p:pic>
      <p:pic>
        <p:nvPicPr>
          <p:cNvPr id="11" name="Picture 10" descr="A cartoon of a broken object&#10;&#10;AI-generated content may be incorrect.">
            <a:extLst>
              <a:ext uri="{FF2B5EF4-FFF2-40B4-BE49-F238E27FC236}">
                <a16:creationId xmlns:a16="http://schemas.microsoft.com/office/drawing/2014/main" id="{81D30EBB-D9D6-77D1-50BB-B703C8C12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687" y="2082730"/>
            <a:ext cx="4107335" cy="355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09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AMK opetusmateriaalipohja" id="{3961028D-6E6A-7049-A920-E67002B541A7}" vid="{55A37E08-9F04-C348-B86F-2214138918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3D1F04AF7D75314B8A5407D85D0D0241" ma:contentTypeVersion="8" ma:contentTypeDescription="Luo uusi asiakirja." ma:contentTypeScope="" ma:versionID="79ff6669c879b5f03f6e7bada24bb40f">
  <xsd:schema xmlns:xsd="http://www.w3.org/2001/XMLSchema" xmlns:xs="http://www.w3.org/2001/XMLSchema" xmlns:p="http://schemas.microsoft.com/office/2006/metadata/properties" xmlns:ns1="http://schemas.microsoft.com/sharepoint/v3" xmlns:ns2="f3a35f69-6cc1-49b0-8a26-f87b469b786a" xmlns:ns3="b3456860-8e26-40b3-a9a4-535520e7e628" targetNamespace="http://schemas.microsoft.com/office/2006/metadata/properties" ma:root="true" ma:fieldsID="9374845a584366278811561b4003b489" ns1:_="" ns2:_="" ns3:_="">
    <xsd:import namespace="http://schemas.microsoft.com/sharepoint/v3"/>
    <xsd:import namespace="f3a35f69-6cc1-49b0-8a26-f87b469b786a"/>
    <xsd:import namespace="b3456860-8e26-40b3-a9a4-535520e7e628"/>
    <xsd:element name="properties">
      <xsd:complexType>
        <xsd:sequence>
          <xsd:element name="documentManagement">
            <xsd:complexType>
              <xsd:all>
                <xsd:element ref="ns1:KAMKAvainsanatTaxHTField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KAMKAvainsanatTaxHTField" ma:index="9" nillable="true" ma:taxonomy="true" ma:internalName="KAMKAvainsanatTaxHTField" ma:taxonomyFieldName="KAMKAvainsanat" ma:displayName="Avainsanat" ma:default="" ma:fieldId="{47e189b1-1af5-4335-b737-28eb2460a1f4}" ma:taxonomyMulti="true" ma:sspId="c164ec82-46dc-478e-b317-e8432cf62c90" ma:termSetId="ce8dd61d-5946-4dea-881a-257dce02345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a35f69-6cc1-49b0-8a26-f87b469b78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456860-8e26-40b3-a9a4-535520e7e62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MKAvainsanatTaxHTField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Suullinen esittely ja kypsyysnäytteen kirjoittaminen (Konetekniikka)</TermName>
          <TermId xmlns="http://schemas.microsoft.com/office/infopath/2007/PartnerControls">0b71a2f6-b23a-43e4-9778-d08ef3ae39b0</TermId>
        </TermInfo>
      </Terms>
    </KAMKAvainsanatTaxHTField>
  </documentManagement>
</p:properties>
</file>

<file path=customXml/itemProps1.xml><?xml version="1.0" encoding="utf-8"?>
<ds:datastoreItem xmlns:ds="http://schemas.openxmlformats.org/officeDocument/2006/customXml" ds:itemID="{1649DF6E-C88B-4027-BE06-4BE8C8AB0A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3a35f69-6cc1-49b0-8a26-f87b469b786a"/>
    <ds:schemaRef ds:uri="b3456860-8e26-40b3-a9a4-535520e7e6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6D3895-5B81-4B57-9B3F-91F309AF1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17A753-56ED-46DC-8716-C8BA5935C88E}">
  <ds:schemaRefs>
    <ds:schemaRef ds:uri="b3456860-8e26-40b3-a9a4-535520e7e628"/>
    <ds:schemaRef ds:uri="http://purl.org/dc/terms/"/>
    <ds:schemaRef ds:uri="http://schemas.openxmlformats.org/package/2006/metadata/core-properties"/>
    <ds:schemaRef ds:uri="http://purl.org/dc/elements/1.1/"/>
    <ds:schemaRef ds:uri="http://schemas.microsoft.com/sharepoint/v3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f3a35f69-6cc1-49b0-8a26-f87b469b786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</TotalTime>
  <Words>248</Words>
  <Application>Microsoft Office PowerPoint</Application>
  <PresentationFormat>Widescreen</PresentationFormat>
  <Paragraphs>56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Consolas</vt:lpstr>
      <vt:lpstr>Courier New</vt:lpstr>
      <vt:lpstr>Dosis</vt:lpstr>
      <vt:lpstr>Office Theme</vt:lpstr>
      <vt:lpstr>3D Graphics in CMD</vt:lpstr>
      <vt:lpstr>TAUSTAA</vt:lpstr>
      <vt:lpstr>TAVOITTEET</vt:lpstr>
      <vt:lpstr>TOTEUTUS</vt:lpstr>
      <vt:lpstr>TOTEUTUS</vt:lpstr>
      <vt:lpstr>DEMO</vt:lpstr>
      <vt:lpstr>ONNISTUMISET</vt:lpstr>
      <vt:lpstr>KYSYMYKSIÄ?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KAMK mallipohja</dc:title>
  <dc:creator>Soile Pyhaniska</dc:creator>
  <cp:lastModifiedBy>Anderson Aleksi TTV21SP</cp:lastModifiedBy>
  <cp:revision>15</cp:revision>
  <dcterms:created xsi:type="dcterms:W3CDTF">2018-03-14T10:02:56Z</dcterms:created>
  <dcterms:modified xsi:type="dcterms:W3CDTF">2025-05-21T18:18:21Z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0x0101003D1F04AF7D75314B8A5407D85D0D0241</vt:lpwstr>
  </property>
  <property fmtid="{D5CDD505-2E9C-101B-9397-08002B2CF9AE}" pid="3" name="KAMKAvainsanat">
    <vt:lpwstr>24;#Suullinen esittely ja kypsyysnäytteen kirjoittaminen (Konetekniikka)|0b71a2f6-b23a-43e4-9778-d08ef3ae39b0</vt:lpwstr>
  </property>
</Properties>
</file>