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24" r:id="rId3"/>
    <p:sldId id="627" r:id="rId5"/>
    <p:sldId id="634" r:id="rId6"/>
    <p:sldId id="635" r:id="rId7"/>
    <p:sldId id="641" r:id="rId8"/>
    <p:sldId id="643" r:id="rId9"/>
    <p:sldId id="637" r:id="rId10"/>
    <p:sldId id="644" r:id="rId11"/>
    <p:sldId id="645" r:id="rId12"/>
    <p:sldId id="646" r:id="rId13"/>
    <p:sldId id="647" r:id="rId14"/>
    <p:sldId id="648" r:id="rId15"/>
    <p:sldId id="638" r:id="rId16"/>
    <p:sldId id="649" r:id="rId17"/>
    <p:sldId id="650" r:id="rId18"/>
    <p:sldId id="639" r:id="rId19"/>
    <p:sldId id="633" r:id="rId20"/>
  </p:sldIdLst>
  <p:sldSz cx="9144000" cy="5143500" type="screen16x9"/>
  <p:notesSz cx="7099300" cy="10234295"/>
  <p:defaultTextStyle>
    <a:defPPr>
      <a:defRPr lang="en-GB"/>
    </a:defPPr>
    <a:lvl1pPr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737"/>
    <a:srgbClr val="37B95F"/>
    <a:srgbClr val="CCFFCC"/>
    <a:srgbClr val="A50021"/>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0" autoAdjust="0"/>
    <p:restoredTop sz="95402" autoAdjust="0"/>
  </p:normalViewPr>
  <p:slideViewPr>
    <p:cSldViewPr>
      <p:cViewPr varScale="1">
        <p:scale>
          <a:sx n="152" d="100"/>
          <a:sy n="152" d="100"/>
        </p:scale>
        <p:origin x="276" y="126"/>
      </p:cViewPr>
      <p:guideLst>
        <p:guide orient="horz" pos="162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910"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p:cNvSpPr>
            <a:spLocks noChangeArrowheads="1"/>
          </p:cNvSpPr>
          <p:nvPr/>
        </p:nvSpPr>
        <p:spPr bwMode="auto">
          <a:xfrm>
            <a:off x="0" y="0"/>
            <a:ext cx="7099300" cy="10234613"/>
          </a:xfrm>
          <a:prstGeom prst="roundRect">
            <a:avLst>
              <a:gd name="adj" fmla="val 23"/>
            </a:avLst>
          </a:prstGeom>
          <a:solidFill>
            <a:srgbClr val="FFFFFF"/>
          </a:solidFill>
          <a:ln w="9360">
            <a:noFill/>
            <a:miter lim="800000"/>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2" name="AutoShape 2"/>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3" name="AutoShape 3"/>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4" name="AutoShape 4"/>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5" name="AutoShape 5"/>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6" name="Text Box 6"/>
          <p:cNvSpPr txBox="1">
            <a:spLocks noChangeArrowheads="1"/>
          </p:cNvSpPr>
          <p:nvPr/>
        </p:nvSpPr>
        <p:spPr bwMode="auto">
          <a:xfrm>
            <a:off x="0"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7" name="Text Box 7"/>
          <p:cNvSpPr txBox="1">
            <a:spLocks noChangeArrowheads="1"/>
          </p:cNvSpPr>
          <p:nvPr/>
        </p:nvSpPr>
        <p:spPr bwMode="auto">
          <a:xfrm>
            <a:off x="4021294"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185353" name="Rectangle 8"/>
          <p:cNvSpPr>
            <a:spLocks noGrp="1" noRot="1" noChangeAspect="1" noChangeArrowheads="1"/>
          </p:cNvSpPr>
          <p:nvPr>
            <p:ph type="sldImg"/>
          </p:nvPr>
        </p:nvSpPr>
        <p:spPr bwMode="auto">
          <a:xfrm>
            <a:off x="141288" y="768350"/>
            <a:ext cx="6807200" cy="3829050"/>
          </a:xfrm>
          <a:prstGeom prst="rect">
            <a:avLst/>
          </a:prstGeom>
          <a:noFill/>
          <a:ln w="9360">
            <a:solidFill>
              <a:srgbClr val="000000"/>
            </a:solidFill>
            <a:miter lim="800000"/>
          </a:ln>
        </p:spPr>
      </p:sp>
      <p:sp>
        <p:nvSpPr>
          <p:cNvPr id="5129" name="Rectangle 9"/>
          <p:cNvSpPr>
            <a:spLocks noGrp="1" noChangeArrowheads="1"/>
          </p:cNvSpPr>
          <p:nvPr>
            <p:ph type="body"/>
          </p:nvPr>
        </p:nvSpPr>
        <p:spPr bwMode="auto">
          <a:xfrm>
            <a:off x="709930" y="4861442"/>
            <a:ext cx="5671224" cy="4596692"/>
          </a:xfrm>
          <a:prstGeom prst="rect">
            <a:avLst/>
          </a:prstGeom>
          <a:noFill/>
          <a:ln w="9525">
            <a:noFill/>
            <a:round/>
          </a:ln>
          <a:effectLst/>
        </p:spPr>
        <p:txBody>
          <a:bodyPr vert="horz" wrap="square" lIns="97488" tIns="50694" rIns="97488" bIns="50694" numCol="1" anchor="t" anchorCtr="0" compatLnSpc="1"/>
          <a:lstStyle/>
          <a:p>
            <a:pPr lvl="0"/>
            <a:endParaRPr lang="zh-CN" altLang="en-US" noProof="0"/>
          </a:p>
        </p:txBody>
      </p:sp>
      <p:sp>
        <p:nvSpPr>
          <p:cNvPr id="5130" name="Text Box 10"/>
          <p:cNvSpPr txBox="1">
            <a:spLocks noChangeArrowheads="1"/>
          </p:cNvSpPr>
          <p:nvPr/>
        </p:nvSpPr>
        <p:spPr bwMode="auto">
          <a:xfrm>
            <a:off x="0" y="9719329"/>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31" name="Rectangle 11"/>
          <p:cNvSpPr>
            <a:spLocks noGrp="1" noChangeArrowheads="1"/>
          </p:cNvSpPr>
          <p:nvPr>
            <p:ph type="sldNum"/>
          </p:nvPr>
        </p:nvSpPr>
        <p:spPr bwMode="auto">
          <a:xfrm>
            <a:off x="4021294" y="9721106"/>
            <a:ext cx="3068146" cy="502846"/>
          </a:xfrm>
          <a:prstGeom prst="rect">
            <a:avLst/>
          </a:prstGeom>
          <a:noFill/>
          <a:ln w="9525">
            <a:noFill/>
            <a:round/>
          </a:ln>
          <a:effectLst/>
        </p:spPr>
        <p:txBody>
          <a:bodyPr vert="horz" wrap="square" lIns="97488" tIns="50694" rIns="97488" bIns="50694" numCol="1" anchor="b" anchorCtr="0" compatLnSpc="1"/>
          <a:lstStyle>
            <a:lvl1pPr algn="r">
              <a:buClr>
                <a:srgbClr val="000000"/>
              </a:buClr>
              <a:buSzPct val="45000"/>
              <a:buFont typeface="Wingdings" panose="05000000000000000000" pitchFamily="2" charset="2"/>
              <a:buNone/>
              <a:tabLst>
                <a:tab pos="783590" algn="l"/>
                <a:tab pos="1567815" algn="l"/>
                <a:tab pos="2352040" algn="l"/>
                <a:tab pos="3136265" algn="l"/>
              </a:tabLst>
              <a:defRPr sz="1300">
                <a:solidFill>
                  <a:srgbClr val="000000"/>
                </a:solidFill>
                <a:latin typeface="AR PL UMing CN" pitchFamily="16" charset="0"/>
              </a:defRPr>
            </a:lvl1pPr>
          </a:lstStyle>
          <a:p>
            <a:pPr>
              <a:defRPr/>
            </a:pPr>
            <a:fld id="{D48F374F-3BCE-4877-8598-0831DF0B92DA}" type="slidenum">
              <a:rPr lang="en-US"/>
            </a:fld>
            <a:endParaRPr lang="en-US"/>
          </a:p>
        </p:txBody>
      </p:sp>
    </p:spTree>
  </p:cSld>
  <p:clrMap bg1="lt1" tx1="dk1" bg2="lt2" tx2="dk2" accent1="accent1" accent2="accent2" accent3="accent3" accent4="accent4" accent5="accent5" accent6="accent6" hlink="hlink" folHlink="folHlink"/>
  <p:notesStyle>
    <a:lvl1pPr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6.jpeg"/><Relationship Id="rId5" Type="http://schemas.openxmlformats.org/officeDocument/2006/relationships/image" Target="../media/image2.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9" name="Rectangle 11"/>
          <p:cNvSpPr>
            <a:spLocks noChangeArrowheads="1"/>
          </p:cNvSpPr>
          <p:nvPr userDrawn="1"/>
        </p:nvSpPr>
        <p:spPr bwMode="auto">
          <a:xfrm>
            <a:off x="1371600" y="3829050"/>
            <a:ext cx="6400800" cy="457200"/>
          </a:xfrm>
          <a:prstGeom prst="rect">
            <a:avLst/>
          </a:prstGeom>
          <a:noFill/>
          <a:ln w="9525">
            <a:noFill/>
            <a:miter lim="800000"/>
          </a:ln>
          <a:effectLst/>
        </p:spPr>
        <p:txBody>
          <a:bodyPr/>
          <a:lstStyle/>
          <a:p>
            <a:pPr>
              <a:spcBef>
                <a:spcPts val="600"/>
              </a:spcBef>
              <a:buClr>
                <a:schemeClr val="accent1"/>
              </a:buClr>
              <a:buSzPct val="76000"/>
              <a:buFont typeface="Wingdings 3" panose="05040102010807070707" pitchFamily="18" charset="2"/>
              <a:buNone/>
              <a:defRPr/>
            </a:pPr>
            <a:endParaRPr lang="zh-CN" altLang="zh-CN" sz="2800">
              <a:latin typeface="Times New Roman" panose="02020603050405020304" pitchFamily="18" charset="0"/>
              <a:ea typeface="宋体" panose="02010600030101010101" pitchFamily="2" charset="-122"/>
            </a:endParaRPr>
          </a:p>
        </p:txBody>
      </p:sp>
      <p:sp>
        <p:nvSpPr>
          <p:cNvPr id="6154" name="标题占位符 21"/>
          <p:cNvSpPr>
            <a:spLocks noGrp="1"/>
          </p:cNvSpPr>
          <p:nvPr>
            <p:ph type="ctrTitle" hasCustomPrompt="1"/>
          </p:nvPr>
        </p:nvSpPr>
        <p:spPr>
          <a:xfrm>
            <a:off x="1043608" y="1851670"/>
            <a:ext cx="6264696" cy="800100"/>
          </a:xfrm>
        </p:spPr>
        <p:txBody>
          <a:bodyPr anchor="t"/>
          <a:lstStyle>
            <a:lvl1pPr algn="ctr">
              <a:defRPr kumimoji="0" lang="zh-CN" altLang="en-US" sz="4400" b="0">
                <a:latin typeface="微软雅黑" panose="020B0503020204020204" pitchFamily="34" charset="-122"/>
                <a:ea typeface="微软雅黑" panose="020B0503020204020204" pitchFamily="34" charset="-122"/>
              </a:defRPr>
            </a:lvl1pPr>
          </a:lstStyle>
          <a:p>
            <a:pPr lvl="0" algn="ctr" defTabSz="514350" eaLnBrk="1" latinLnBrk="0" hangingPunct="1">
              <a:lnSpc>
                <a:spcPct val="90000"/>
              </a:lnSpc>
              <a:buFont typeface="Arial" panose="020B0604020202020204" pitchFamily="34" charset="0"/>
              <a:buNone/>
            </a:pPr>
            <a:r>
              <a:rPr lang="zh-CN" altLang="en-US" dirty="0"/>
              <a:t>编辑母版标题样式</a:t>
            </a:r>
            <a:endParaRPr lang="zh-CN" altLang="en-US" dirty="0"/>
          </a:p>
        </p:txBody>
      </p:sp>
      <p:sp>
        <p:nvSpPr>
          <p:cNvPr id="22" name="文本占位符 28"/>
          <p:cNvSpPr>
            <a:spLocks noGrp="1"/>
          </p:cNvSpPr>
          <p:nvPr>
            <p:ph type="body" sz="quarter" idx="10" hasCustomPrompt="1"/>
          </p:nvPr>
        </p:nvSpPr>
        <p:spPr>
          <a:xfrm>
            <a:off x="3707904" y="3003798"/>
            <a:ext cx="2880200" cy="1008112"/>
          </a:xfrm>
          <a:prstGeom prst="rect">
            <a:avLst/>
          </a:prstGeom>
        </p:spPr>
        <p:txBody>
          <a:bodyPr/>
          <a:lstStyle>
            <a:lvl1pPr algn="ctr">
              <a:lnSpc>
                <a:spcPct val="150000"/>
              </a:lnSpc>
              <a:spcBef>
                <a:spcPts val="0"/>
              </a:spcBef>
              <a:buNone/>
              <a:defRPr lang="zh-CN" altLang="en-US" sz="2000" kern="1200" dirty="0" smtClean="0">
                <a:solidFill>
                  <a:srgbClr val="C00000"/>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en-US" altLang="zh-CN" dirty="0"/>
          </a:p>
          <a:p>
            <a:pPr lvl="0"/>
            <a:r>
              <a:rPr lang="zh-CN" altLang="en-US" dirty="0"/>
              <a:t>职称</a:t>
            </a:r>
            <a:endParaRPr lang="en-US" altLang="zh-CN" dirty="0"/>
          </a:p>
          <a:p>
            <a:pPr lvl="0"/>
            <a:endParaRPr lang="zh-CN" altLang="en-US" dirty="0"/>
          </a:p>
        </p:txBody>
      </p:sp>
      <p:pic>
        <p:nvPicPr>
          <p:cNvPr id="18" name="Picture 2" descr="C:\Users\Administrator\Desktop\华清远见logo 副本副本.png"/>
          <p:cNvPicPr>
            <a:picLocks noChangeAspect="1" noChangeArrowheads="1"/>
          </p:cNvPicPr>
          <p:nvPr userDrawn="1"/>
        </p:nvPicPr>
        <p:blipFill>
          <a:blip r:embed="rId3" cstate="print"/>
          <a:srcRect/>
          <a:stretch>
            <a:fillRect/>
          </a:stretch>
        </p:blipFill>
        <p:spPr bwMode="auto">
          <a:xfrm>
            <a:off x="683568" y="483518"/>
            <a:ext cx="2160240" cy="576064"/>
          </a:xfrm>
          <a:prstGeom prst="rect">
            <a:avLst/>
          </a:prstGeom>
          <a:noFill/>
        </p:spPr>
      </p:pic>
      <p:sp>
        <p:nvSpPr>
          <p:cNvPr id="19" name="TextBox 18"/>
          <p:cNvSpPr txBox="1"/>
          <p:nvPr userDrawn="1"/>
        </p:nvSpPr>
        <p:spPr>
          <a:xfrm>
            <a:off x="2714612" y="576426"/>
            <a:ext cx="2505460" cy="369332"/>
          </a:xfrm>
          <a:prstGeom prst="rect">
            <a:avLst/>
          </a:prstGeom>
          <a:noFill/>
        </p:spPr>
        <p:txBody>
          <a:bodyPr wrap="square" rtlCol="0">
            <a:spAutoFit/>
          </a:bodyPr>
          <a:lstStyle/>
          <a:p>
            <a:r>
              <a:rPr lang="zh-CN" altLang="en-US" b="1" dirty="0">
                <a:solidFill>
                  <a:schemeClr val="bg1">
                    <a:lumMod val="50000"/>
                  </a:schemeClr>
                </a:solidFill>
                <a:latin typeface="微软雅黑" panose="020B0503020204020204" pitchFamily="34" charset="-122"/>
                <a:ea typeface="微软雅黑" panose="020B0503020204020204" pitchFamily="34" charset="-122"/>
              </a:rPr>
              <a:t>高端</a:t>
            </a:r>
            <a:r>
              <a:rPr lang="en-US" altLang="zh-CN" b="1" dirty="0">
                <a:solidFill>
                  <a:schemeClr val="bg1">
                    <a:lumMod val="50000"/>
                  </a:schemeClr>
                </a:solidFill>
                <a:latin typeface="微软雅黑" panose="020B0503020204020204" pitchFamily="34" charset="-122"/>
                <a:ea typeface="微软雅黑" panose="020B0503020204020204" pitchFamily="34" charset="-122"/>
              </a:rPr>
              <a:t>IT</a:t>
            </a:r>
            <a:r>
              <a:rPr lang="zh-CN" altLang="en-US" b="1" dirty="0">
                <a:solidFill>
                  <a:schemeClr val="bg1">
                    <a:lumMod val="50000"/>
                  </a:schemeClr>
                </a:solidFill>
                <a:latin typeface="微软雅黑" panose="020B0503020204020204" pitchFamily="34" charset="-122"/>
                <a:ea typeface="微软雅黑" panose="020B0503020204020204" pitchFamily="34" charset="-122"/>
              </a:rPr>
              <a:t>就业培训专家</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5565"/>
            <a:ext cx="2057400" cy="3681439"/>
          </a:xfrm>
        </p:spPr>
        <p:txBody>
          <a:bodyPr vert="eaVert"/>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578768" y="915565"/>
            <a:ext cx="5937448" cy="36814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尾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23" name="组合 22"/>
          <p:cNvGrpSpPr/>
          <p:nvPr userDrawn="1"/>
        </p:nvGrpSpPr>
        <p:grpSpPr>
          <a:xfrm>
            <a:off x="0" y="2510"/>
            <a:ext cx="9144000" cy="5140990"/>
            <a:chOff x="0" y="2510"/>
            <a:chExt cx="9144000" cy="5140990"/>
          </a:xfrm>
        </p:grpSpPr>
        <p:pic>
          <p:nvPicPr>
            <p:cNvPr id="8" name="图片 7" descr="pp内容页.jpg"/>
            <p:cNvPicPr>
              <a:picLocks noChangeAspect="1"/>
            </p:cNvPicPr>
            <p:nvPr userDrawn="1"/>
          </p:nvPicPr>
          <p:blipFill>
            <a:blip r:embed="rId3" cstate="print"/>
            <a:stretch>
              <a:fillRect/>
            </a:stretch>
          </p:blipFill>
          <p:spPr>
            <a:xfrm>
              <a:off x="0" y="2510"/>
              <a:ext cx="9144000" cy="5140990"/>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7637" y="267494"/>
              <a:ext cx="4988859" cy="4437413"/>
            </a:xfrm>
            <a:prstGeom prst="rect">
              <a:avLst/>
            </a:prstGeom>
          </p:spPr>
        </p:pic>
        <p:sp>
          <p:nvSpPr>
            <p:cNvPr id="4" name="文本框 9"/>
            <p:cNvSpPr txBox="1"/>
            <p:nvPr userDrawn="1"/>
          </p:nvSpPr>
          <p:spPr>
            <a:xfrm>
              <a:off x="3275856" y="4111434"/>
              <a:ext cx="3771900" cy="548548"/>
            </a:xfrm>
            <a:prstGeom prst="rect">
              <a:avLst/>
            </a:prstGeom>
            <a:noFill/>
          </p:spPr>
          <p:txBody>
            <a:bodyPr>
              <a:spAutoFit/>
            </a:bodyPr>
            <a:lstStyle/>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扫描大树或关注（微信号：</a:t>
              </a:r>
              <a:r>
                <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rPr>
                <a:t>farsight2013</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05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rPr>
                <a:t>第一时间获取更多华清远见课程信息。</a:t>
              </a:r>
              <a:endPar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2"/>
            <p:cNvSpPr txBox="1"/>
            <p:nvPr userDrawn="1"/>
          </p:nvSpPr>
          <p:spPr>
            <a:xfrm>
              <a:off x="755576" y="2211710"/>
              <a:ext cx="5553075" cy="400110"/>
            </a:xfrm>
            <a:prstGeom prst="rect">
              <a:avLst/>
            </a:prstGeom>
            <a:noFill/>
          </p:spPr>
          <p:txBody>
            <a:bodyPr>
              <a:spAutoFit/>
            </a:bodyPr>
            <a:lstStyle/>
            <a:p>
              <a:pPr>
                <a:buFont typeface="Arial" panose="020B0604020202020204" pitchFamily="34" charset="0"/>
                <a:buNone/>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1043608" y="1923678"/>
              <a:ext cx="2000264" cy="1015663"/>
            </a:xfrm>
            <a:prstGeom prst="rect">
              <a:avLst/>
            </a:prstGeom>
            <a:noFill/>
          </p:spPr>
          <p:txBody>
            <a:bodyPr wrap="square" rtlCol="0">
              <a:spAutoFit/>
            </a:bodyPr>
            <a:lstStyle/>
            <a:p>
              <a:r>
                <a:rPr lang="zh-CN" altLang="en-US" sz="6000" b="1" dirty="0">
                  <a:solidFill>
                    <a:srgbClr val="C00000"/>
                  </a:solidFill>
                  <a:latin typeface="微软雅黑" panose="020B0503020204020204" pitchFamily="34" charset="-122"/>
                  <a:ea typeface="微软雅黑" panose="020B0503020204020204" pitchFamily="34" charset="-122"/>
                </a:rPr>
                <a:t>谢 谢！</a:t>
              </a:r>
              <a:endParaRPr lang="zh-CN" altLang="en-US" sz="6000" b="1" dirty="0">
                <a:solidFill>
                  <a:srgbClr val="C00000"/>
                </a:solidFill>
                <a:latin typeface="微软雅黑" panose="020B0503020204020204" pitchFamily="34" charset="-122"/>
                <a:ea typeface="微软雅黑" panose="020B0503020204020204" pitchFamily="34" charset="-122"/>
              </a:endParaRPr>
            </a:p>
          </p:txBody>
        </p:sp>
        <p:pic>
          <p:nvPicPr>
            <p:cNvPr id="11" name="Picture 2" descr="C:\Users\Administrator\Desktop\华清远见logo 副本副本.png"/>
            <p:cNvPicPr>
              <a:picLocks noChangeAspect="1" noChangeArrowheads="1"/>
            </p:cNvPicPr>
            <p:nvPr userDrawn="1"/>
          </p:nvPicPr>
          <p:blipFill>
            <a:blip r:embed="rId5" cstate="print"/>
            <a:srcRect/>
            <a:stretch>
              <a:fillRect/>
            </a:stretch>
          </p:blipFill>
          <p:spPr bwMode="auto">
            <a:xfrm>
              <a:off x="683568" y="483518"/>
              <a:ext cx="2160240" cy="576064"/>
            </a:xfrm>
            <a:prstGeom prst="rect">
              <a:avLst/>
            </a:prstGeom>
            <a:noFill/>
          </p:spPr>
        </p:pic>
        <p:pic>
          <p:nvPicPr>
            <p:cNvPr id="17" name="图片 10" descr="ppt内页模板图.jpg"/>
            <p:cNvPicPr>
              <a:picLocks noChangeAspect="1" noChangeArrowheads="1"/>
            </p:cNvPicPr>
            <p:nvPr userDrawn="1"/>
          </p:nvPicPr>
          <p:blipFill>
            <a:blip r:embed="rId6" cstate="print"/>
            <a:srcRect l="6525" t="91431" r="76123"/>
            <a:stretch>
              <a:fillRect/>
            </a:stretch>
          </p:blipFill>
          <p:spPr bwMode="auto">
            <a:xfrm>
              <a:off x="4211961" y="4702175"/>
              <a:ext cx="1872484" cy="441325"/>
            </a:xfrm>
            <a:prstGeom prst="rect">
              <a:avLst/>
            </a:prstGeom>
            <a:noFill/>
            <a:ln w="9525">
              <a:noFill/>
              <a:miter lim="800000"/>
              <a:headEnd/>
              <a:tailEnd/>
            </a:ln>
          </p:spPr>
        </p:pic>
        <p:pic>
          <p:nvPicPr>
            <p:cNvPr id="22" name="图片 10" descr="ppt内页模板图.jpg"/>
            <p:cNvPicPr>
              <a:picLocks noChangeAspect="1" noChangeArrowheads="1"/>
            </p:cNvPicPr>
            <p:nvPr userDrawn="1"/>
          </p:nvPicPr>
          <p:blipFill>
            <a:blip r:embed="rId6" cstate="print"/>
            <a:srcRect l="6525" t="91431" r="76123"/>
            <a:stretch>
              <a:fillRect/>
            </a:stretch>
          </p:blipFill>
          <p:spPr bwMode="auto">
            <a:xfrm>
              <a:off x="4932040" y="4731990"/>
              <a:ext cx="1799781" cy="369317"/>
            </a:xfrm>
            <a:prstGeom prst="rect">
              <a:avLst/>
            </a:prstGeom>
            <a:noFill/>
            <a:ln w="9525">
              <a:noFill/>
              <a:miter lim="800000"/>
              <a:headEnd/>
              <a:tailEnd/>
            </a:ln>
          </p:spPr>
        </p:pic>
        <p:pic>
          <p:nvPicPr>
            <p:cNvPr id="20" name="图片 10" descr="ppt内页模板图.jpg"/>
            <p:cNvPicPr>
              <a:picLocks noChangeAspect="1" noChangeArrowheads="1"/>
            </p:cNvPicPr>
            <p:nvPr userDrawn="1"/>
          </p:nvPicPr>
          <p:blipFill>
            <a:blip r:embed="rId6" cstate="print"/>
            <a:srcRect l="6525" t="91431" r="76123"/>
            <a:stretch>
              <a:fillRect/>
            </a:stretch>
          </p:blipFill>
          <p:spPr bwMode="auto">
            <a:xfrm>
              <a:off x="2123728" y="4731990"/>
              <a:ext cx="1799781" cy="369317"/>
            </a:xfrm>
            <a:prstGeom prst="rect">
              <a:avLst/>
            </a:prstGeom>
            <a:noFill/>
            <a:ln w="9525">
              <a:noFill/>
              <a:miter lim="800000"/>
              <a:headEnd/>
              <a:tailEnd/>
            </a:ln>
          </p:spPr>
        </p:pic>
        <p:pic>
          <p:nvPicPr>
            <p:cNvPr id="21" name="图片 10" descr="ppt内页模板图.jpg"/>
            <p:cNvPicPr>
              <a:picLocks noChangeAspect="1" noChangeArrowheads="1"/>
            </p:cNvPicPr>
            <p:nvPr userDrawn="1"/>
          </p:nvPicPr>
          <p:blipFill>
            <a:blip r:embed="rId6" cstate="print"/>
            <a:srcRect l="6525" t="91431" r="76123"/>
            <a:stretch>
              <a:fillRect/>
            </a:stretch>
          </p:blipFill>
          <p:spPr bwMode="auto">
            <a:xfrm>
              <a:off x="2484187" y="4731990"/>
              <a:ext cx="1799781" cy="369317"/>
            </a:xfrm>
            <a:prstGeom prst="rect">
              <a:avLst/>
            </a:prstGeom>
            <a:noFill/>
            <a:ln w="9525">
              <a:noFill/>
              <a:miter lim="800000"/>
              <a:headEnd/>
              <a:tailEnd/>
            </a:ln>
          </p:spPr>
        </p:pic>
        <p:sp>
          <p:nvSpPr>
            <p:cNvPr id="19" name="TextBox 18"/>
            <p:cNvSpPr txBox="1"/>
            <p:nvPr userDrawn="1"/>
          </p:nvSpPr>
          <p:spPr bwMode="auto">
            <a:xfrm>
              <a:off x="2195736" y="4752305"/>
              <a:ext cx="2663825" cy="307777"/>
            </a:xfrm>
            <a:prstGeom prst="rect">
              <a:avLst/>
            </a:prstGeom>
            <a:noFill/>
          </p:spPr>
          <p:txBody>
            <a:bodyPr wrap="square">
              <a:spAutoFit/>
            </a:bodyPr>
            <a:lstStyle/>
            <a:p>
              <a:pPr>
                <a:buFont typeface="Arial" panose="020B0604020202020204" pitchFamily="34" charset="0"/>
                <a:buNone/>
                <a:defRPr/>
              </a:pPr>
              <a:r>
                <a:rPr lang="zh-CN" altLang="en-US" sz="1400" b="1" kern="1200" spc="200" baseline="0" dirty="0">
                  <a:solidFill>
                    <a:schemeClr val="bg1"/>
                  </a:solidFill>
                  <a:latin typeface="微软雅黑" panose="020B0503020204020204" pitchFamily="34" charset="-122"/>
                  <a:ea typeface="微软雅黑" panose="020B0503020204020204" pitchFamily="34" charset="-122"/>
                </a:rPr>
                <a:t>华清远见教育集团</a:t>
              </a:r>
              <a:endParaRPr lang="zh-CN" altLang="en-US" sz="1400" b="1" kern="1200" spc="200" baseline="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userDrawn="1"/>
          </p:nvSpPr>
          <p:spPr bwMode="auto">
            <a:xfrm>
              <a:off x="4572695" y="4752305"/>
              <a:ext cx="2663825" cy="323165"/>
            </a:xfrm>
            <a:prstGeom prst="rect">
              <a:avLst/>
            </a:prstGeom>
            <a:noFill/>
          </p:spPr>
          <p:txBody>
            <a:bodyPr>
              <a:spAutoFit/>
            </a:bodyPr>
            <a:lstStyle/>
            <a:p>
              <a:pPr>
                <a:buFont typeface="Arial" panose="020B0604020202020204" pitchFamily="34" charset="0"/>
                <a:buNone/>
                <a:defRPr/>
              </a:pPr>
              <a:r>
                <a:rPr lang="en-US" altLang="zh-CN" sz="1500" b="1" kern="1500" spc="100" dirty="0">
                  <a:solidFill>
                    <a:schemeClr val="bg1"/>
                  </a:solidFill>
                  <a:latin typeface="Arial" panose="020B0604020202020204" pitchFamily="34" charset="0"/>
                </a:rPr>
                <a:t>www.embedu.org</a:t>
              </a:r>
              <a:endParaRPr lang="zh-CN" altLang="en-US" sz="1500" b="1" kern="1500" spc="100" dirty="0">
                <a:solidFill>
                  <a:schemeClr val="bg1"/>
                </a:solidFill>
                <a:latin typeface="Arial" panose="020B0604020202020204" pitchFamily="34" charset="0"/>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90872" y="411510"/>
            <a:ext cx="5997352" cy="432048"/>
          </a:xfrm>
        </p:spPr>
        <p:txBody>
          <a:bodyPr/>
          <a:lstStyle>
            <a:lvl1pPr>
              <a:defRPr lang="zh-CN" altLang="en-US" dirty="0"/>
            </a:lvl1pPr>
          </a:lstStyle>
          <a:p>
            <a:pPr lvl="0"/>
            <a:r>
              <a:rPr lang="zh-CN" altLang="en-US"/>
              <a:t>单击此处编辑母版标题样式</a:t>
            </a:r>
            <a:endParaRPr lang="zh-CN" altLang="en-US" dirty="0"/>
          </a:p>
        </p:txBody>
      </p:sp>
      <p:sp>
        <p:nvSpPr>
          <p:cNvPr id="7" name="文本占位符 6"/>
          <p:cNvSpPr>
            <a:spLocks noGrp="1"/>
          </p:cNvSpPr>
          <p:nvPr>
            <p:ph type="body" sz="quarter" idx="10"/>
          </p:nvPr>
        </p:nvSpPr>
        <p:spPr>
          <a:xfrm>
            <a:off x="590400" y="915566"/>
            <a:ext cx="8014048" cy="367240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411510"/>
            <a:ext cx="5997352" cy="432048"/>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11560" y="914401"/>
            <a:ext cx="3884240" cy="368260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914401"/>
            <a:ext cx="3956248" cy="368260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1216" y="411509"/>
            <a:ext cx="5987008" cy="432049"/>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14164" y="1059582"/>
            <a:ext cx="3957836"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14164" y="1631156"/>
            <a:ext cx="3957836"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8" y="1059582"/>
            <a:ext cx="3959419"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1631156"/>
            <a:ext cx="3959420"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7583" y="987574"/>
            <a:ext cx="2864297" cy="504056"/>
          </a:xfrm>
        </p:spPr>
        <p:txBody>
          <a:bodyPr/>
          <a:lstStyle>
            <a:lvl1pPr algn="l">
              <a:defRPr sz="2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575050" y="987574"/>
            <a:ext cx="5029398" cy="3607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611560" y="1563638"/>
            <a:ext cx="2880320" cy="303098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6.jpeg"/><Relationship Id="rId13" Type="http://schemas.openxmlformats.org/officeDocument/2006/relationships/image" Target="../media/image7.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cstate="print"/>
          <a:stretch>
            <a:fillRect/>
          </a:stretch>
        </a:blipFill>
        <a:effectLst/>
      </p:bgPr>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590872" y="411510"/>
            <a:ext cx="5997352" cy="432048"/>
          </a:xfrm>
          <a:prstGeom prst="rect">
            <a:avLst/>
          </a:prstGeom>
        </p:spPr>
        <p:txBody>
          <a:bodyPr/>
          <a:lstStyle/>
          <a:p>
            <a:pPr marL="342900" lvl="0" indent="-342900" algn="l" defTabSz="914400" rtl="0" eaLnBrk="1" latinLnBrk="0" hangingPunct="1">
              <a:spcBef>
                <a:spcPct val="20000"/>
              </a:spcBef>
              <a:buFont typeface="Arial" panose="020B0604020202020204" pitchFamily="34" charset="0"/>
              <a:buNone/>
            </a:pPr>
            <a:r>
              <a:rPr lang="zh-CN" altLang="en-US" dirty="0"/>
              <a:t>单击此处编辑母版标题样式</a:t>
            </a:r>
            <a:endParaRPr lang="zh-CN" altLang="en-US" dirty="0"/>
          </a:p>
        </p:txBody>
      </p:sp>
      <p:sp>
        <p:nvSpPr>
          <p:cNvPr id="2051" name="文本占位符 12"/>
          <p:cNvSpPr>
            <a:spLocks noGrp="1"/>
          </p:cNvSpPr>
          <p:nvPr>
            <p:ph type="body" idx="1"/>
          </p:nvPr>
        </p:nvSpPr>
        <p:spPr bwMode="auto">
          <a:xfrm>
            <a:off x="590872" y="914401"/>
            <a:ext cx="8013576" cy="3682604"/>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2" name="组合 32"/>
          <p:cNvGrpSpPr/>
          <p:nvPr/>
        </p:nvGrpSpPr>
        <p:grpSpPr>
          <a:xfrm>
            <a:off x="2123728" y="4702175"/>
            <a:ext cx="5112792" cy="399132"/>
            <a:chOff x="2123728" y="4702175"/>
            <a:chExt cx="5112792" cy="399132"/>
          </a:xfrm>
        </p:grpSpPr>
        <p:pic>
          <p:nvPicPr>
            <p:cNvPr id="14" name="图片 10" descr="ppt内页模板图.jpg"/>
            <p:cNvPicPr>
              <a:picLocks noChangeAspect="1" noChangeArrowheads="1"/>
            </p:cNvPicPr>
            <p:nvPr userDrawn="1"/>
          </p:nvPicPr>
          <p:blipFill>
            <a:blip r:embed="rId14" cstate="print"/>
            <a:srcRect l="6525" t="91431" r="76123"/>
            <a:stretch>
              <a:fillRect/>
            </a:stretch>
          </p:blipFill>
          <p:spPr bwMode="auto">
            <a:xfrm>
              <a:off x="4211961" y="4702175"/>
              <a:ext cx="1872484" cy="389855"/>
            </a:xfrm>
            <a:prstGeom prst="rect">
              <a:avLst/>
            </a:prstGeom>
            <a:noFill/>
            <a:ln w="9525">
              <a:noFill/>
              <a:miter lim="800000"/>
              <a:headEnd/>
              <a:tailEnd/>
            </a:ln>
          </p:spPr>
        </p:pic>
        <p:pic>
          <p:nvPicPr>
            <p:cNvPr id="15" name="图片 10" descr="ppt内页模板图.jpg"/>
            <p:cNvPicPr>
              <a:picLocks noChangeAspect="1" noChangeArrowheads="1"/>
            </p:cNvPicPr>
            <p:nvPr userDrawn="1"/>
          </p:nvPicPr>
          <p:blipFill>
            <a:blip r:embed="rId14" cstate="print"/>
            <a:srcRect l="6525" t="91431" r="76123"/>
            <a:stretch>
              <a:fillRect/>
            </a:stretch>
          </p:blipFill>
          <p:spPr bwMode="auto">
            <a:xfrm>
              <a:off x="4932040" y="4731990"/>
              <a:ext cx="1799781" cy="369317"/>
            </a:xfrm>
            <a:prstGeom prst="rect">
              <a:avLst/>
            </a:prstGeom>
            <a:noFill/>
            <a:ln w="9525">
              <a:noFill/>
              <a:miter lim="800000"/>
              <a:headEnd/>
              <a:tailEnd/>
            </a:ln>
          </p:spPr>
        </p:pic>
        <p:pic>
          <p:nvPicPr>
            <p:cNvPr id="16" name="图片 10" descr="ppt内页模板图.jpg"/>
            <p:cNvPicPr>
              <a:picLocks noChangeAspect="1" noChangeArrowheads="1"/>
            </p:cNvPicPr>
            <p:nvPr userDrawn="1"/>
          </p:nvPicPr>
          <p:blipFill>
            <a:blip r:embed="rId14" cstate="print"/>
            <a:srcRect l="6525" t="91431" r="76123"/>
            <a:stretch>
              <a:fillRect/>
            </a:stretch>
          </p:blipFill>
          <p:spPr bwMode="auto">
            <a:xfrm>
              <a:off x="2123728" y="4731990"/>
              <a:ext cx="1799781" cy="369317"/>
            </a:xfrm>
            <a:prstGeom prst="rect">
              <a:avLst/>
            </a:prstGeom>
            <a:noFill/>
            <a:ln w="9525">
              <a:noFill/>
              <a:miter lim="800000"/>
              <a:headEnd/>
              <a:tailEnd/>
            </a:ln>
          </p:spPr>
        </p:pic>
        <p:pic>
          <p:nvPicPr>
            <p:cNvPr id="17" name="图片 10" descr="ppt内页模板图.jpg"/>
            <p:cNvPicPr>
              <a:picLocks noChangeAspect="1" noChangeArrowheads="1"/>
            </p:cNvPicPr>
            <p:nvPr userDrawn="1"/>
          </p:nvPicPr>
          <p:blipFill>
            <a:blip r:embed="rId14" cstate="print"/>
            <a:srcRect l="6525" t="91431" r="76123"/>
            <a:stretch>
              <a:fillRect/>
            </a:stretch>
          </p:blipFill>
          <p:spPr bwMode="auto">
            <a:xfrm>
              <a:off x="2484187" y="4731990"/>
              <a:ext cx="1799781" cy="369317"/>
            </a:xfrm>
            <a:prstGeom prst="rect">
              <a:avLst/>
            </a:prstGeom>
            <a:noFill/>
            <a:ln w="9525">
              <a:noFill/>
              <a:miter lim="800000"/>
              <a:headEnd/>
              <a:tailEnd/>
            </a:ln>
          </p:spPr>
        </p:pic>
        <p:sp>
          <p:nvSpPr>
            <p:cNvPr id="18" name="TextBox 30"/>
            <p:cNvSpPr txBox="1"/>
            <p:nvPr userDrawn="1"/>
          </p:nvSpPr>
          <p:spPr bwMode="auto">
            <a:xfrm>
              <a:off x="2195736" y="4752305"/>
              <a:ext cx="2663825" cy="307777"/>
            </a:xfrm>
            <a:prstGeom prst="rect">
              <a:avLst/>
            </a:prstGeom>
            <a:noFill/>
          </p:spPr>
          <p:txBody>
            <a:bodyPr wrap="square">
              <a:spAutoFit/>
            </a:bodyPr>
            <a:lstStyle/>
            <a:p>
              <a:pPr>
                <a:buFont typeface="Arial" panose="020B0604020202020204" pitchFamily="34" charset="0"/>
                <a:buNone/>
                <a:defRPr/>
              </a:pPr>
              <a:r>
                <a:rPr lang="zh-CN" altLang="en-US" sz="1400" b="1" kern="1200" spc="200" baseline="0" dirty="0">
                  <a:solidFill>
                    <a:schemeClr val="bg1"/>
                  </a:solidFill>
                  <a:latin typeface="微软雅黑" panose="020B0503020204020204" pitchFamily="34" charset="-122"/>
                  <a:ea typeface="微软雅黑" panose="020B0503020204020204" pitchFamily="34" charset="-122"/>
                </a:rPr>
                <a:t>华清远见教育集团</a:t>
              </a:r>
              <a:endParaRPr lang="zh-CN" altLang="en-US" sz="1400" b="1" kern="1200" spc="200" baseline="0" dirty="0">
                <a:solidFill>
                  <a:schemeClr val="bg1"/>
                </a:solidFill>
                <a:latin typeface="微软雅黑" panose="020B0503020204020204" pitchFamily="34" charset="-122"/>
                <a:ea typeface="微软雅黑" panose="020B0503020204020204" pitchFamily="34" charset="-122"/>
              </a:endParaRPr>
            </a:p>
          </p:txBody>
        </p:sp>
        <p:sp>
          <p:nvSpPr>
            <p:cNvPr id="19" name="TextBox 31"/>
            <p:cNvSpPr txBox="1"/>
            <p:nvPr userDrawn="1"/>
          </p:nvSpPr>
          <p:spPr bwMode="auto">
            <a:xfrm>
              <a:off x="4572695" y="4752305"/>
              <a:ext cx="2663825" cy="323165"/>
            </a:xfrm>
            <a:prstGeom prst="rect">
              <a:avLst/>
            </a:prstGeom>
            <a:noFill/>
          </p:spPr>
          <p:txBody>
            <a:bodyPr>
              <a:spAutoFit/>
            </a:bodyPr>
            <a:lstStyle/>
            <a:p>
              <a:pPr>
                <a:buFont typeface="Arial" panose="020B0604020202020204" pitchFamily="34" charset="0"/>
                <a:buNone/>
                <a:defRPr/>
              </a:pPr>
              <a:r>
                <a:rPr lang="en-US" altLang="zh-CN" sz="1500" b="1" kern="1500" spc="100" dirty="0">
                  <a:solidFill>
                    <a:schemeClr val="bg1"/>
                  </a:solidFill>
                  <a:latin typeface="Arial" panose="020B0604020202020204" pitchFamily="34" charset="0"/>
                </a:rPr>
                <a:t>www.embedu.org</a:t>
              </a:r>
              <a:endParaRPr lang="zh-CN" altLang="en-US" sz="1500" b="1" kern="1500" spc="100" dirty="0">
                <a:solidFill>
                  <a:schemeClr val="bg1"/>
                </a:solidFill>
                <a:latin typeface="Arial" panose="020B0604020202020204" pitchFamily="34" charset="0"/>
              </a:endParaRPr>
            </a:p>
          </p:txBody>
        </p:sp>
      </p:grpSp>
      <p:pic>
        <p:nvPicPr>
          <p:cNvPr id="13" name="Picture 2" descr="C:\Users\Administrator\Desktop\华清远见logo 副本副本.png"/>
          <p:cNvPicPr>
            <a:picLocks noChangeAspect="1" noChangeArrowheads="1"/>
          </p:cNvPicPr>
          <p:nvPr userDrawn="1"/>
        </p:nvPicPr>
        <p:blipFill>
          <a:blip r:embed="rId15" cstate="print"/>
          <a:srcRect/>
          <a:stretch>
            <a:fillRect/>
          </a:stretch>
        </p:blipFill>
        <p:spPr bwMode="auto">
          <a:xfrm>
            <a:off x="6660232" y="267494"/>
            <a:ext cx="2160240" cy="57606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rtl="0" eaLnBrk="1" fontAlgn="base" hangingPunct="1">
        <a:spcBef>
          <a:spcPct val="0"/>
        </a:spcBef>
        <a:spcAft>
          <a:spcPct val="0"/>
        </a:spcAft>
        <a:defRPr kumimoji="1" lang="zh-CN" altLang="en-US" sz="2000" b="1" i="0" u="none" strike="noStrike" kern="1200" cap="none" spc="0" normalizeH="0" baseline="0" noProof="0" dirty="0" smtClean="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273050" indent="-273050" algn="l" rtl="0" eaLnBrk="1" fontAlgn="base" hangingPunct="1">
        <a:spcBef>
          <a:spcPts val="600"/>
        </a:spcBef>
        <a:spcAft>
          <a:spcPts val="600"/>
        </a:spcAft>
        <a:buClr>
          <a:schemeClr val="tx1"/>
        </a:buClr>
        <a:buSzPct val="76000"/>
        <a:buFont typeface="Wingdings" panose="05000000000000000000" pitchFamily="2" charset="2"/>
        <a:buChar char=""/>
        <a:defRPr lang="zh-CN" altLang="en-US" sz="1800" kern="1200" dirty="0" smtClean="0">
          <a:solidFill>
            <a:schemeClr val="tx1"/>
          </a:solidFill>
          <a:latin typeface="宋体" panose="02010600030101010101" pitchFamily="2" charset="-122"/>
          <a:ea typeface="宋体" panose="02010600030101010101" pitchFamily="2" charset="-122"/>
          <a:cs typeface="+mn-cs"/>
        </a:defRPr>
      </a:lvl1pPr>
      <a:lvl2pPr marL="548005" indent="-273050" algn="l" rtl="0" eaLnBrk="1" fontAlgn="base" hangingPunct="1">
        <a:spcBef>
          <a:spcPts val="500"/>
        </a:spcBef>
        <a:spcAft>
          <a:spcPct val="0"/>
        </a:spcAft>
        <a:buClr>
          <a:schemeClr val="accent2"/>
        </a:buClr>
        <a:buSzPct val="76000"/>
        <a:buFont typeface="Wingdings 3" panose="05040102010807070707" pitchFamily="18" charset="2"/>
        <a:buChar char=""/>
        <a:defRPr sz="1400">
          <a:solidFill>
            <a:schemeClr val="tx1"/>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anose="05040102010807070707" pitchFamily="18" charset="2"/>
        <a:buChar char=""/>
        <a:defRPr sz="1200">
          <a:solidFill>
            <a:schemeClr val="tx1"/>
          </a:solidFill>
          <a:latin typeface="+mn-lt"/>
          <a:ea typeface="+mn-ea"/>
        </a:defRPr>
      </a:lvl3pPr>
      <a:lvl4pPr marL="1097280" indent="-228600" algn="l" rtl="0" eaLnBrk="1" fontAlgn="base" hangingPunct="1">
        <a:spcBef>
          <a:spcPts val="400"/>
        </a:spcBef>
        <a:spcAft>
          <a:spcPct val="0"/>
        </a:spcAft>
        <a:buClr>
          <a:srgbClr val="8BA2B4"/>
        </a:buClr>
        <a:buSzPct val="70000"/>
        <a:buFont typeface="Wingdings" panose="05000000000000000000" pitchFamily="2" charset="2"/>
        <a:buChar char=""/>
        <a:defRPr sz="11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anose="05000000000000000000" pitchFamily="2" charset="2"/>
        <a:buChar char=""/>
        <a:defRPr sz="9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en-US" altLang="en-US" dirty="0"/>
              <a:t>智能医疗系统</a:t>
            </a:r>
            <a:endParaRPr kumimoji="1" lang="zh-CN" altLang="en-US" dirty="0"/>
          </a:p>
        </p:txBody>
      </p:sp>
      <p:sp>
        <p:nvSpPr>
          <p:cNvPr id="6" name="文本占位符 5"/>
          <p:cNvSpPr>
            <a:spLocks noGrp="1"/>
          </p:cNvSpPr>
          <p:nvPr>
            <p:ph type="body" sz="quarter" idx="10"/>
          </p:nvPr>
        </p:nvSpPr>
        <p:spPr>
          <a:xfrm>
            <a:off x="4139952" y="3219822"/>
            <a:ext cx="2664296" cy="504056"/>
          </a:xfrm>
        </p:spPr>
        <p:txBody>
          <a:bodyPr/>
          <a:lstStyle/>
          <a:p>
            <a:r>
              <a:rPr lang="en-US" altLang="en-US" sz="1800" b="1" dirty="0">
                <a:solidFill>
                  <a:schemeClr val="tx1"/>
                </a:solidFill>
              </a:rPr>
              <a:t>第四组</a:t>
            </a:r>
            <a:endParaRPr lang="zh-CN" altLang="en-US" sz="1800" dirty="0">
              <a:solidFill>
                <a:schemeClr val="tx1"/>
              </a:solidFill>
            </a:endParaRPr>
          </a:p>
        </p:txBody>
      </p:sp>
      <p:sp>
        <p:nvSpPr>
          <p:cNvPr id="5" name="文本占位符 5"/>
          <p:cNvSpPr txBox="1"/>
          <p:nvPr/>
        </p:nvSpPr>
        <p:spPr bwMode="auto">
          <a:xfrm>
            <a:off x="395536" y="4135388"/>
            <a:ext cx="2880200" cy="1008112"/>
          </a:xfrm>
          <a:prstGeom prst="rect">
            <a:avLst/>
          </a:prstGeom>
          <a:noFill/>
          <a:ln w="9525">
            <a:noFill/>
            <a:miter lim="800000"/>
          </a:ln>
        </p:spPr>
        <p:txBody>
          <a:bodyPr vert="horz" wrap="square" lIns="91440" tIns="45720" rIns="91440" bIns="45720" numCol="1" anchor="t" anchorCtr="0" compatLnSpc="1"/>
          <a:lstStyle>
            <a:lvl1pPr marL="273050" indent="-273050" algn="ctr" rtl="0" eaLnBrk="1" fontAlgn="base" hangingPunct="1">
              <a:lnSpc>
                <a:spcPct val="150000"/>
              </a:lnSpc>
              <a:spcBef>
                <a:spcPts val="0"/>
              </a:spcBef>
              <a:spcAft>
                <a:spcPts val="600"/>
              </a:spcAft>
              <a:buClr>
                <a:schemeClr val="tx1"/>
              </a:buClr>
              <a:buSzPct val="76000"/>
              <a:buFont typeface="Wingdings" panose="05000000000000000000" pitchFamily="2" charset="2"/>
              <a:buNone/>
              <a:defRPr lang="zh-CN" altLang="en-US" sz="2000" kern="1200" dirty="0" smtClean="0">
                <a:solidFill>
                  <a:srgbClr val="C00000"/>
                </a:solidFill>
                <a:latin typeface="微软雅黑" panose="020B0503020204020204" pitchFamily="34" charset="-122"/>
                <a:ea typeface="微软雅黑" panose="020B0503020204020204" pitchFamily="34" charset="-122"/>
                <a:cs typeface="+mn-cs"/>
              </a:defRPr>
            </a:lvl1pPr>
            <a:lvl2pPr marL="548005" indent="-273050" algn="l" rtl="0" eaLnBrk="1" fontAlgn="base" hangingPunct="1">
              <a:spcBef>
                <a:spcPts val="500"/>
              </a:spcBef>
              <a:spcAft>
                <a:spcPct val="0"/>
              </a:spcAft>
              <a:buClr>
                <a:schemeClr val="accent2"/>
              </a:buClr>
              <a:buSzPct val="76000"/>
              <a:buFont typeface="Wingdings 3" panose="05040102010807070707" pitchFamily="18" charset="2"/>
              <a:buChar char=""/>
              <a:defRPr sz="1400">
                <a:solidFill>
                  <a:schemeClr val="tx1"/>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anose="05040102010807070707" pitchFamily="18" charset="2"/>
              <a:buChar char=""/>
              <a:defRPr sz="1200">
                <a:solidFill>
                  <a:schemeClr val="tx1"/>
                </a:solidFill>
                <a:latin typeface="+mn-lt"/>
                <a:ea typeface="+mn-ea"/>
              </a:defRPr>
            </a:lvl3pPr>
            <a:lvl4pPr marL="1097280" indent="-228600" algn="l" rtl="0" eaLnBrk="1" fontAlgn="base" hangingPunct="1">
              <a:spcBef>
                <a:spcPts val="400"/>
              </a:spcBef>
              <a:spcAft>
                <a:spcPct val="0"/>
              </a:spcAft>
              <a:buClr>
                <a:srgbClr val="8BA2B4"/>
              </a:buClr>
              <a:buSzPct val="70000"/>
              <a:buFont typeface="Wingdings" panose="05000000000000000000" pitchFamily="2" charset="2"/>
              <a:buChar char=""/>
              <a:defRPr sz="11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anose="05000000000000000000" pitchFamily="2" charset="2"/>
              <a:buChar char=""/>
              <a:defRPr sz="9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9pPr>
          </a:lstStyle>
          <a:p>
            <a:pPr defTabSz="914400"/>
            <a:r>
              <a:rPr lang="zh-CN" altLang="en-US" dirty="0"/>
              <a:t>四川农业大学</a:t>
            </a:r>
            <a:r>
              <a:rPr lang="en-US" altLang="zh-CN" dirty="0"/>
              <a:t>-</a:t>
            </a:r>
            <a:r>
              <a:rPr lang="zh-CN" altLang="en-US" dirty="0"/>
              <a:t>物联网</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590872" y="411510"/>
            <a:ext cx="5997352" cy="432048"/>
          </a:xfrm>
          <a:prstGeom prst="rect">
            <a:avLst/>
          </a:prstGeom>
        </p:spPr>
        <p:txBody>
          <a:bodyPr/>
          <a:lstStyle>
            <a:lvl1pPr algn="l" rtl="0" eaLnBrk="1" fontAlgn="base" hangingPunct="1">
              <a:spcBef>
                <a:spcPct val="0"/>
              </a:spcBef>
              <a:spcAft>
                <a:spcPct val="0"/>
              </a:spcAft>
              <a:defRPr kumimoji="1" lang="zh-CN" altLang="en-US" sz="2000" b="1" i="0" u="none" strike="noStrike" kern="1200" cap="none" spc="0" normalizeH="0" baseline="0" noProof="0" dirty="0" smtClean="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defTabSz="914400"/>
            <a:r>
              <a:rPr lang="zh-CN" altLang="en-US" dirty="0" smtClean="0"/>
              <a:t>详细设计</a:t>
            </a:r>
            <a:endParaRPr lang="zh-CN" altLang="en-US" dirty="0"/>
          </a:p>
        </p:txBody>
      </p:sp>
      <p:sp>
        <p:nvSpPr>
          <p:cNvPr id="4" name="文本框 3"/>
          <p:cNvSpPr txBox="1"/>
          <p:nvPr/>
        </p:nvSpPr>
        <p:spPr>
          <a:xfrm>
            <a:off x="993666" y="1635646"/>
            <a:ext cx="553998" cy="1961172"/>
          </a:xfrm>
          <a:prstGeom prst="rect">
            <a:avLst/>
          </a:prstGeom>
          <a:noFill/>
        </p:spPr>
        <p:txBody>
          <a:bodyPr vert="eaVert" wrap="square" rtlCol="0">
            <a:spAutoFit/>
          </a:bodyPr>
          <a:lstStyle/>
          <a:p>
            <a:r>
              <a:rPr lang="zh-CN" altLang="en-US" sz="2400" b="1" dirty="0" smtClean="0">
                <a:solidFill>
                  <a:schemeClr val="accent5">
                    <a:lumMod val="50000"/>
                  </a:schemeClr>
                </a:solidFill>
                <a:latin typeface="等线 Light" panose="02010600030101010101" pitchFamily="2" charset="-122"/>
                <a:ea typeface="等线 Light" panose="02010600030101010101" pitchFamily="2" charset="-122"/>
              </a:rPr>
              <a:t>数据交互协议</a:t>
            </a:r>
            <a:endParaRPr lang="zh-CN" altLang="en-US" sz="2400" b="1" dirty="0">
              <a:solidFill>
                <a:schemeClr val="accent5">
                  <a:lumMod val="50000"/>
                </a:schemeClr>
              </a:solidFill>
              <a:latin typeface="等线 Light" panose="02010600030101010101" pitchFamily="2" charset="-122"/>
              <a:ea typeface="等线 Light" panose="02010600030101010101" pitchFamily="2" charset="-122"/>
            </a:endParaRPr>
          </a:p>
        </p:txBody>
      </p:sp>
      <p:pic>
        <p:nvPicPr>
          <p:cNvPr id="5" name="图片 4"/>
          <p:cNvPicPr>
            <a:picLocks noChangeAspect="1"/>
          </p:cNvPicPr>
          <p:nvPr/>
        </p:nvPicPr>
        <p:blipFill>
          <a:blip r:embed="rId1"/>
          <a:stretch>
            <a:fillRect/>
          </a:stretch>
        </p:blipFill>
        <p:spPr>
          <a:xfrm>
            <a:off x="1691680" y="2211710"/>
            <a:ext cx="5832648" cy="100811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835696" y="1131590"/>
            <a:ext cx="5472608" cy="3456384"/>
          </a:xfrm>
          <a:prstGeom prst="rect">
            <a:avLst/>
          </a:prstGeom>
        </p:spPr>
      </p:pic>
      <p:sp>
        <p:nvSpPr>
          <p:cNvPr id="3" name="标题 1"/>
          <p:cNvSpPr txBox="1"/>
          <p:nvPr/>
        </p:nvSpPr>
        <p:spPr>
          <a:xfrm>
            <a:off x="590872" y="411510"/>
            <a:ext cx="5997352" cy="432048"/>
          </a:xfrm>
          <a:prstGeom prst="rect">
            <a:avLst/>
          </a:prstGeom>
        </p:spPr>
        <p:txBody>
          <a:bodyPr/>
          <a:lstStyle>
            <a:lvl1pPr algn="l" rtl="0" eaLnBrk="1" fontAlgn="base" hangingPunct="1">
              <a:spcBef>
                <a:spcPct val="0"/>
              </a:spcBef>
              <a:spcAft>
                <a:spcPct val="0"/>
              </a:spcAft>
              <a:defRPr kumimoji="1" lang="zh-CN" altLang="en-US" sz="2000" b="1" i="0" u="none" strike="noStrike" kern="1200" cap="none" spc="0" normalizeH="0" baseline="0" noProof="0" dirty="0" smtClean="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defTabSz="914400"/>
            <a:r>
              <a:rPr lang="zh-CN" altLang="en-US" dirty="0" smtClean="0"/>
              <a:t>详细设计</a:t>
            </a:r>
            <a:endParaRPr lang="zh-CN" altLang="en-US" dirty="0"/>
          </a:p>
        </p:txBody>
      </p:sp>
      <p:sp>
        <p:nvSpPr>
          <p:cNvPr id="4" name="文本框 3"/>
          <p:cNvSpPr txBox="1"/>
          <p:nvPr/>
        </p:nvSpPr>
        <p:spPr>
          <a:xfrm>
            <a:off x="993666" y="1635646"/>
            <a:ext cx="553998" cy="1961172"/>
          </a:xfrm>
          <a:prstGeom prst="rect">
            <a:avLst/>
          </a:prstGeom>
          <a:noFill/>
        </p:spPr>
        <p:txBody>
          <a:bodyPr vert="eaVert" wrap="square" rtlCol="0">
            <a:spAutoFit/>
          </a:bodyPr>
          <a:lstStyle/>
          <a:p>
            <a:r>
              <a:rPr lang="zh-CN" altLang="en-US" sz="2400" b="1" dirty="0" smtClean="0">
                <a:solidFill>
                  <a:schemeClr val="accent5">
                    <a:lumMod val="50000"/>
                  </a:schemeClr>
                </a:solidFill>
                <a:latin typeface="等线 Light" panose="02010600030101010101" pitchFamily="2" charset="-122"/>
                <a:ea typeface="等线 Light" panose="02010600030101010101" pitchFamily="2" charset="-122"/>
              </a:rPr>
              <a:t>部分协议</a:t>
            </a:r>
            <a:endParaRPr lang="zh-CN" altLang="en-US" sz="2400" b="1" dirty="0">
              <a:solidFill>
                <a:schemeClr val="accent5">
                  <a:lumMod val="50000"/>
                </a:schemeClr>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907704" y="1707654"/>
            <a:ext cx="5421414" cy="1383389"/>
            <a:chOff x="1310826" y="1908441"/>
            <a:chExt cx="5853462" cy="1311381"/>
          </a:xfrm>
        </p:grpSpPr>
        <p:pic>
          <p:nvPicPr>
            <p:cNvPr id="3" name="图片 2"/>
            <p:cNvPicPr>
              <a:picLocks noChangeAspect="1"/>
            </p:cNvPicPr>
            <p:nvPr/>
          </p:nvPicPr>
          <p:blipFill>
            <a:blip r:embed="rId1"/>
            <a:stretch>
              <a:fillRect/>
            </a:stretch>
          </p:blipFill>
          <p:spPr>
            <a:xfrm>
              <a:off x="3547602" y="1908441"/>
              <a:ext cx="1463674" cy="1311381"/>
            </a:xfrm>
            <a:prstGeom prst="rect">
              <a:avLst/>
            </a:prstGeom>
          </p:spPr>
        </p:pic>
        <p:pic>
          <p:nvPicPr>
            <p:cNvPr id="4" name="图片 3"/>
            <p:cNvPicPr>
              <a:picLocks noChangeAspect="1"/>
            </p:cNvPicPr>
            <p:nvPr/>
          </p:nvPicPr>
          <p:blipFill>
            <a:blip r:embed="rId2"/>
            <a:stretch>
              <a:fillRect/>
            </a:stretch>
          </p:blipFill>
          <p:spPr>
            <a:xfrm>
              <a:off x="5750741" y="1908441"/>
              <a:ext cx="1413547" cy="930980"/>
            </a:xfrm>
            <a:prstGeom prst="rect">
              <a:avLst/>
            </a:prstGeom>
          </p:spPr>
        </p:pic>
        <p:cxnSp>
          <p:nvCxnSpPr>
            <p:cNvPr id="6" name="肘形连接符 5"/>
            <p:cNvCxnSpPr/>
            <p:nvPr/>
          </p:nvCxnSpPr>
          <p:spPr>
            <a:xfrm>
              <a:off x="2808137" y="2170965"/>
              <a:ext cx="731691" cy="169524"/>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stretch>
              <a:fillRect/>
            </a:stretch>
          </p:blipFill>
          <p:spPr>
            <a:xfrm>
              <a:off x="1310826" y="1908441"/>
              <a:ext cx="1497311" cy="1281578"/>
            </a:xfrm>
            <a:prstGeom prst="rect">
              <a:avLst/>
            </a:prstGeom>
          </p:spPr>
        </p:pic>
        <p:cxnSp>
          <p:nvCxnSpPr>
            <p:cNvPr id="15" name="肘形连接符 14"/>
            <p:cNvCxnSpPr/>
            <p:nvPr/>
          </p:nvCxnSpPr>
          <p:spPr>
            <a:xfrm flipV="1">
              <a:off x="5011276" y="2163346"/>
              <a:ext cx="739465" cy="393167"/>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16" name="标题 1"/>
          <p:cNvSpPr txBox="1"/>
          <p:nvPr/>
        </p:nvSpPr>
        <p:spPr>
          <a:xfrm>
            <a:off x="590872" y="411510"/>
            <a:ext cx="5997352" cy="432048"/>
          </a:xfrm>
          <a:prstGeom prst="rect">
            <a:avLst/>
          </a:prstGeom>
        </p:spPr>
        <p:txBody>
          <a:bodyPr/>
          <a:lstStyle>
            <a:lvl1pPr algn="l" rtl="0" eaLnBrk="1" fontAlgn="base" hangingPunct="1">
              <a:spcBef>
                <a:spcPct val="0"/>
              </a:spcBef>
              <a:spcAft>
                <a:spcPct val="0"/>
              </a:spcAft>
              <a:defRPr kumimoji="1" lang="zh-CN" altLang="en-US" sz="2000" b="1" i="0" u="none" strike="noStrike" kern="1200" cap="none" spc="0" normalizeH="0" baseline="0" noProof="0" dirty="0" smtClean="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defTabSz="914400"/>
            <a:r>
              <a:rPr lang="zh-CN" altLang="en-US" dirty="0" smtClean="0"/>
              <a:t>详细设计</a:t>
            </a:r>
            <a:endParaRPr lang="zh-CN" altLang="en-US" dirty="0"/>
          </a:p>
        </p:txBody>
      </p:sp>
      <p:sp>
        <p:nvSpPr>
          <p:cNvPr id="17" name="文本框 16"/>
          <p:cNvSpPr txBox="1"/>
          <p:nvPr/>
        </p:nvSpPr>
        <p:spPr>
          <a:xfrm>
            <a:off x="993666" y="1635646"/>
            <a:ext cx="553998" cy="1961172"/>
          </a:xfrm>
          <a:prstGeom prst="rect">
            <a:avLst/>
          </a:prstGeom>
          <a:noFill/>
        </p:spPr>
        <p:txBody>
          <a:bodyPr vert="eaVert" wrap="square" rtlCol="0">
            <a:spAutoFit/>
          </a:bodyPr>
          <a:lstStyle/>
          <a:p>
            <a:r>
              <a:rPr lang="zh-CN" altLang="en-US" sz="2400" b="1" dirty="0" smtClean="0">
                <a:solidFill>
                  <a:schemeClr val="accent5">
                    <a:lumMod val="50000"/>
                  </a:schemeClr>
                </a:solidFill>
                <a:latin typeface="等线 Light" panose="02010600030101010101" pitchFamily="2" charset="-122"/>
                <a:ea typeface="等线 Light" panose="02010600030101010101" pitchFamily="2" charset="-122"/>
              </a:rPr>
              <a:t>数据库表</a:t>
            </a:r>
            <a:endParaRPr lang="zh-CN" altLang="en-US" sz="2400" b="1" dirty="0">
              <a:solidFill>
                <a:schemeClr val="accent5">
                  <a:lumMod val="50000"/>
                </a:schemeClr>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90872" y="1347614"/>
            <a:ext cx="7437984" cy="2520280"/>
          </a:xfrm>
        </p:spPr>
        <p:txBody>
          <a:bodyPr/>
          <a:lstStyle/>
          <a:p>
            <a:pPr marL="0" indent="0">
              <a:lnSpc>
                <a:spcPct val="150000"/>
              </a:lnSpc>
              <a:buNone/>
            </a:pPr>
            <a:r>
              <a:rPr lang="en-US" altLang="en-US" dirty="0" smtClean="0"/>
              <a:t>   问题</a:t>
            </a:r>
            <a:r>
              <a:rPr lang="en-US" altLang="en-US" dirty="0"/>
              <a:t>：网络</a:t>
            </a:r>
            <a:r>
              <a:rPr lang="en-US" altLang="en-US" dirty="0" smtClean="0"/>
              <a:t>不通。</a:t>
            </a:r>
            <a:endParaRPr lang="en-US" altLang="en-US" dirty="0"/>
          </a:p>
          <a:p>
            <a:pPr marL="0" indent="0">
              <a:lnSpc>
                <a:spcPct val="150000"/>
              </a:lnSpc>
              <a:buNone/>
            </a:pPr>
            <a:r>
              <a:rPr lang="en-US" altLang="en-US" dirty="0" smtClean="0"/>
              <a:t>   </a:t>
            </a:r>
            <a:endParaRPr lang="en-US" altLang="en-US" dirty="0" smtClean="0"/>
          </a:p>
          <a:p>
            <a:pPr marL="0" indent="0">
              <a:lnSpc>
                <a:spcPct val="150000"/>
              </a:lnSpc>
              <a:buNone/>
            </a:pPr>
            <a:r>
              <a:rPr lang="en-US" altLang="en-US" dirty="0"/>
              <a:t> </a:t>
            </a:r>
            <a:r>
              <a:rPr lang="en-US" altLang="en-US" dirty="0" smtClean="0"/>
              <a:t>  解决</a:t>
            </a:r>
            <a:r>
              <a:rPr lang="en-US" altLang="en-US" dirty="0"/>
              <a:t>方案：</a:t>
            </a:r>
            <a:r>
              <a:rPr lang="en-US" altLang="en-US" dirty="0" smtClean="0"/>
              <a:t>客户端</a:t>
            </a:r>
            <a:r>
              <a:rPr lang="zh-CN" altLang="en-US" dirty="0" smtClean="0"/>
              <a:t>和</a:t>
            </a:r>
            <a:r>
              <a:rPr lang="en-US" altLang="en-US" dirty="0" smtClean="0"/>
              <a:t>服务器</a:t>
            </a:r>
            <a:r>
              <a:rPr lang="zh-CN" altLang="en-US" dirty="0" smtClean="0"/>
              <a:t>部署到同一台物理机</a:t>
            </a:r>
            <a:r>
              <a:rPr lang="en-US" altLang="en-US" dirty="0" smtClean="0"/>
              <a:t>。</a:t>
            </a:r>
            <a:endParaRPr lang="en-US" altLang="en-US" dirty="0"/>
          </a:p>
          <a:p>
            <a:pPr>
              <a:lnSpc>
                <a:spcPct val="150000"/>
              </a:lnSpc>
            </a:pPr>
            <a:endParaRPr lang="en-US" altLang="en-US" dirty="0"/>
          </a:p>
          <a:p>
            <a:pPr>
              <a:lnSpc>
                <a:spcPct val="150000"/>
              </a:lnSpc>
            </a:pPr>
            <a:endParaRPr lang="en-US" altLang="en-US" dirty="0"/>
          </a:p>
          <a:p>
            <a:endParaRPr lang="en-US" altLang="en-US" dirty="0"/>
          </a:p>
          <a:p>
            <a:endParaRPr lang="en-US" altLang="en-US" dirty="0"/>
          </a:p>
          <a:p>
            <a:endParaRPr lang="zh-CN" altLang="en-US" dirty="0"/>
          </a:p>
        </p:txBody>
      </p:sp>
      <p:sp>
        <p:nvSpPr>
          <p:cNvPr id="5" name="标题 1"/>
          <p:cNvSpPr>
            <a:spLocks noGrp="1"/>
          </p:cNvSpPr>
          <p:nvPr>
            <p:ph type="title"/>
          </p:nvPr>
        </p:nvSpPr>
        <p:spPr>
          <a:xfrm>
            <a:off x="590872" y="411510"/>
            <a:ext cx="5997352" cy="432048"/>
          </a:xfrm>
        </p:spPr>
        <p:txBody>
          <a:bodyPr/>
          <a:lstStyle/>
          <a:p>
            <a:r>
              <a:rPr lang="en-US" altLang="en-US" dirty="0"/>
              <a:t>遇到的问题与解决方案</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90872" y="1347614"/>
            <a:ext cx="7437984" cy="2520280"/>
          </a:xfrm>
        </p:spPr>
        <p:txBody>
          <a:bodyPr/>
          <a:lstStyle/>
          <a:p>
            <a:pPr marL="0" indent="0">
              <a:lnSpc>
                <a:spcPct val="150000"/>
              </a:lnSpc>
              <a:buNone/>
            </a:pPr>
            <a:r>
              <a:rPr lang="en-US" altLang="en-US" dirty="0" smtClean="0"/>
              <a:t>   问题：</a:t>
            </a:r>
            <a:r>
              <a:rPr lang="zh-CN" altLang="en-US" dirty="0" smtClean="0"/>
              <a:t>中文乱码</a:t>
            </a:r>
            <a:r>
              <a:rPr lang="en-US" altLang="en-US" dirty="0" smtClean="0"/>
              <a:t>。</a:t>
            </a:r>
            <a:endParaRPr lang="en-US" altLang="en-US" dirty="0"/>
          </a:p>
          <a:p>
            <a:pPr marL="0" indent="0">
              <a:lnSpc>
                <a:spcPct val="150000"/>
              </a:lnSpc>
              <a:buNone/>
            </a:pPr>
            <a:r>
              <a:rPr lang="en-US" altLang="en-US" dirty="0" smtClean="0"/>
              <a:t>   </a:t>
            </a:r>
            <a:endParaRPr lang="en-US" altLang="en-US" dirty="0" smtClean="0"/>
          </a:p>
          <a:p>
            <a:pPr marL="0" indent="0">
              <a:lnSpc>
                <a:spcPct val="150000"/>
              </a:lnSpc>
              <a:buNone/>
            </a:pPr>
            <a:r>
              <a:rPr lang="en-US" altLang="en-US" dirty="0"/>
              <a:t> </a:t>
            </a:r>
            <a:r>
              <a:rPr lang="en-US" altLang="en-US" dirty="0" smtClean="0"/>
              <a:t>  解决</a:t>
            </a:r>
            <a:r>
              <a:rPr lang="en-US" altLang="en-US" dirty="0"/>
              <a:t>方案</a:t>
            </a:r>
            <a:r>
              <a:rPr lang="en-US" altLang="en-US" dirty="0" smtClean="0"/>
              <a:t>：</a:t>
            </a:r>
            <a:r>
              <a:rPr lang="zh-CN" altLang="en-US" dirty="0" smtClean="0"/>
              <a:t>使用</a:t>
            </a:r>
            <a:r>
              <a:rPr lang="en-US" altLang="zh-CN" dirty="0" smtClean="0"/>
              <a:t>UTF-8</a:t>
            </a:r>
            <a:r>
              <a:rPr lang="zh-CN" altLang="en-US" dirty="0" smtClean="0"/>
              <a:t>编码</a:t>
            </a:r>
            <a:r>
              <a:rPr lang="en-US" altLang="en-US" dirty="0" smtClean="0"/>
              <a:t>。</a:t>
            </a:r>
            <a:endParaRPr lang="en-US" altLang="en-US" dirty="0"/>
          </a:p>
          <a:p>
            <a:pPr>
              <a:lnSpc>
                <a:spcPct val="150000"/>
              </a:lnSpc>
            </a:pPr>
            <a:endParaRPr lang="en-US" altLang="en-US" dirty="0"/>
          </a:p>
          <a:p>
            <a:pPr>
              <a:lnSpc>
                <a:spcPct val="150000"/>
              </a:lnSpc>
            </a:pPr>
            <a:endParaRPr lang="en-US" altLang="en-US" dirty="0"/>
          </a:p>
          <a:p>
            <a:endParaRPr lang="en-US" altLang="en-US" dirty="0"/>
          </a:p>
          <a:p>
            <a:endParaRPr lang="en-US" altLang="en-US" dirty="0"/>
          </a:p>
          <a:p>
            <a:endParaRPr lang="zh-CN" altLang="en-US" dirty="0"/>
          </a:p>
        </p:txBody>
      </p:sp>
      <p:sp>
        <p:nvSpPr>
          <p:cNvPr id="5" name="标题 1"/>
          <p:cNvSpPr>
            <a:spLocks noGrp="1"/>
          </p:cNvSpPr>
          <p:nvPr>
            <p:ph type="title"/>
          </p:nvPr>
        </p:nvSpPr>
        <p:spPr>
          <a:xfrm>
            <a:off x="590872" y="411510"/>
            <a:ext cx="5997352" cy="432048"/>
          </a:xfrm>
        </p:spPr>
        <p:txBody>
          <a:bodyPr/>
          <a:lstStyle/>
          <a:p>
            <a:r>
              <a:rPr lang="en-US" altLang="en-US" dirty="0"/>
              <a:t>遇到的问题与解决方案</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590872" y="1347614"/>
            <a:ext cx="7437984" cy="2520280"/>
          </a:xfrm>
        </p:spPr>
        <p:txBody>
          <a:bodyPr/>
          <a:lstStyle/>
          <a:p>
            <a:pPr marL="0" indent="0">
              <a:lnSpc>
                <a:spcPct val="150000"/>
              </a:lnSpc>
              <a:buNone/>
            </a:pPr>
            <a:r>
              <a:rPr lang="en-US" altLang="en-US" dirty="0" smtClean="0"/>
              <a:t>   问题：</a:t>
            </a:r>
            <a:r>
              <a:rPr lang="zh-CN" altLang="en-US" dirty="0" smtClean="0"/>
              <a:t>数据交互协议不完善</a:t>
            </a:r>
            <a:r>
              <a:rPr lang="en-US" altLang="en-US" dirty="0" smtClean="0"/>
              <a:t>。</a:t>
            </a:r>
            <a:endParaRPr lang="en-US" altLang="en-US" dirty="0"/>
          </a:p>
          <a:p>
            <a:pPr marL="0" indent="0">
              <a:lnSpc>
                <a:spcPct val="150000"/>
              </a:lnSpc>
              <a:buNone/>
            </a:pPr>
            <a:r>
              <a:rPr lang="en-US" altLang="en-US" dirty="0" smtClean="0"/>
              <a:t>   </a:t>
            </a:r>
            <a:endParaRPr lang="en-US" altLang="en-US" dirty="0" smtClean="0"/>
          </a:p>
          <a:p>
            <a:pPr marL="0" indent="0">
              <a:lnSpc>
                <a:spcPct val="150000"/>
              </a:lnSpc>
              <a:buNone/>
            </a:pPr>
            <a:r>
              <a:rPr lang="en-US" altLang="en-US" dirty="0"/>
              <a:t> </a:t>
            </a:r>
            <a:r>
              <a:rPr lang="en-US" altLang="en-US" dirty="0" smtClean="0"/>
              <a:t>  解决</a:t>
            </a:r>
            <a:r>
              <a:rPr lang="en-US" altLang="en-US" dirty="0"/>
              <a:t>方案</a:t>
            </a:r>
            <a:r>
              <a:rPr lang="en-US" altLang="en-US" dirty="0" smtClean="0"/>
              <a:t>：</a:t>
            </a:r>
            <a:r>
              <a:rPr lang="zh-CN" altLang="en-US" dirty="0" smtClean="0"/>
              <a:t>完善</a:t>
            </a:r>
            <a:r>
              <a:rPr lang="en-US" altLang="en-US" dirty="0" smtClean="0"/>
              <a:t>。</a:t>
            </a:r>
            <a:endParaRPr lang="en-US" altLang="en-US" dirty="0"/>
          </a:p>
          <a:p>
            <a:pPr>
              <a:lnSpc>
                <a:spcPct val="150000"/>
              </a:lnSpc>
            </a:pPr>
            <a:endParaRPr lang="en-US" altLang="en-US" dirty="0"/>
          </a:p>
          <a:p>
            <a:pPr>
              <a:lnSpc>
                <a:spcPct val="150000"/>
              </a:lnSpc>
            </a:pPr>
            <a:endParaRPr lang="en-US" altLang="en-US" dirty="0"/>
          </a:p>
          <a:p>
            <a:endParaRPr lang="en-US" altLang="en-US" dirty="0"/>
          </a:p>
          <a:p>
            <a:endParaRPr lang="en-US" altLang="en-US" dirty="0"/>
          </a:p>
          <a:p>
            <a:endParaRPr lang="zh-CN" altLang="en-US" dirty="0"/>
          </a:p>
        </p:txBody>
      </p:sp>
      <p:sp>
        <p:nvSpPr>
          <p:cNvPr id="4" name="标题 1"/>
          <p:cNvSpPr>
            <a:spLocks noGrp="1"/>
          </p:cNvSpPr>
          <p:nvPr>
            <p:ph type="title"/>
          </p:nvPr>
        </p:nvSpPr>
        <p:spPr>
          <a:xfrm>
            <a:off x="590872" y="411510"/>
            <a:ext cx="5997352" cy="432048"/>
          </a:xfrm>
        </p:spPr>
        <p:txBody>
          <a:bodyPr/>
          <a:lstStyle/>
          <a:p>
            <a:r>
              <a:rPr lang="en-US" altLang="en-US" dirty="0"/>
              <a:t>遇到的问题与解决方案</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项目收获</a:t>
            </a:r>
            <a:endParaRPr lang="zh-CN" altLang="en-US" dirty="0"/>
          </a:p>
        </p:txBody>
      </p:sp>
      <p:sp>
        <p:nvSpPr>
          <p:cNvPr id="3" name="文本占位符 2"/>
          <p:cNvSpPr>
            <a:spLocks noGrp="1"/>
          </p:cNvSpPr>
          <p:nvPr>
            <p:ph type="body" sz="quarter" idx="10"/>
          </p:nvPr>
        </p:nvSpPr>
        <p:spPr>
          <a:xfrm>
            <a:off x="1022448" y="1275606"/>
            <a:ext cx="6429872" cy="2952328"/>
          </a:xfrm>
        </p:spPr>
        <p:txBody>
          <a:bodyPr/>
          <a:lstStyle/>
          <a:p>
            <a:r>
              <a:rPr lang="zh-CN" altLang="en-US" dirty="0"/>
              <a:t>知识储备</a:t>
            </a:r>
            <a:endParaRPr lang="en-US" altLang="en-US" dirty="0" smtClean="0"/>
          </a:p>
          <a:p>
            <a:endParaRPr lang="en-US" altLang="zh-CN" dirty="0"/>
          </a:p>
          <a:p>
            <a:r>
              <a:rPr lang="zh-CN" altLang="en-US" dirty="0" smtClean="0"/>
              <a:t>团队协作能力</a:t>
            </a:r>
            <a:endParaRPr lang="en-US" altLang="zh-CN" dirty="0" smtClean="0"/>
          </a:p>
          <a:p>
            <a:endParaRPr lang="en-US" altLang="zh-CN" dirty="0"/>
          </a:p>
          <a:p>
            <a:r>
              <a:rPr lang="zh-CN" altLang="en-US" dirty="0" smtClean="0"/>
              <a:t>实际动手能力</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11510"/>
            <a:ext cx="5997352" cy="432048"/>
          </a:xfrm>
        </p:spPr>
        <p:txBody>
          <a:bodyPr/>
          <a:lstStyle/>
          <a:p>
            <a:r>
              <a:rPr lang="zh-CN" altLang="en-US" dirty="0"/>
              <a:t>目录 </a:t>
            </a:r>
            <a:endParaRPr lang="zh-CN" altLang="en-US" dirty="0"/>
          </a:p>
        </p:txBody>
      </p:sp>
      <p:sp>
        <p:nvSpPr>
          <p:cNvPr id="3" name="内容占位符 2"/>
          <p:cNvSpPr>
            <a:spLocks noGrp="1"/>
          </p:cNvSpPr>
          <p:nvPr>
            <p:ph type="body" sz="quarter" idx="10"/>
          </p:nvPr>
        </p:nvSpPr>
        <p:spPr>
          <a:xfrm>
            <a:off x="1043608" y="1059582"/>
            <a:ext cx="6933928" cy="3672408"/>
          </a:xfrm>
        </p:spPr>
        <p:txBody>
          <a:bodyPr/>
          <a:lstStyle/>
          <a:p>
            <a:r>
              <a:rPr kumimoji="1" lang="zh-CN" altLang="en-US" sz="2000" b="1" dirty="0"/>
              <a:t>项目背景</a:t>
            </a:r>
            <a:endParaRPr kumimoji="1" lang="en-US" altLang="zh-CN" sz="2000" b="1" dirty="0"/>
          </a:p>
          <a:p>
            <a:r>
              <a:rPr kumimoji="1" lang="zh-CN" altLang="en-US" sz="2000" b="1" dirty="0"/>
              <a:t>成员介绍</a:t>
            </a:r>
            <a:endParaRPr kumimoji="1" lang="en-US" altLang="zh-CN" sz="2000" b="1" dirty="0"/>
          </a:p>
          <a:p>
            <a:r>
              <a:rPr kumimoji="1" lang="zh-CN" altLang="en-US" sz="2000" b="1" dirty="0"/>
              <a:t>项目框架</a:t>
            </a:r>
            <a:endParaRPr kumimoji="1" lang="en-US" altLang="zh-CN" sz="2000" b="1" dirty="0"/>
          </a:p>
          <a:p>
            <a:r>
              <a:rPr kumimoji="1" lang="zh-CN" altLang="en-US" sz="2000" b="1" dirty="0"/>
              <a:t>详细设计</a:t>
            </a:r>
            <a:endParaRPr kumimoji="1" lang="en-US" altLang="zh-CN" sz="2000" b="1" dirty="0"/>
          </a:p>
          <a:p>
            <a:r>
              <a:rPr kumimoji="1" lang="zh-CN" altLang="en-US" sz="2000" b="1" dirty="0"/>
              <a:t>遇到的问题和</a:t>
            </a:r>
            <a:r>
              <a:rPr kumimoji="1" lang="zh-CN" altLang="en-US" sz="2000" b="1" dirty="0" smtClean="0"/>
              <a:t>解决方案</a:t>
            </a:r>
            <a:endParaRPr kumimoji="1" lang="en-US" altLang="zh-CN" sz="2000" b="1" dirty="0"/>
          </a:p>
          <a:p>
            <a:r>
              <a:rPr kumimoji="1" lang="zh-CN" altLang="en-US" sz="2000" b="1" dirty="0"/>
              <a:t>项目收获</a:t>
            </a:r>
            <a:endParaRPr kumimoji="1" lang="en-US" altLang="zh-CN" sz="2000" b="1" dirty="0"/>
          </a:p>
          <a:p>
            <a:endParaRPr kumimoji="1" lang="en-US" altLang="zh-C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项目背景</a:t>
            </a:r>
            <a:endParaRPr lang="zh-CN" altLang="en-US" dirty="0"/>
          </a:p>
        </p:txBody>
      </p:sp>
      <p:sp>
        <p:nvSpPr>
          <p:cNvPr id="3" name="文本占位符 2"/>
          <p:cNvSpPr>
            <a:spLocks noGrp="1"/>
          </p:cNvSpPr>
          <p:nvPr>
            <p:ph type="body" sz="quarter" idx="10"/>
          </p:nvPr>
        </p:nvSpPr>
        <p:spPr>
          <a:xfrm>
            <a:off x="1022449" y="987574"/>
            <a:ext cx="6789911" cy="3528391"/>
          </a:xfrm>
        </p:spPr>
        <p:txBody>
          <a:bodyPr/>
          <a:lstStyle/>
          <a:p>
            <a:pPr>
              <a:lnSpc>
                <a:spcPct val="150000"/>
              </a:lnSpc>
            </a:pPr>
            <a:r>
              <a:rPr lang="zh-CN" altLang="zh-CN" dirty="0"/>
              <a:t>随着嵌入式技术的发展，越来越多的大型技术公司都已经投入到了智能</a:t>
            </a:r>
            <a:r>
              <a:rPr lang="zh-CN" altLang="zh-CN" dirty="0" smtClean="0"/>
              <a:t>医疗</a:t>
            </a:r>
            <a:r>
              <a:rPr lang="zh-CN" altLang="en-US" dirty="0"/>
              <a:t>行业</a:t>
            </a:r>
            <a:r>
              <a:rPr lang="zh-CN" altLang="zh-CN" dirty="0" smtClean="0"/>
              <a:t>，</a:t>
            </a:r>
            <a:r>
              <a:rPr lang="zh-CN" altLang="zh-CN" dirty="0"/>
              <a:t>智能穿戴设备随处可见。但是这些设备对人体特征的检测只能用作人体身体状况的参考，非常不准确</a:t>
            </a:r>
            <a:r>
              <a:rPr lang="zh-CN" altLang="zh-CN" dirty="0" smtClean="0"/>
              <a:t>；</a:t>
            </a:r>
            <a:endParaRPr lang="en-US" altLang="zh-CN" dirty="0" smtClean="0"/>
          </a:p>
          <a:p>
            <a:pPr>
              <a:lnSpc>
                <a:spcPct val="150000"/>
              </a:lnSpc>
            </a:pPr>
            <a:r>
              <a:rPr lang="zh-CN" altLang="en-US" dirty="0" smtClean="0"/>
              <a:t>医院对于体检大多靠人工完成，效率不高，</a:t>
            </a:r>
            <a:r>
              <a:rPr lang="zh-CN" altLang="zh-CN" dirty="0" smtClean="0"/>
              <a:t>人们</a:t>
            </a:r>
            <a:r>
              <a:rPr lang="zh-CN" altLang="zh-CN" dirty="0"/>
              <a:t>也没有进行定期体检的意识，人们对自己健康水平的掌握普遍处于低下的状态，只能靠是否生病来判断自己是否健康</a:t>
            </a:r>
            <a:r>
              <a:rPr lang="zh-CN" altLang="zh-CN" dirty="0" smtClean="0"/>
              <a:t>。</a:t>
            </a:r>
            <a:endParaRPr lang="en-US" altLang="zh-CN" dirty="0" smtClean="0"/>
          </a:p>
          <a:p>
            <a:pPr>
              <a:lnSpc>
                <a:spcPct val="150000"/>
              </a:lnSpc>
            </a:pPr>
            <a:r>
              <a:rPr lang="zh-CN" altLang="en-US" b="0" i="0" dirty="0" smtClean="0">
                <a:solidFill>
                  <a:srgbClr val="333333"/>
                </a:solidFill>
                <a:effectLst/>
                <a:latin typeface="Arial" panose="020B0604020202020204" pitchFamily="34" charset="0"/>
              </a:rPr>
              <a:t>所以医院迫切需要建立一套基于嵌入式的精确测试的智能医疗体检系统。</a:t>
            </a:r>
            <a:endParaRPr lang="en-US" altLang="en-US" b="0" i="0" dirty="0">
              <a:solidFill>
                <a:srgbClr val="333333"/>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成员介绍</a:t>
            </a:r>
            <a:endParaRPr lang="zh-CN" altLang="en-US" dirty="0"/>
          </a:p>
        </p:txBody>
      </p:sp>
      <p:sp>
        <p:nvSpPr>
          <p:cNvPr id="3" name="文本占位符 2"/>
          <p:cNvSpPr>
            <a:spLocks noGrp="1"/>
          </p:cNvSpPr>
          <p:nvPr>
            <p:ph type="body" sz="quarter" idx="10"/>
          </p:nvPr>
        </p:nvSpPr>
        <p:spPr>
          <a:xfrm>
            <a:off x="1022448" y="1347614"/>
            <a:ext cx="6789912" cy="3168352"/>
          </a:xfrm>
        </p:spPr>
        <p:txBody>
          <a:bodyPr/>
          <a:lstStyle/>
          <a:p>
            <a:pPr marL="0" indent="0">
              <a:buNone/>
            </a:pPr>
            <a:r>
              <a:rPr lang="en-US" altLang="en-US" dirty="0" smtClean="0"/>
              <a:t>组长：杜德平，负责客户端代码编写</a:t>
            </a:r>
            <a:endParaRPr lang="en-US" altLang="en-US" dirty="0" smtClean="0"/>
          </a:p>
          <a:p>
            <a:pPr marL="0" indent="0">
              <a:buNone/>
            </a:pPr>
            <a:endParaRPr lang="en-US" altLang="en-US" dirty="0" smtClean="0"/>
          </a:p>
          <a:p>
            <a:pPr marL="0" indent="0">
              <a:buNone/>
            </a:pPr>
            <a:r>
              <a:rPr lang="en-US" altLang="en-US" dirty="0" smtClean="0"/>
              <a:t>组员：眭天俊，负责服务器端代码编写</a:t>
            </a:r>
            <a:endParaRPr lang="en-US" altLang="en-US" dirty="0" smtClean="0"/>
          </a:p>
          <a:p>
            <a:pPr marL="0" indent="0">
              <a:buNone/>
            </a:pPr>
            <a:r>
              <a:rPr lang="en-US" altLang="en-US" dirty="0" smtClean="0"/>
              <a:t>      张宇瀚，M0数据读取，测试</a:t>
            </a:r>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72206" y="843558"/>
            <a:ext cx="5842042" cy="3675132"/>
            <a:chOff x="3539930" y="1657965"/>
            <a:chExt cx="4606220" cy="3604217"/>
          </a:xfrm>
        </p:grpSpPr>
        <p:sp>
          <p:nvSpPr>
            <p:cNvPr id="5" name="矩形 4"/>
            <p:cNvSpPr/>
            <p:nvPr/>
          </p:nvSpPr>
          <p:spPr>
            <a:xfrm>
              <a:off x="5252117" y="1657965"/>
              <a:ext cx="1537854" cy="34913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600" dirty="0">
                  <a:solidFill>
                    <a:schemeClr val="bg1"/>
                  </a:solidFill>
                </a:rPr>
                <a:t>智能医疗平台</a:t>
              </a:r>
              <a:endParaRPr lang="zh-CN" altLang="en-US" sz="1600" dirty="0">
                <a:solidFill>
                  <a:schemeClr val="bg1"/>
                </a:solidFill>
              </a:endParaRPr>
            </a:p>
          </p:txBody>
        </p:sp>
        <p:sp>
          <p:nvSpPr>
            <p:cNvPr id="6" name="矩形 5"/>
            <p:cNvSpPr/>
            <p:nvPr/>
          </p:nvSpPr>
          <p:spPr>
            <a:xfrm>
              <a:off x="6675713" y="2784028"/>
              <a:ext cx="1166552" cy="34913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600" dirty="0">
                  <a:solidFill>
                    <a:schemeClr val="bg1"/>
                  </a:solidFill>
                </a:rPr>
                <a:t>医生</a:t>
              </a:r>
              <a:endParaRPr lang="zh-CN" altLang="en-US" sz="1600" dirty="0">
                <a:solidFill>
                  <a:schemeClr val="bg1"/>
                </a:solidFill>
              </a:endParaRPr>
            </a:p>
          </p:txBody>
        </p:sp>
        <p:sp>
          <p:nvSpPr>
            <p:cNvPr id="7" name="矩形 6"/>
            <p:cNvSpPr/>
            <p:nvPr/>
          </p:nvSpPr>
          <p:spPr>
            <a:xfrm>
              <a:off x="4162247" y="2784028"/>
              <a:ext cx="1166552" cy="34913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600" dirty="0">
                  <a:solidFill>
                    <a:schemeClr val="bg1"/>
                  </a:solidFill>
                </a:rPr>
                <a:t>体检者</a:t>
              </a:r>
              <a:endParaRPr lang="zh-CN" altLang="en-US" sz="1600" dirty="0">
                <a:solidFill>
                  <a:schemeClr val="bg1"/>
                </a:solidFill>
              </a:endParaRPr>
            </a:p>
          </p:txBody>
        </p:sp>
        <p:sp>
          <p:nvSpPr>
            <p:cNvPr id="8" name="矩形 7"/>
            <p:cNvSpPr/>
            <p:nvPr/>
          </p:nvSpPr>
          <p:spPr>
            <a:xfrm>
              <a:off x="4025352" y="3957082"/>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600" dirty="0">
                  <a:solidFill>
                    <a:schemeClr val="bg1"/>
                  </a:solidFill>
                </a:rPr>
                <a:t>登录</a:t>
              </a:r>
              <a:endParaRPr lang="zh-CN" altLang="en-US" sz="1600" dirty="0">
                <a:solidFill>
                  <a:schemeClr val="bg1"/>
                </a:solidFill>
              </a:endParaRPr>
            </a:p>
          </p:txBody>
        </p:sp>
        <p:sp>
          <p:nvSpPr>
            <p:cNvPr id="9" name="矩形 8"/>
            <p:cNvSpPr/>
            <p:nvPr/>
          </p:nvSpPr>
          <p:spPr>
            <a:xfrm>
              <a:off x="3539930" y="3957082"/>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600" dirty="0">
                  <a:solidFill>
                    <a:schemeClr val="bg1"/>
                  </a:solidFill>
                </a:rPr>
                <a:t>注册</a:t>
              </a:r>
              <a:endParaRPr lang="zh-CN" altLang="en-US" sz="1600" dirty="0">
                <a:solidFill>
                  <a:schemeClr val="bg1"/>
                </a:solidFill>
              </a:endParaRPr>
            </a:p>
          </p:txBody>
        </p:sp>
        <p:sp>
          <p:nvSpPr>
            <p:cNvPr id="10" name="矩形 9"/>
            <p:cNvSpPr/>
            <p:nvPr/>
          </p:nvSpPr>
          <p:spPr>
            <a:xfrm>
              <a:off x="4516636" y="3957082"/>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600" dirty="0">
                  <a:solidFill>
                    <a:schemeClr val="bg1"/>
                  </a:solidFill>
                </a:rPr>
                <a:t>预约</a:t>
              </a:r>
              <a:endParaRPr lang="zh-CN" altLang="en-US" sz="1600" dirty="0">
                <a:solidFill>
                  <a:schemeClr val="bg1"/>
                </a:solidFill>
              </a:endParaRPr>
            </a:p>
          </p:txBody>
        </p:sp>
        <p:sp>
          <p:nvSpPr>
            <p:cNvPr id="11" name="矩形 10"/>
            <p:cNvSpPr/>
            <p:nvPr/>
          </p:nvSpPr>
          <p:spPr>
            <a:xfrm>
              <a:off x="5008731" y="3957082"/>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200" dirty="0">
                  <a:solidFill>
                    <a:schemeClr val="bg1"/>
                  </a:solidFill>
                </a:rPr>
                <a:t>查看预约记录</a:t>
              </a:r>
              <a:endParaRPr lang="zh-CN" altLang="en-US" sz="1200" dirty="0">
                <a:solidFill>
                  <a:schemeClr val="bg1"/>
                </a:solidFill>
              </a:endParaRPr>
            </a:p>
          </p:txBody>
        </p:sp>
        <p:sp>
          <p:nvSpPr>
            <p:cNvPr id="12" name="矩形 11"/>
            <p:cNvSpPr/>
            <p:nvPr/>
          </p:nvSpPr>
          <p:spPr>
            <a:xfrm>
              <a:off x="6800174" y="3957082"/>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600" dirty="0">
                  <a:solidFill>
                    <a:schemeClr val="bg1"/>
                  </a:solidFill>
                </a:rPr>
                <a:t>体检</a:t>
              </a:r>
              <a:endParaRPr lang="zh-CN" altLang="en-US" sz="1600" dirty="0">
                <a:solidFill>
                  <a:schemeClr val="bg1"/>
                </a:solidFill>
              </a:endParaRPr>
            </a:p>
          </p:txBody>
        </p:sp>
        <p:sp>
          <p:nvSpPr>
            <p:cNvPr id="13" name="矩形 12"/>
            <p:cNvSpPr/>
            <p:nvPr/>
          </p:nvSpPr>
          <p:spPr>
            <a:xfrm>
              <a:off x="6315497" y="3957082"/>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600" dirty="0">
                  <a:solidFill>
                    <a:schemeClr val="bg1"/>
                  </a:solidFill>
                </a:rPr>
                <a:t>登录</a:t>
              </a:r>
              <a:endParaRPr lang="zh-CN" altLang="en-US" sz="1600" dirty="0">
                <a:solidFill>
                  <a:schemeClr val="bg1"/>
                </a:solidFill>
              </a:endParaRPr>
            </a:p>
          </p:txBody>
        </p:sp>
        <p:sp>
          <p:nvSpPr>
            <p:cNvPr id="14" name="矩形 13"/>
            <p:cNvSpPr/>
            <p:nvPr/>
          </p:nvSpPr>
          <p:spPr>
            <a:xfrm>
              <a:off x="7297721" y="3957082"/>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200" dirty="0">
                  <a:solidFill>
                    <a:schemeClr val="bg1"/>
                  </a:solidFill>
                </a:rPr>
                <a:t>查看体检任务</a:t>
              </a:r>
              <a:endParaRPr lang="zh-CN" altLang="en-US" sz="1200" dirty="0">
                <a:solidFill>
                  <a:schemeClr val="bg1"/>
                </a:solidFill>
              </a:endParaRPr>
            </a:p>
          </p:txBody>
        </p:sp>
        <p:sp>
          <p:nvSpPr>
            <p:cNvPr id="15" name="矩形 14"/>
            <p:cNvSpPr/>
            <p:nvPr/>
          </p:nvSpPr>
          <p:spPr>
            <a:xfrm>
              <a:off x="7785934" y="3957082"/>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200" dirty="0">
                  <a:solidFill>
                    <a:schemeClr val="bg1"/>
                  </a:solidFill>
                </a:rPr>
                <a:t>查看体检报告</a:t>
              </a:r>
              <a:endParaRPr lang="zh-CN" altLang="en-US" sz="1200" dirty="0">
                <a:solidFill>
                  <a:schemeClr val="bg1"/>
                </a:solidFill>
              </a:endParaRPr>
            </a:p>
          </p:txBody>
        </p:sp>
        <p:sp>
          <p:nvSpPr>
            <p:cNvPr id="16" name="矩形 15"/>
            <p:cNvSpPr/>
            <p:nvPr/>
          </p:nvSpPr>
          <p:spPr>
            <a:xfrm>
              <a:off x="5480319" y="3957081"/>
              <a:ext cx="360216" cy="13051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200" dirty="0">
                  <a:solidFill>
                    <a:schemeClr val="bg1"/>
                  </a:solidFill>
                </a:rPr>
                <a:t>查看体检报告</a:t>
              </a:r>
              <a:endParaRPr lang="zh-CN" altLang="en-US" sz="1200" dirty="0">
                <a:solidFill>
                  <a:schemeClr val="bg1"/>
                </a:solidFill>
              </a:endParaRPr>
            </a:p>
          </p:txBody>
        </p:sp>
        <p:cxnSp>
          <p:nvCxnSpPr>
            <p:cNvPr id="18" name="直接连接符 17"/>
            <p:cNvCxnSpPr/>
            <p:nvPr/>
          </p:nvCxnSpPr>
          <p:spPr>
            <a:xfrm>
              <a:off x="4739951" y="2379311"/>
              <a:ext cx="2519038" cy="0"/>
            </a:xfrm>
            <a:prstGeom prst="line">
              <a:avLst/>
            </a:prstGeom>
          </p:spPr>
          <p:style>
            <a:lnRef idx="3">
              <a:schemeClr val="lt1"/>
            </a:lnRef>
            <a:fillRef idx="1">
              <a:schemeClr val="accent6"/>
            </a:fillRef>
            <a:effectRef idx="1">
              <a:schemeClr val="accent6"/>
            </a:effectRef>
            <a:fontRef idx="minor">
              <a:schemeClr val="lt1"/>
            </a:fontRef>
          </p:style>
        </p:cxnSp>
        <p:cxnSp>
          <p:nvCxnSpPr>
            <p:cNvPr id="20" name="直接连接符 19"/>
            <p:cNvCxnSpPr/>
            <p:nvPr/>
          </p:nvCxnSpPr>
          <p:spPr>
            <a:xfrm>
              <a:off x="3769567" y="3545637"/>
              <a:ext cx="1866122" cy="0"/>
            </a:xfrm>
            <a:prstGeom prst="line">
              <a:avLst/>
            </a:prstGeom>
          </p:spPr>
          <p:style>
            <a:lnRef idx="3">
              <a:schemeClr val="lt1"/>
            </a:lnRef>
            <a:fillRef idx="1">
              <a:schemeClr val="accent6"/>
            </a:fillRef>
            <a:effectRef idx="1">
              <a:schemeClr val="accent6"/>
            </a:effectRef>
            <a:fontRef idx="minor">
              <a:schemeClr val="lt1"/>
            </a:fontRef>
          </p:style>
        </p:cxnSp>
        <p:cxnSp>
          <p:nvCxnSpPr>
            <p:cNvPr id="23" name="直接连接符 22"/>
            <p:cNvCxnSpPr/>
            <p:nvPr/>
          </p:nvCxnSpPr>
          <p:spPr>
            <a:xfrm>
              <a:off x="6508516" y="3554967"/>
              <a:ext cx="1429994" cy="0"/>
            </a:xfrm>
            <a:prstGeom prst="line">
              <a:avLst/>
            </a:prstGeom>
          </p:spPr>
          <p:style>
            <a:lnRef idx="3">
              <a:schemeClr val="lt1"/>
            </a:lnRef>
            <a:fillRef idx="1">
              <a:schemeClr val="accent6"/>
            </a:fillRef>
            <a:effectRef idx="1">
              <a:schemeClr val="accent6"/>
            </a:effectRef>
            <a:fontRef idx="minor">
              <a:schemeClr val="lt1"/>
            </a:fontRef>
          </p:style>
        </p:cxnSp>
        <p:cxnSp>
          <p:nvCxnSpPr>
            <p:cNvPr id="26" name="直接连接符 25"/>
            <p:cNvCxnSpPr>
              <a:stCxn id="5" idx="2"/>
            </p:cNvCxnSpPr>
            <p:nvPr/>
          </p:nvCxnSpPr>
          <p:spPr>
            <a:xfrm flipH="1">
              <a:off x="6018245" y="2007100"/>
              <a:ext cx="2799" cy="372211"/>
            </a:xfrm>
            <a:prstGeom prst="line">
              <a:avLst/>
            </a:prstGeom>
          </p:spPr>
          <p:style>
            <a:lnRef idx="3">
              <a:schemeClr val="lt1"/>
            </a:lnRef>
            <a:fillRef idx="1">
              <a:schemeClr val="accent6"/>
            </a:fillRef>
            <a:effectRef idx="1">
              <a:schemeClr val="accent6"/>
            </a:effectRef>
            <a:fontRef idx="minor">
              <a:schemeClr val="lt1"/>
            </a:fontRef>
          </p:style>
        </p:cxnSp>
        <p:cxnSp>
          <p:nvCxnSpPr>
            <p:cNvPr id="28" name="直接连接符 27"/>
            <p:cNvCxnSpPr>
              <a:endCxn id="7" idx="0"/>
            </p:cNvCxnSpPr>
            <p:nvPr/>
          </p:nvCxnSpPr>
          <p:spPr>
            <a:xfrm>
              <a:off x="4739951" y="2379311"/>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30" name="直接连接符 29"/>
            <p:cNvCxnSpPr>
              <a:endCxn id="6" idx="0"/>
            </p:cNvCxnSpPr>
            <p:nvPr/>
          </p:nvCxnSpPr>
          <p:spPr>
            <a:xfrm>
              <a:off x="7258989" y="2379311"/>
              <a:ext cx="0"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34" name="直接连接符 33"/>
            <p:cNvCxnSpPr/>
            <p:nvPr/>
          </p:nvCxnSpPr>
          <p:spPr>
            <a:xfrm>
              <a:off x="4690281" y="3140919"/>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35" name="直接连接符 34"/>
            <p:cNvCxnSpPr/>
            <p:nvPr/>
          </p:nvCxnSpPr>
          <p:spPr>
            <a:xfrm>
              <a:off x="7258989" y="3142089"/>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36" name="直接连接符 35"/>
            <p:cNvCxnSpPr/>
            <p:nvPr/>
          </p:nvCxnSpPr>
          <p:spPr>
            <a:xfrm>
              <a:off x="3763995" y="3545637"/>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37" name="直接连接符 36"/>
            <p:cNvCxnSpPr/>
            <p:nvPr/>
          </p:nvCxnSpPr>
          <p:spPr>
            <a:xfrm>
              <a:off x="4202210" y="3545636"/>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38" name="直接连接符 37"/>
            <p:cNvCxnSpPr/>
            <p:nvPr/>
          </p:nvCxnSpPr>
          <p:spPr>
            <a:xfrm>
              <a:off x="4700605" y="3552365"/>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39" name="直接连接符 38"/>
            <p:cNvCxnSpPr/>
            <p:nvPr/>
          </p:nvCxnSpPr>
          <p:spPr>
            <a:xfrm>
              <a:off x="5197015" y="3552365"/>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40" name="直接连接符 39"/>
            <p:cNvCxnSpPr/>
            <p:nvPr/>
          </p:nvCxnSpPr>
          <p:spPr>
            <a:xfrm>
              <a:off x="5639448" y="3552365"/>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41" name="直接连接符 40"/>
            <p:cNvCxnSpPr/>
            <p:nvPr/>
          </p:nvCxnSpPr>
          <p:spPr>
            <a:xfrm>
              <a:off x="6511481" y="3545635"/>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42" name="直接连接符 41"/>
            <p:cNvCxnSpPr/>
            <p:nvPr/>
          </p:nvCxnSpPr>
          <p:spPr>
            <a:xfrm>
              <a:off x="6974710" y="3545635"/>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43" name="直接连接符 42"/>
            <p:cNvCxnSpPr/>
            <p:nvPr/>
          </p:nvCxnSpPr>
          <p:spPr>
            <a:xfrm>
              <a:off x="7464074" y="3563129"/>
              <a:ext cx="5572" cy="404717"/>
            </a:xfrm>
            <a:prstGeom prst="line">
              <a:avLst/>
            </a:prstGeom>
          </p:spPr>
          <p:style>
            <a:lnRef idx="3">
              <a:schemeClr val="lt1"/>
            </a:lnRef>
            <a:fillRef idx="1">
              <a:schemeClr val="accent6"/>
            </a:fillRef>
            <a:effectRef idx="1">
              <a:schemeClr val="accent6"/>
            </a:effectRef>
            <a:fontRef idx="minor">
              <a:schemeClr val="lt1"/>
            </a:fontRef>
          </p:style>
        </p:cxnSp>
        <p:cxnSp>
          <p:nvCxnSpPr>
            <p:cNvPr id="44" name="直接连接符 43"/>
            <p:cNvCxnSpPr/>
            <p:nvPr/>
          </p:nvCxnSpPr>
          <p:spPr>
            <a:xfrm>
              <a:off x="7950171" y="3552364"/>
              <a:ext cx="5572" cy="404717"/>
            </a:xfrm>
            <a:prstGeom prst="line">
              <a:avLst/>
            </a:prstGeom>
          </p:spPr>
          <p:style>
            <a:lnRef idx="3">
              <a:schemeClr val="lt1"/>
            </a:lnRef>
            <a:fillRef idx="1">
              <a:schemeClr val="accent6"/>
            </a:fillRef>
            <a:effectRef idx="1">
              <a:schemeClr val="accent6"/>
            </a:effectRef>
            <a:fontRef idx="minor">
              <a:schemeClr val="lt1"/>
            </a:fontRef>
          </p:style>
        </p:cxnSp>
      </p:grpSp>
      <p:sp>
        <p:nvSpPr>
          <p:cNvPr id="32" name="标题 9"/>
          <p:cNvSpPr txBox="1"/>
          <p:nvPr/>
        </p:nvSpPr>
        <p:spPr>
          <a:xfrm>
            <a:off x="590872" y="411510"/>
            <a:ext cx="5997352" cy="432048"/>
          </a:xfrm>
          <a:prstGeom prst="rect">
            <a:avLst/>
          </a:prstGeom>
        </p:spPr>
        <p:txBody>
          <a:bodyPr/>
          <a:lstStyle>
            <a:lvl1pPr algn="l" rtl="0" eaLnBrk="1" fontAlgn="base" hangingPunct="1">
              <a:spcBef>
                <a:spcPct val="0"/>
              </a:spcBef>
              <a:spcAft>
                <a:spcPct val="0"/>
              </a:spcAft>
              <a:defRPr kumimoji="1" lang="zh-CN" altLang="en-US" sz="2000" b="1" i="0" u="none" strike="noStrike" kern="1200" cap="none" spc="0" normalizeH="0" baseline="0" noProof="0" dirty="0" smtClean="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defTabSz="914400"/>
            <a:r>
              <a:rPr lang="zh-CN" altLang="en-US" dirty="0" smtClean="0"/>
              <a:t>功能结构</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9753" y="915566"/>
            <a:ext cx="4248471" cy="3576225"/>
            <a:chOff x="3316779" y="1170592"/>
            <a:chExt cx="4339244" cy="5221896"/>
          </a:xfrm>
          <a:noFill/>
        </p:grpSpPr>
        <p:sp>
          <p:nvSpPr>
            <p:cNvPr id="137" name="矩形 136"/>
            <p:cNvSpPr/>
            <p:nvPr/>
          </p:nvSpPr>
          <p:spPr>
            <a:xfrm>
              <a:off x="3880248" y="2394066"/>
              <a:ext cx="3200401" cy="1837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zh-CN" altLang="en-US" sz="1015">
                <a:latin typeface="等线 Light" panose="02010600030101010101" pitchFamily="2" charset="-122"/>
                <a:ea typeface="等线 Light" panose="02010600030101010101" pitchFamily="2" charset="-122"/>
              </a:endParaRPr>
            </a:p>
          </p:txBody>
        </p:sp>
        <p:sp>
          <p:nvSpPr>
            <p:cNvPr id="138" name="矩形 137"/>
            <p:cNvSpPr/>
            <p:nvPr/>
          </p:nvSpPr>
          <p:spPr>
            <a:xfrm>
              <a:off x="3880248" y="4680066"/>
              <a:ext cx="3200401" cy="17124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zh-CN" altLang="en-US" sz="1015">
                <a:latin typeface="等线 Light" panose="02010600030101010101" pitchFamily="2" charset="-122"/>
                <a:ea typeface="等线 Light" panose="02010600030101010101" pitchFamily="2" charset="-122"/>
              </a:endParaRPr>
            </a:p>
          </p:txBody>
        </p:sp>
        <p:sp>
          <p:nvSpPr>
            <p:cNvPr id="139" name="矩形 138"/>
            <p:cNvSpPr/>
            <p:nvPr/>
          </p:nvSpPr>
          <p:spPr>
            <a:xfrm>
              <a:off x="3316779" y="1170592"/>
              <a:ext cx="4339244" cy="7235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zh-CN" altLang="en-US" sz="1015" dirty="0">
                <a:latin typeface="等线 Light" panose="02010600030101010101" pitchFamily="2" charset="-122"/>
                <a:ea typeface="等线 Light" panose="02010600030101010101" pitchFamily="2" charset="-122"/>
              </a:endParaRPr>
            </a:p>
          </p:txBody>
        </p:sp>
        <p:sp>
          <p:nvSpPr>
            <p:cNvPr id="2" name="文本框 1"/>
            <p:cNvSpPr txBox="1"/>
            <p:nvPr/>
          </p:nvSpPr>
          <p:spPr>
            <a:xfrm>
              <a:off x="3932899" y="5909623"/>
              <a:ext cx="660379" cy="380460"/>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400" b="1" dirty="0">
                  <a:solidFill>
                    <a:schemeClr val="accent5">
                      <a:lumMod val="50000"/>
                    </a:schemeClr>
                  </a:solidFill>
                  <a:latin typeface="等线 Light" panose="02010600030101010101" pitchFamily="2" charset="-122"/>
                  <a:ea typeface="等线 Light" panose="02010600030101010101" pitchFamily="2" charset="-122"/>
                </a:rPr>
                <a:t>服务器</a:t>
              </a:r>
              <a:endParaRPr lang="zh-CN" altLang="en-US" sz="1400" b="1" dirty="0">
                <a:solidFill>
                  <a:schemeClr val="accent5">
                    <a:lumMod val="50000"/>
                  </a:schemeClr>
                </a:solidFill>
                <a:latin typeface="等线 Light" panose="02010600030101010101" pitchFamily="2" charset="-122"/>
                <a:ea typeface="等线 Light" panose="02010600030101010101" pitchFamily="2" charset="-122"/>
              </a:endParaRPr>
            </a:p>
          </p:txBody>
        </p:sp>
        <p:sp>
          <p:nvSpPr>
            <p:cNvPr id="140" name="文本框 139"/>
            <p:cNvSpPr txBox="1"/>
            <p:nvPr/>
          </p:nvSpPr>
          <p:spPr>
            <a:xfrm>
              <a:off x="3379381" y="1451127"/>
              <a:ext cx="652329" cy="38046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400" b="1" dirty="0">
                  <a:solidFill>
                    <a:schemeClr val="accent5">
                      <a:lumMod val="50000"/>
                    </a:schemeClr>
                  </a:solidFill>
                  <a:latin typeface="等线 Light" panose="02010600030101010101" pitchFamily="2" charset="-122"/>
                  <a:ea typeface="等线 Light" panose="02010600030101010101" pitchFamily="2" charset="-122"/>
                </a:rPr>
                <a:t>用户</a:t>
              </a:r>
              <a:endParaRPr lang="zh-CN" altLang="en-US" sz="1400" b="1" dirty="0">
                <a:solidFill>
                  <a:schemeClr val="accent5">
                    <a:lumMod val="50000"/>
                  </a:schemeClr>
                </a:solidFill>
                <a:latin typeface="等线 Light" panose="02010600030101010101" pitchFamily="2" charset="-122"/>
                <a:ea typeface="等线 Light" panose="02010600030101010101" pitchFamily="2" charset="-122"/>
              </a:endParaRPr>
            </a:p>
          </p:txBody>
        </p:sp>
        <p:sp>
          <p:nvSpPr>
            <p:cNvPr id="141" name="文本框 140"/>
            <p:cNvSpPr txBox="1"/>
            <p:nvPr/>
          </p:nvSpPr>
          <p:spPr>
            <a:xfrm>
              <a:off x="3932899" y="3751895"/>
              <a:ext cx="660379" cy="380460"/>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1400" b="1" dirty="0">
                  <a:solidFill>
                    <a:schemeClr val="accent5">
                      <a:lumMod val="50000"/>
                    </a:schemeClr>
                  </a:solidFill>
                  <a:latin typeface="等线 Light" panose="02010600030101010101" pitchFamily="2" charset="-122"/>
                  <a:ea typeface="等线 Light" panose="02010600030101010101" pitchFamily="2" charset="-122"/>
                </a:rPr>
                <a:t>客户端</a:t>
              </a:r>
              <a:endParaRPr lang="zh-CN" altLang="en-US" sz="1200" b="1" dirty="0">
                <a:solidFill>
                  <a:schemeClr val="accent5">
                    <a:lumMod val="50000"/>
                  </a:schemeClr>
                </a:solidFill>
                <a:latin typeface="等线 Light" panose="02010600030101010101" pitchFamily="2" charset="-122"/>
                <a:ea typeface="等线 Light" panose="02010600030101010101" pitchFamily="2" charset="-122"/>
              </a:endParaRPr>
            </a:p>
          </p:txBody>
        </p:sp>
        <p:sp>
          <p:nvSpPr>
            <p:cNvPr id="142" name="椭圆 141"/>
            <p:cNvSpPr/>
            <p:nvPr/>
          </p:nvSpPr>
          <p:spPr>
            <a:xfrm>
              <a:off x="4055760" y="1341579"/>
              <a:ext cx="786120" cy="421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100" dirty="0">
                  <a:solidFill>
                    <a:schemeClr val="accent4">
                      <a:lumMod val="85000"/>
                      <a:lumOff val="15000"/>
                    </a:schemeClr>
                  </a:solidFill>
                  <a:latin typeface="等线 Light" panose="02010600030101010101" pitchFamily="2" charset="-122"/>
                  <a:ea typeface="等线 Light" panose="02010600030101010101" pitchFamily="2" charset="-122"/>
                </a:rPr>
                <a:t>用户</a:t>
              </a:r>
              <a:r>
                <a:rPr lang="en-US" altLang="zh-CN" sz="1100" dirty="0">
                  <a:solidFill>
                    <a:schemeClr val="accent4">
                      <a:lumMod val="85000"/>
                      <a:lumOff val="15000"/>
                    </a:schemeClr>
                  </a:solidFill>
                  <a:latin typeface="等线 Light" panose="02010600030101010101" pitchFamily="2" charset="-122"/>
                  <a:ea typeface="等线 Light" panose="02010600030101010101" pitchFamily="2" charset="-122"/>
                </a:rPr>
                <a:t>1</a:t>
              </a:r>
              <a:endParaRPr lang="zh-CN" altLang="en-US" sz="1100" dirty="0">
                <a:solidFill>
                  <a:schemeClr val="accent4">
                    <a:lumMod val="85000"/>
                    <a:lumOff val="15000"/>
                  </a:schemeClr>
                </a:solidFill>
                <a:latin typeface="等线 Light" panose="02010600030101010101" pitchFamily="2" charset="-122"/>
                <a:ea typeface="等线 Light" panose="02010600030101010101" pitchFamily="2" charset="-122"/>
              </a:endParaRPr>
            </a:p>
          </p:txBody>
        </p:sp>
        <p:sp>
          <p:nvSpPr>
            <p:cNvPr id="143" name="圆角矩形 142"/>
            <p:cNvSpPr/>
            <p:nvPr/>
          </p:nvSpPr>
          <p:spPr>
            <a:xfrm>
              <a:off x="5026659" y="1355324"/>
              <a:ext cx="676119" cy="4060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200" dirty="0">
                  <a:solidFill>
                    <a:schemeClr val="accent4">
                      <a:lumMod val="85000"/>
                      <a:lumOff val="15000"/>
                    </a:schemeClr>
                  </a:solidFill>
                  <a:latin typeface="等线 Light" panose="02010600030101010101" pitchFamily="2" charset="-122"/>
                  <a:ea typeface="等线 Light" panose="02010600030101010101" pitchFamily="2" charset="-122"/>
                </a:rPr>
                <a:t>用户</a:t>
              </a:r>
              <a:r>
                <a:rPr lang="en-US" altLang="zh-CN" sz="1200" dirty="0">
                  <a:solidFill>
                    <a:schemeClr val="accent4">
                      <a:lumMod val="85000"/>
                      <a:lumOff val="15000"/>
                    </a:schemeClr>
                  </a:solidFill>
                  <a:latin typeface="等线 Light" panose="02010600030101010101" pitchFamily="2" charset="-122"/>
                  <a:ea typeface="等线 Light" panose="02010600030101010101" pitchFamily="2" charset="-122"/>
                </a:rPr>
                <a:t>2</a:t>
              </a:r>
              <a:endParaRPr lang="zh-CN" altLang="en-US" sz="1200" dirty="0">
                <a:solidFill>
                  <a:schemeClr val="accent4">
                    <a:lumMod val="85000"/>
                    <a:lumOff val="15000"/>
                  </a:schemeClr>
                </a:solidFill>
                <a:latin typeface="等线 Light" panose="02010600030101010101" pitchFamily="2" charset="-122"/>
                <a:ea typeface="等线 Light" panose="02010600030101010101" pitchFamily="2" charset="-122"/>
              </a:endParaRPr>
            </a:p>
          </p:txBody>
        </p:sp>
        <p:sp>
          <p:nvSpPr>
            <p:cNvPr id="144" name="矩形 143"/>
            <p:cNvSpPr/>
            <p:nvPr/>
          </p:nvSpPr>
          <p:spPr>
            <a:xfrm>
              <a:off x="5930976" y="1364848"/>
              <a:ext cx="591121" cy="4060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200" dirty="0">
                  <a:solidFill>
                    <a:schemeClr val="accent4">
                      <a:lumMod val="85000"/>
                      <a:lumOff val="15000"/>
                    </a:schemeClr>
                  </a:solidFill>
                  <a:latin typeface="等线 Light" panose="02010600030101010101" pitchFamily="2" charset="-122"/>
                  <a:ea typeface="等线 Light" panose="02010600030101010101" pitchFamily="2" charset="-122"/>
                </a:rPr>
                <a:t>用户</a:t>
              </a:r>
              <a:r>
                <a:rPr lang="en-US" altLang="en-US" sz="1200" dirty="0">
                  <a:solidFill>
                    <a:schemeClr val="accent4">
                      <a:lumMod val="85000"/>
                      <a:lumOff val="15000"/>
                    </a:schemeClr>
                  </a:solidFill>
                  <a:latin typeface="等线 Light" panose="02010600030101010101" pitchFamily="2" charset="-122"/>
                  <a:ea typeface="等线 Light" panose="02010600030101010101" pitchFamily="2" charset="-122"/>
                </a:rPr>
                <a:t>3</a:t>
              </a:r>
              <a:endParaRPr lang="zh-CN" altLang="en-US" sz="1200" dirty="0">
                <a:solidFill>
                  <a:schemeClr val="accent4">
                    <a:lumMod val="85000"/>
                    <a:lumOff val="15000"/>
                  </a:schemeClr>
                </a:solidFill>
                <a:latin typeface="等线 Light" panose="02010600030101010101" pitchFamily="2" charset="-122"/>
                <a:ea typeface="等线 Light" panose="02010600030101010101" pitchFamily="2" charset="-122"/>
              </a:endParaRPr>
            </a:p>
          </p:txBody>
        </p:sp>
        <p:sp>
          <p:nvSpPr>
            <p:cNvPr id="145" name="文本框 144"/>
            <p:cNvSpPr txBox="1"/>
            <p:nvPr/>
          </p:nvSpPr>
          <p:spPr>
            <a:xfrm>
              <a:off x="6760330" y="1341579"/>
              <a:ext cx="536078" cy="45021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altLang="zh-CN" sz="1800" dirty="0">
                  <a:latin typeface="等线 Light" panose="02010600030101010101" pitchFamily="2" charset="-122"/>
                  <a:ea typeface="等线 Light" panose="02010600030101010101" pitchFamily="2" charset="-122"/>
                </a:rPr>
                <a:t>……</a:t>
              </a:r>
              <a:endParaRPr lang="zh-CN" altLang="en-US" sz="1800" dirty="0">
                <a:latin typeface="等线 Light" panose="02010600030101010101" pitchFamily="2" charset="-122"/>
                <a:ea typeface="等线 Light" panose="02010600030101010101" pitchFamily="2" charset="-122"/>
              </a:endParaRPr>
            </a:p>
          </p:txBody>
        </p:sp>
        <p:sp>
          <p:nvSpPr>
            <p:cNvPr id="146" name="上下箭头 145"/>
            <p:cNvSpPr/>
            <p:nvPr/>
          </p:nvSpPr>
          <p:spPr>
            <a:xfrm>
              <a:off x="5328458" y="1945941"/>
              <a:ext cx="238084" cy="382386"/>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zh-CN" altLang="en-US" sz="1015">
                <a:latin typeface="等线 Light" panose="02010600030101010101" pitchFamily="2" charset="-122"/>
                <a:ea typeface="等线 Light" panose="02010600030101010101" pitchFamily="2" charset="-122"/>
              </a:endParaRPr>
            </a:p>
          </p:txBody>
        </p:sp>
        <p:sp>
          <p:nvSpPr>
            <p:cNvPr id="147" name="上下箭头 146"/>
            <p:cNvSpPr/>
            <p:nvPr/>
          </p:nvSpPr>
          <p:spPr>
            <a:xfrm>
              <a:off x="5328458" y="4249671"/>
              <a:ext cx="222394" cy="382386"/>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zh-CN" altLang="en-US" sz="1015">
                <a:latin typeface="等线 Light" panose="02010600030101010101" pitchFamily="2" charset="-122"/>
                <a:ea typeface="等线 Light" panose="02010600030101010101" pitchFamily="2" charset="-122"/>
              </a:endParaRPr>
            </a:p>
          </p:txBody>
        </p:sp>
        <p:sp>
          <p:nvSpPr>
            <p:cNvPr id="132" name="矩形 131"/>
            <p:cNvSpPr/>
            <p:nvPr/>
          </p:nvSpPr>
          <p:spPr>
            <a:xfrm>
              <a:off x="4287585" y="2539368"/>
              <a:ext cx="1109177" cy="6393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altLang="zh-CN" sz="1200" dirty="0">
                  <a:solidFill>
                    <a:schemeClr val="accent4">
                      <a:lumMod val="85000"/>
                      <a:lumOff val="15000"/>
                    </a:schemeClr>
                  </a:solidFill>
                  <a:latin typeface="等线 Light" panose="02010600030101010101" pitchFamily="2" charset="-122"/>
                  <a:ea typeface="等线 Light" panose="02010600030101010101" pitchFamily="2" charset="-122"/>
                </a:rPr>
                <a:t>Web</a:t>
              </a:r>
              <a:r>
                <a:rPr lang="zh-CN" altLang="en-US" sz="1200" dirty="0">
                  <a:solidFill>
                    <a:schemeClr val="accent4">
                      <a:lumMod val="85000"/>
                      <a:lumOff val="15000"/>
                    </a:schemeClr>
                  </a:solidFill>
                  <a:latin typeface="等线 Light" panose="02010600030101010101" pitchFamily="2" charset="-122"/>
                  <a:ea typeface="等线 Light" panose="02010600030101010101" pitchFamily="2" charset="-122"/>
                </a:rPr>
                <a:t>服务器</a:t>
              </a:r>
              <a:endParaRPr lang="en-US" altLang="zh-CN" sz="1200" dirty="0">
                <a:solidFill>
                  <a:schemeClr val="accent4">
                    <a:lumMod val="85000"/>
                    <a:lumOff val="15000"/>
                  </a:schemeClr>
                </a:solidFill>
                <a:latin typeface="等线 Light" panose="02010600030101010101" pitchFamily="2" charset="-122"/>
                <a:ea typeface="等线 Light" panose="02010600030101010101" pitchFamily="2" charset="-122"/>
              </a:endParaRPr>
            </a:p>
            <a:p>
              <a:pPr algn="ctr"/>
              <a:r>
                <a:rPr lang="en-US" altLang="zh-CN" sz="1200" dirty="0">
                  <a:solidFill>
                    <a:schemeClr val="accent4">
                      <a:lumMod val="85000"/>
                      <a:lumOff val="15000"/>
                    </a:schemeClr>
                  </a:solidFill>
                  <a:latin typeface="等线 Light" panose="02010600030101010101" pitchFamily="2" charset="-122"/>
                  <a:ea typeface="等线 Light" panose="02010600030101010101" pitchFamily="2" charset="-122"/>
                </a:rPr>
                <a:t>(IIS)</a:t>
              </a:r>
              <a:endParaRPr lang="zh-CN" altLang="en-US" sz="1200" dirty="0">
                <a:solidFill>
                  <a:schemeClr val="accent4">
                    <a:lumMod val="85000"/>
                    <a:lumOff val="15000"/>
                  </a:schemeClr>
                </a:solidFill>
                <a:latin typeface="等线 Light" panose="02010600030101010101" pitchFamily="2" charset="-122"/>
                <a:ea typeface="等线 Light" panose="02010600030101010101" pitchFamily="2" charset="-122"/>
              </a:endParaRPr>
            </a:p>
          </p:txBody>
        </p:sp>
        <p:sp>
          <p:nvSpPr>
            <p:cNvPr id="136" name="矩形 135"/>
            <p:cNvSpPr/>
            <p:nvPr/>
          </p:nvSpPr>
          <p:spPr>
            <a:xfrm>
              <a:off x="5684117" y="2539368"/>
              <a:ext cx="1109177" cy="6393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100" dirty="0">
                  <a:solidFill>
                    <a:schemeClr val="accent4">
                      <a:lumMod val="85000"/>
                      <a:lumOff val="15000"/>
                    </a:schemeClr>
                  </a:solidFill>
                  <a:latin typeface="等线 Light" panose="02010600030101010101" pitchFamily="2" charset="-122"/>
                  <a:ea typeface="等线 Light" panose="02010600030101010101" pitchFamily="2" charset="-122"/>
                </a:rPr>
                <a:t>桌面应用程序</a:t>
              </a:r>
              <a:endParaRPr lang="en-US" altLang="zh-CN" sz="1100" dirty="0">
                <a:solidFill>
                  <a:schemeClr val="accent4">
                    <a:lumMod val="85000"/>
                    <a:lumOff val="15000"/>
                  </a:schemeClr>
                </a:solidFill>
                <a:latin typeface="等线 Light" panose="02010600030101010101" pitchFamily="2" charset="-122"/>
                <a:ea typeface="等线 Light" panose="02010600030101010101" pitchFamily="2" charset="-122"/>
              </a:endParaRPr>
            </a:p>
            <a:p>
              <a:pPr algn="ctr"/>
              <a:r>
                <a:rPr lang="en-US" altLang="zh-CN" sz="1100" dirty="0">
                  <a:solidFill>
                    <a:schemeClr val="accent4">
                      <a:lumMod val="85000"/>
                      <a:lumOff val="15000"/>
                    </a:schemeClr>
                  </a:solidFill>
                  <a:latin typeface="等线 Light" panose="02010600030101010101" pitchFamily="2" charset="-122"/>
                  <a:ea typeface="等线 Light" panose="02010600030101010101" pitchFamily="2" charset="-122"/>
                </a:rPr>
                <a:t>(</a:t>
              </a:r>
              <a:r>
                <a:rPr lang="en-US" altLang="zh-CN" sz="1100" dirty="0" err="1">
                  <a:solidFill>
                    <a:schemeClr val="accent4">
                      <a:lumMod val="85000"/>
                      <a:lumOff val="15000"/>
                    </a:schemeClr>
                  </a:solidFill>
                  <a:latin typeface="等线 Light" panose="02010600030101010101" pitchFamily="2" charset="-122"/>
                  <a:ea typeface="等线 Light" panose="02010600030101010101" pitchFamily="2" charset="-122"/>
                </a:rPr>
                <a:t>WinForm</a:t>
              </a:r>
              <a:r>
                <a:rPr lang="en-US" altLang="zh-CN" sz="1100" dirty="0">
                  <a:solidFill>
                    <a:schemeClr val="accent4">
                      <a:lumMod val="85000"/>
                      <a:lumOff val="15000"/>
                    </a:schemeClr>
                  </a:solidFill>
                  <a:latin typeface="等线 Light" panose="02010600030101010101" pitchFamily="2" charset="-122"/>
                  <a:ea typeface="等线 Light" panose="02010600030101010101" pitchFamily="2" charset="-122"/>
                </a:rPr>
                <a:t>)</a:t>
              </a:r>
              <a:endParaRPr lang="zh-CN" altLang="en-US" sz="1100" dirty="0">
                <a:solidFill>
                  <a:schemeClr val="accent4">
                    <a:lumMod val="85000"/>
                    <a:lumOff val="15000"/>
                  </a:schemeClr>
                </a:solidFill>
                <a:latin typeface="等线 Light" panose="02010600030101010101" pitchFamily="2" charset="-122"/>
                <a:ea typeface="等线 Light" panose="02010600030101010101" pitchFamily="2" charset="-122"/>
              </a:endParaRPr>
            </a:p>
          </p:txBody>
        </p:sp>
        <p:sp>
          <p:nvSpPr>
            <p:cNvPr id="133" name="矩形 132"/>
            <p:cNvSpPr/>
            <p:nvPr/>
          </p:nvSpPr>
          <p:spPr>
            <a:xfrm>
              <a:off x="5048190" y="3432231"/>
              <a:ext cx="1109177" cy="639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200" dirty="0">
                  <a:solidFill>
                    <a:schemeClr val="accent4">
                      <a:lumMod val="85000"/>
                      <a:lumOff val="15000"/>
                    </a:schemeClr>
                  </a:solidFill>
                  <a:latin typeface="等线 Light" panose="02010600030101010101" pitchFamily="2" charset="-122"/>
                  <a:ea typeface="等线 Light" panose="02010600030101010101" pitchFamily="2" charset="-122"/>
                </a:rPr>
                <a:t>服务节点</a:t>
              </a:r>
              <a:endParaRPr lang="en-US" altLang="zh-CN" sz="1200" dirty="0">
                <a:solidFill>
                  <a:schemeClr val="accent4">
                    <a:lumMod val="85000"/>
                    <a:lumOff val="15000"/>
                  </a:schemeClr>
                </a:solidFill>
                <a:latin typeface="等线 Light" panose="02010600030101010101" pitchFamily="2" charset="-122"/>
                <a:ea typeface="等线 Light" panose="02010600030101010101" pitchFamily="2" charset="-122"/>
              </a:endParaRPr>
            </a:p>
            <a:p>
              <a:pPr algn="ctr"/>
              <a:r>
                <a:rPr lang="en-US" altLang="zh-CN" sz="1200" dirty="0">
                  <a:solidFill>
                    <a:schemeClr val="accent4">
                      <a:lumMod val="85000"/>
                      <a:lumOff val="15000"/>
                    </a:schemeClr>
                  </a:solidFill>
                  <a:latin typeface="等线 Light" panose="02010600030101010101" pitchFamily="2" charset="-122"/>
                  <a:ea typeface="等线 Light" panose="02010600030101010101" pitchFamily="2" charset="-122"/>
                </a:rPr>
                <a:t>(IIS)</a:t>
              </a:r>
              <a:endParaRPr lang="zh-CN" altLang="en-US" sz="1200" dirty="0">
                <a:solidFill>
                  <a:schemeClr val="accent4">
                    <a:lumMod val="85000"/>
                    <a:lumOff val="15000"/>
                  </a:schemeClr>
                </a:solidFill>
                <a:latin typeface="等线 Light" panose="02010600030101010101" pitchFamily="2" charset="-122"/>
                <a:ea typeface="等线 Light" panose="02010600030101010101" pitchFamily="2" charset="-122"/>
              </a:endParaRPr>
            </a:p>
          </p:txBody>
        </p:sp>
        <p:sp>
          <p:nvSpPr>
            <p:cNvPr id="17" name="矩形 16"/>
            <p:cNvSpPr/>
            <p:nvPr/>
          </p:nvSpPr>
          <p:spPr>
            <a:xfrm>
              <a:off x="4925858" y="4818374"/>
              <a:ext cx="1109177" cy="6393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400" dirty="0">
                  <a:solidFill>
                    <a:schemeClr val="accent4">
                      <a:lumMod val="85000"/>
                      <a:lumOff val="15000"/>
                    </a:schemeClr>
                  </a:solidFill>
                  <a:latin typeface="等线 Light" panose="02010600030101010101" pitchFamily="2" charset="-122"/>
                  <a:ea typeface="等线 Light" panose="02010600030101010101" pitchFamily="2" charset="-122"/>
                </a:rPr>
                <a:t>数据服务器</a:t>
              </a:r>
              <a:r>
                <a:rPr lang="en-US" altLang="zh-CN" sz="1400" dirty="0">
                  <a:solidFill>
                    <a:schemeClr val="accent4">
                      <a:lumMod val="85000"/>
                      <a:lumOff val="15000"/>
                    </a:schemeClr>
                  </a:solidFill>
                  <a:latin typeface="等线 Light" panose="02010600030101010101" pitchFamily="2" charset="-122"/>
                  <a:ea typeface="等线 Light" panose="02010600030101010101" pitchFamily="2" charset="-122"/>
                </a:rPr>
                <a:t>(A9</a:t>
              </a:r>
              <a:r>
                <a:rPr lang="en-US" altLang="zh-CN" sz="1000" dirty="0">
                  <a:solidFill>
                    <a:schemeClr val="accent4">
                      <a:lumMod val="85000"/>
                      <a:lumOff val="15000"/>
                    </a:schemeClr>
                  </a:solidFill>
                  <a:latin typeface="等线 Light" panose="02010600030101010101" pitchFamily="2" charset="-122"/>
                  <a:ea typeface="等线 Light" panose="02010600030101010101" pitchFamily="2" charset="-122"/>
                </a:rPr>
                <a:t>)</a:t>
              </a:r>
              <a:endParaRPr lang="zh-CN" altLang="en-US" sz="1000" dirty="0">
                <a:solidFill>
                  <a:schemeClr val="accent4">
                    <a:lumMod val="85000"/>
                    <a:lumOff val="15000"/>
                  </a:schemeClr>
                </a:solidFill>
                <a:latin typeface="等线 Light" panose="02010600030101010101" pitchFamily="2" charset="-122"/>
                <a:ea typeface="等线 Light" panose="02010600030101010101" pitchFamily="2" charset="-122"/>
              </a:endParaRPr>
            </a:p>
          </p:txBody>
        </p:sp>
        <p:sp>
          <p:nvSpPr>
            <p:cNvPr id="135" name="矩形 134"/>
            <p:cNvSpPr/>
            <p:nvPr/>
          </p:nvSpPr>
          <p:spPr>
            <a:xfrm>
              <a:off x="4925859" y="5650758"/>
              <a:ext cx="1109177" cy="6393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zh-CN" altLang="en-US" sz="1400" dirty="0">
                  <a:solidFill>
                    <a:schemeClr val="accent4">
                      <a:lumMod val="85000"/>
                      <a:lumOff val="15000"/>
                    </a:schemeClr>
                  </a:solidFill>
                  <a:latin typeface="等线 Light" panose="02010600030101010101" pitchFamily="2" charset="-122"/>
                  <a:ea typeface="等线 Light" panose="02010600030101010101" pitchFamily="2" charset="-122"/>
                </a:rPr>
                <a:t>体检设备</a:t>
              </a:r>
              <a:endParaRPr lang="en-US" altLang="zh-CN" sz="1400" dirty="0">
                <a:solidFill>
                  <a:schemeClr val="accent4">
                    <a:lumMod val="85000"/>
                    <a:lumOff val="15000"/>
                  </a:schemeClr>
                </a:solidFill>
                <a:latin typeface="等线 Light" panose="02010600030101010101" pitchFamily="2" charset="-122"/>
                <a:ea typeface="等线 Light" panose="02010600030101010101" pitchFamily="2" charset="-122"/>
              </a:endParaRPr>
            </a:p>
            <a:p>
              <a:pPr algn="ctr"/>
              <a:r>
                <a:rPr lang="en-US" altLang="zh-CN" sz="1400" dirty="0">
                  <a:solidFill>
                    <a:schemeClr val="accent4">
                      <a:lumMod val="85000"/>
                      <a:lumOff val="15000"/>
                    </a:schemeClr>
                  </a:solidFill>
                  <a:latin typeface="等线 Light" panose="02010600030101010101" pitchFamily="2" charset="-122"/>
                  <a:ea typeface="等线 Light" panose="02010600030101010101" pitchFamily="2" charset="-122"/>
                </a:rPr>
                <a:t>(M0)</a:t>
              </a:r>
              <a:endParaRPr lang="zh-CN" altLang="en-US" sz="1400" dirty="0">
                <a:solidFill>
                  <a:schemeClr val="accent4">
                    <a:lumMod val="85000"/>
                    <a:lumOff val="15000"/>
                  </a:schemeClr>
                </a:solidFill>
                <a:latin typeface="等线 Light" panose="02010600030101010101" pitchFamily="2" charset="-122"/>
                <a:ea typeface="等线 Light" panose="02010600030101010101" pitchFamily="2" charset="-122"/>
              </a:endParaRPr>
            </a:p>
          </p:txBody>
        </p:sp>
      </p:grpSp>
      <p:sp>
        <p:nvSpPr>
          <p:cNvPr id="10" name="标题 9"/>
          <p:cNvSpPr>
            <a:spLocks noGrp="1"/>
          </p:cNvSpPr>
          <p:nvPr>
            <p:ph type="title"/>
          </p:nvPr>
        </p:nvSpPr>
        <p:spPr/>
        <p:txBody>
          <a:bodyPr/>
          <a:lstStyle/>
          <a:p>
            <a:r>
              <a:rPr lang="en-US" altLang="en-US" dirty="0"/>
              <a:t>项目框架</a:t>
            </a:r>
            <a:endParaRPr lang="zh-CN" altLang="en-US" dirty="0"/>
          </a:p>
        </p:txBody>
      </p:sp>
      <p:sp>
        <p:nvSpPr>
          <p:cNvPr id="21" name="文本框 20"/>
          <p:cNvSpPr txBox="1"/>
          <p:nvPr/>
        </p:nvSpPr>
        <p:spPr>
          <a:xfrm>
            <a:off x="993666" y="1686736"/>
            <a:ext cx="553998" cy="1828800"/>
          </a:xfrm>
          <a:prstGeom prst="rect">
            <a:avLst/>
          </a:prstGeom>
          <a:noFill/>
        </p:spPr>
        <p:txBody>
          <a:bodyPr vert="eaVert" wrap="square" rtlCol="0">
            <a:spAutoFit/>
          </a:bodyPr>
          <a:lstStyle/>
          <a:p>
            <a:pPr algn="l"/>
            <a:r>
              <a:rPr lang="zh-CN" altLang="en-US" sz="2400" b="1" dirty="0" smtClean="0">
                <a:solidFill>
                  <a:schemeClr val="accent5">
                    <a:lumMod val="50000"/>
                  </a:schemeClr>
                </a:solidFill>
                <a:latin typeface="等线 Light" panose="02010600030101010101" pitchFamily="2" charset="-122"/>
                <a:ea typeface="等线 Light" panose="02010600030101010101" pitchFamily="2" charset="-122"/>
              </a:rPr>
              <a:t>部署</a:t>
            </a:r>
            <a:r>
              <a:rPr lang="en-US" altLang="en-US" sz="2400" b="1" dirty="0" smtClean="0">
                <a:solidFill>
                  <a:schemeClr val="accent5">
                    <a:lumMod val="50000"/>
                  </a:schemeClr>
                </a:solidFill>
                <a:latin typeface="等线 Light" panose="02010600030101010101" pitchFamily="2" charset="-122"/>
                <a:ea typeface="等线 Light" panose="02010600030101010101" pitchFamily="2" charset="-122"/>
              </a:rPr>
              <a:t>架构</a:t>
            </a:r>
            <a:endParaRPr lang="zh-CN" altLang="en-US" sz="2400" b="1" dirty="0">
              <a:solidFill>
                <a:schemeClr val="accent5">
                  <a:lumMod val="50000"/>
                </a:schemeClr>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详细设计</a:t>
            </a:r>
            <a:endParaRPr lang="zh-CN" altLang="en-US" dirty="0"/>
          </a:p>
        </p:txBody>
      </p:sp>
      <p:grpSp>
        <p:nvGrpSpPr>
          <p:cNvPr id="16" name="组合 15"/>
          <p:cNvGrpSpPr/>
          <p:nvPr/>
        </p:nvGrpSpPr>
        <p:grpSpPr>
          <a:xfrm>
            <a:off x="2214946" y="1059582"/>
            <a:ext cx="4517294" cy="3405221"/>
            <a:chOff x="3422879" y="2033104"/>
            <a:chExt cx="4517294" cy="3405221"/>
          </a:xfrm>
        </p:grpSpPr>
        <p:sp>
          <p:nvSpPr>
            <p:cNvPr id="5" name="矩形 4"/>
            <p:cNvSpPr/>
            <p:nvPr/>
          </p:nvSpPr>
          <p:spPr>
            <a:xfrm>
              <a:off x="6951052" y="3390037"/>
              <a:ext cx="989121" cy="8221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网络通信模块</a:t>
              </a:r>
              <a:endParaRPr lang="en-US" altLang="zh-CN" sz="1400" dirty="0">
                <a:solidFill>
                  <a:schemeClr val="tx1"/>
                </a:solidFill>
              </a:endParaRPr>
            </a:p>
          </p:txBody>
        </p:sp>
        <p:sp>
          <p:nvSpPr>
            <p:cNvPr id="6" name="矩形 5"/>
            <p:cNvSpPr/>
            <p:nvPr/>
          </p:nvSpPr>
          <p:spPr>
            <a:xfrm>
              <a:off x="5259912" y="3382914"/>
              <a:ext cx="978578" cy="8292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硬件控制模块</a:t>
              </a:r>
              <a:endParaRPr lang="en-US" altLang="zh-CN" sz="1400" dirty="0">
                <a:solidFill>
                  <a:schemeClr val="tx1"/>
                </a:solidFill>
              </a:endParaRPr>
            </a:p>
          </p:txBody>
        </p:sp>
        <p:sp>
          <p:nvSpPr>
            <p:cNvPr id="7" name="矩形 6"/>
            <p:cNvSpPr/>
            <p:nvPr/>
          </p:nvSpPr>
          <p:spPr>
            <a:xfrm>
              <a:off x="3423106" y="2033104"/>
              <a:ext cx="4517067" cy="875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tx1"/>
                  </a:solidFill>
                </a:rPr>
                <a:t>业务逻辑模块</a:t>
              </a:r>
              <a:endParaRPr lang="en-US" altLang="zh-CN" sz="1600" dirty="0">
                <a:solidFill>
                  <a:schemeClr val="tx1"/>
                </a:solidFill>
              </a:endParaRPr>
            </a:p>
          </p:txBody>
        </p:sp>
        <p:sp>
          <p:nvSpPr>
            <p:cNvPr id="8" name="矩形 7"/>
            <p:cNvSpPr/>
            <p:nvPr/>
          </p:nvSpPr>
          <p:spPr>
            <a:xfrm>
              <a:off x="3423107" y="3386328"/>
              <a:ext cx="1113700" cy="8258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数据库</a:t>
              </a:r>
              <a:endParaRPr lang="en-US" altLang="zh-CN" sz="1400" dirty="0">
                <a:solidFill>
                  <a:schemeClr val="tx1"/>
                </a:solidFill>
              </a:endParaRPr>
            </a:p>
            <a:p>
              <a:pPr algn="ctr"/>
              <a:r>
                <a:rPr lang="zh-CN" altLang="en-US" sz="1400" dirty="0">
                  <a:solidFill>
                    <a:schemeClr val="tx1"/>
                  </a:solidFill>
                </a:rPr>
                <a:t>访问模块</a:t>
              </a:r>
              <a:endParaRPr lang="en-US" altLang="zh-CN" sz="1400" dirty="0">
                <a:solidFill>
                  <a:schemeClr val="tx1"/>
                </a:solidFill>
              </a:endParaRPr>
            </a:p>
          </p:txBody>
        </p:sp>
        <p:sp>
          <p:nvSpPr>
            <p:cNvPr id="9" name="左右箭头 7"/>
            <p:cNvSpPr/>
            <p:nvPr/>
          </p:nvSpPr>
          <p:spPr>
            <a:xfrm rot="5400000">
              <a:off x="3799708" y="4445293"/>
              <a:ext cx="360265" cy="132898"/>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椭圆 9"/>
            <p:cNvSpPr/>
            <p:nvPr/>
          </p:nvSpPr>
          <p:spPr>
            <a:xfrm>
              <a:off x="3422879" y="4814699"/>
              <a:ext cx="1113928" cy="6236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数据库</a:t>
              </a:r>
              <a:endParaRPr lang="zh-CN" altLang="en-US" sz="1400" dirty="0">
                <a:solidFill>
                  <a:schemeClr val="tx1"/>
                </a:solidFill>
              </a:endParaRPr>
            </a:p>
          </p:txBody>
        </p:sp>
        <p:sp>
          <p:nvSpPr>
            <p:cNvPr id="11" name="正五边形 9"/>
            <p:cNvSpPr/>
            <p:nvPr/>
          </p:nvSpPr>
          <p:spPr>
            <a:xfrm>
              <a:off x="5310019" y="4793853"/>
              <a:ext cx="876136" cy="623627"/>
            </a:xfrm>
            <a:prstGeom prst="pen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传感器</a:t>
              </a:r>
              <a:endParaRPr lang="zh-CN" altLang="en-US" sz="1400" dirty="0">
                <a:solidFill>
                  <a:schemeClr val="tx1"/>
                </a:solidFill>
              </a:endParaRPr>
            </a:p>
          </p:txBody>
        </p:sp>
        <p:sp>
          <p:nvSpPr>
            <p:cNvPr id="12" name="左右箭头 10"/>
            <p:cNvSpPr/>
            <p:nvPr/>
          </p:nvSpPr>
          <p:spPr>
            <a:xfrm rot="5400000">
              <a:off x="5570141" y="4443110"/>
              <a:ext cx="360265" cy="137270"/>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下箭头 11"/>
            <p:cNvSpPr/>
            <p:nvPr/>
          </p:nvSpPr>
          <p:spPr>
            <a:xfrm>
              <a:off x="5648572" y="2980687"/>
              <a:ext cx="201257" cy="36026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下箭头 12"/>
            <p:cNvSpPr/>
            <p:nvPr/>
          </p:nvSpPr>
          <p:spPr>
            <a:xfrm>
              <a:off x="7344983" y="2980687"/>
              <a:ext cx="201257" cy="36026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下箭头 13"/>
            <p:cNvSpPr/>
            <p:nvPr/>
          </p:nvSpPr>
          <p:spPr>
            <a:xfrm>
              <a:off x="3879213" y="2980687"/>
              <a:ext cx="201257" cy="36026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17" name="文本框 16"/>
          <p:cNvSpPr txBox="1"/>
          <p:nvPr/>
        </p:nvSpPr>
        <p:spPr>
          <a:xfrm>
            <a:off x="993666" y="1686736"/>
            <a:ext cx="553998" cy="1828800"/>
          </a:xfrm>
          <a:prstGeom prst="rect">
            <a:avLst/>
          </a:prstGeom>
          <a:noFill/>
        </p:spPr>
        <p:txBody>
          <a:bodyPr vert="eaVert" wrap="square" rtlCol="0">
            <a:spAutoFit/>
          </a:bodyPr>
          <a:lstStyle/>
          <a:p>
            <a:pPr algn="l"/>
            <a:r>
              <a:rPr lang="zh-CN" altLang="en-US" sz="2400" b="1" dirty="0" smtClean="0">
                <a:solidFill>
                  <a:schemeClr val="accent5">
                    <a:lumMod val="50000"/>
                  </a:schemeClr>
                </a:solidFill>
                <a:latin typeface="等线 Light" panose="02010600030101010101" pitchFamily="2" charset="-122"/>
                <a:ea typeface="等线 Light" panose="02010600030101010101" pitchFamily="2" charset="-122"/>
              </a:rPr>
              <a:t>服务器</a:t>
            </a:r>
            <a:r>
              <a:rPr lang="en-US" altLang="en-US" sz="2400" b="1" dirty="0" smtClean="0">
                <a:solidFill>
                  <a:schemeClr val="accent5">
                    <a:lumMod val="50000"/>
                  </a:schemeClr>
                </a:solidFill>
                <a:latin typeface="等线 Light" panose="02010600030101010101" pitchFamily="2" charset="-122"/>
                <a:ea typeface="等线 Light" panose="02010600030101010101" pitchFamily="2" charset="-122"/>
              </a:rPr>
              <a:t>架构</a:t>
            </a:r>
            <a:endParaRPr lang="zh-CN" altLang="en-US" sz="2400" b="1" dirty="0">
              <a:solidFill>
                <a:schemeClr val="accent5">
                  <a:lumMod val="50000"/>
                </a:schemeClr>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07704" y="1059582"/>
            <a:ext cx="5487202" cy="3490974"/>
            <a:chOff x="2485502" y="1546166"/>
            <a:chExt cx="6650625" cy="4746567"/>
          </a:xfrm>
        </p:grpSpPr>
        <p:sp>
          <p:nvSpPr>
            <p:cNvPr id="5" name="矩形 4"/>
            <p:cNvSpPr/>
            <p:nvPr/>
          </p:nvSpPr>
          <p:spPr>
            <a:xfrm>
              <a:off x="4438995" y="1546167"/>
              <a:ext cx="2751513" cy="1076976"/>
            </a:xfrm>
            <a:prstGeom prst="rect">
              <a:avLst/>
            </a:prstGeom>
            <a:solidFill>
              <a:schemeClr val="accent5">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6" name="矩形 5"/>
            <p:cNvSpPr/>
            <p:nvPr/>
          </p:nvSpPr>
          <p:spPr>
            <a:xfrm>
              <a:off x="4438995" y="3016838"/>
              <a:ext cx="2751513" cy="798384"/>
            </a:xfrm>
            <a:prstGeom prst="rect">
              <a:avLst/>
            </a:prstGeom>
            <a:solidFill>
              <a:schemeClr val="accent5">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7" name="矩形 6"/>
            <p:cNvSpPr/>
            <p:nvPr/>
          </p:nvSpPr>
          <p:spPr>
            <a:xfrm>
              <a:off x="4438997" y="4189655"/>
              <a:ext cx="2751513" cy="882814"/>
            </a:xfrm>
            <a:prstGeom prst="rect">
              <a:avLst/>
            </a:prstGeom>
            <a:solidFill>
              <a:schemeClr val="accent5">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8" name="矩形 7"/>
            <p:cNvSpPr/>
            <p:nvPr/>
          </p:nvSpPr>
          <p:spPr>
            <a:xfrm>
              <a:off x="4438997" y="5364539"/>
              <a:ext cx="2751513" cy="830286"/>
            </a:xfrm>
            <a:prstGeom prst="rect">
              <a:avLst/>
            </a:prstGeom>
            <a:solidFill>
              <a:schemeClr val="accent5">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9" name="文本框 8"/>
            <p:cNvSpPr txBox="1"/>
            <p:nvPr/>
          </p:nvSpPr>
          <p:spPr>
            <a:xfrm>
              <a:off x="4552867" y="5462446"/>
              <a:ext cx="1249659" cy="355703"/>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100" b="1" dirty="0">
                  <a:solidFill>
                    <a:schemeClr val="accent5">
                      <a:lumMod val="50000"/>
                    </a:schemeClr>
                  </a:solidFill>
                </a:rPr>
                <a:t>数据库访问层</a:t>
              </a:r>
              <a:endParaRPr lang="zh-CN" altLang="en-US" sz="1100" b="1" dirty="0">
                <a:solidFill>
                  <a:schemeClr val="accent5">
                    <a:lumMod val="50000"/>
                  </a:schemeClr>
                </a:solidFill>
              </a:endParaRPr>
            </a:p>
          </p:txBody>
        </p:sp>
        <p:sp>
          <p:nvSpPr>
            <p:cNvPr id="11" name="文本框 10"/>
            <p:cNvSpPr txBox="1"/>
            <p:nvPr/>
          </p:nvSpPr>
          <p:spPr>
            <a:xfrm>
              <a:off x="4552867" y="3069358"/>
              <a:ext cx="736740" cy="355703"/>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100" b="1" dirty="0">
                  <a:solidFill>
                    <a:schemeClr val="accent5">
                      <a:lumMod val="50000"/>
                    </a:schemeClr>
                  </a:solidFill>
                </a:rPr>
                <a:t>服务层</a:t>
              </a:r>
              <a:endParaRPr lang="zh-CN" altLang="en-US" sz="1100" b="1" dirty="0">
                <a:solidFill>
                  <a:schemeClr val="accent5">
                    <a:lumMod val="50000"/>
                  </a:schemeClr>
                </a:solidFill>
              </a:endParaRPr>
            </a:p>
          </p:txBody>
        </p:sp>
        <p:sp>
          <p:nvSpPr>
            <p:cNvPr id="12" name="文本框 11"/>
            <p:cNvSpPr txBox="1"/>
            <p:nvPr/>
          </p:nvSpPr>
          <p:spPr>
            <a:xfrm>
              <a:off x="4552866" y="1644073"/>
              <a:ext cx="736740" cy="355703"/>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100" b="1" dirty="0">
                  <a:solidFill>
                    <a:schemeClr val="accent5">
                      <a:lumMod val="50000"/>
                    </a:schemeClr>
                  </a:solidFill>
                </a:rPr>
                <a:t>表现层</a:t>
              </a:r>
              <a:endParaRPr lang="zh-CN" altLang="en-US" sz="1100" b="1" dirty="0">
                <a:solidFill>
                  <a:schemeClr val="accent5">
                    <a:lumMod val="50000"/>
                  </a:schemeClr>
                </a:solidFill>
              </a:endParaRPr>
            </a:p>
          </p:txBody>
        </p:sp>
        <p:sp>
          <p:nvSpPr>
            <p:cNvPr id="13" name="下箭头 11"/>
            <p:cNvSpPr/>
            <p:nvPr/>
          </p:nvSpPr>
          <p:spPr>
            <a:xfrm>
              <a:off x="5627719" y="2699764"/>
              <a:ext cx="245223" cy="315007"/>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4" name="下箭头 13"/>
            <p:cNvSpPr/>
            <p:nvPr/>
          </p:nvSpPr>
          <p:spPr>
            <a:xfrm>
              <a:off x="5627718" y="3895934"/>
              <a:ext cx="245223" cy="321685"/>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5" name="下箭头 14"/>
            <p:cNvSpPr/>
            <p:nvPr/>
          </p:nvSpPr>
          <p:spPr>
            <a:xfrm>
              <a:off x="5627718" y="5070818"/>
              <a:ext cx="245223" cy="325131"/>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7" name="文本框 16"/>
            <p:cNvSpPr txBox="1"/>
            <p:nvPr/>
          </p:nvSpPr>
          <p:spPr>
            <a:xfrm>
              <a:off x="5107333" y="5784789"/>
              <a:ext cx="1579949" cy="334779"/>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000" dirty="0">
                  <a:solidFill>
                    <a:schemeClr val="accent5">
                      <a:lumMod val="50000"/>
                    </a:schemeClr>
                  </a:solidFill>
                </a:rPr>
                <a:t>与</a:t>
              </a:r>
              <a:r>
                <a:rPr lang="en-US" altLang="zh-CN" sz="1000" dirty="0">
                  <a:solidFill>
                    <a:schemeClr val="accent5">
                      <a:lumMod val="50000"/>
                    </a:schemeClr>
                  </a:solidFill>
                </a:rPr>
                <a:t>Socket</a:t>
              </a:r>
              <a:r>
                <a:rPr lang="zh-CN" altLang="en-US" sz="1000" dirty="0">
                  <a:solidFill>
                    <a:schemeClr val="accent5">
                      <a:lumMod val="50000"/>
                    </a:schemeClr>
                  </a:solidFill>
                </a:rPr>
                <a:t>服务器交互</a:t>
              </a:r>
              <a:endParaRPr lang="zh-CN" altLang="en-US" sz="1000" dirty="0">
                <a:solidFill>
                  <a:schemeClr val="accent5">
                    <a:lumMod val="50000"/>
                  </a:schemeClr>
                </a:solidFill>
              </a:endParaRPr>
            </a:p>
          </p:txBody>
        </p:sp>
        <p:sp>
          <p:nvSpPr>
            <p:cNvPr id="18" name="矩形 17"/>
            <p:cNvSpPr/>
            <p:nvPr/>
          </p:nvSpPr>
          <p:spPr>
            <a:xfrm>
              <a:off x="4779005" y="2133608"/>
              <a:ext cx="856211" cy="39905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000" dirty="0">
                  <a:solidFill>
                    <a:schemeClr val="accent5">
                      <a:lumMod val="50000"/>
                    </a:schemeClr>
                  </a:solidFill>
                </a:rPr>
                <a:t>Web App</a:t>
              </a:r>
              <a:endParaRPr lang="zh-CN" altLang="en-US" sz="1000" dirty="0">
                <a:solidFill>
                  <a:schemeClr val="accent5">
                    <a:lumMod val="50000"/>
                  </a:schemeClr>
                </a:solidFill>
              </a:endParaRPr>
            </a:p>
          </p:txBody>
        </p:sp>
        <p:sp>
          <p:nvSpPr>
            <p:cNvPr id="19" name="矩形 18"/>
            <p:cNvSpPr/>
            <p:nvPr/>
          </p:nvSpPr>
          <p:spPr>
            <a:xfrm>
              <a:off x="6109428" y="2133608"/>
              <a:ext cx="856211" cy="39905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a:solidFill>
                    <a:schemeClr val="accent5">
                      <a:lumMod val="50000"/>
                    </a:schemeClr>
                  </a:solidFill>
                </a:rPr>
                <a:t>桌面</a:t>
              </a:r>
              <a:r>
                <a:rPr lang="en-US" altLang="zh-CN" sz="1000" dirty="0">
                  <a:solidFill>
                    <a:schemeClr val="accent5">
                      <a:lumMod val="50000"/>
                    </a:schemeClr>
                  </a:solidFill>
                </a:rPr>
                <a:t> App</a:t>
              </a:r>
              <a:endParaRPr lang="zh-CN" altLang="en-US" sz="1000" dirty="0">
                <a:solidFill>
                  <a:schemeClr val="accent5">
                    <a:lumMod val="50000"/>
                  </a:schemeClr>
                </a:solidFill>
              </a:endParaRPr>
            </a:p>
          </p:txBody>
        </p:sp>
        <p:sp>
          <p:nvSpPr>
            <p:cNvPr id="20" name="文本框 19"/>
            <p:cNvSpPr txBox="1"/>
            <p:nvPr/>
          </p:nvSpPr>
          <p:spPr>
            <a:xfrm>
              <a:off x="5030807" y="3400911"/>
              <a:ext cx="1933554" cy="334779"/>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000" dirty="0">
                  <a:solidFill>
                    <a:schemeClr val="accent5">
                      <a:lumMod val="50000"/>
                    </a:schemeClr>
                  </a:solidFill>
                </a:rPr>
                <a:t>将业务逻辑层打包成服务</a:t>
              </a:r>
              <a:endParaRPr lang="zh-CN" altLang="en-US" sz="1000" dirty="0">
                <a:solidFill>
                  <a:schemeClr val="accent5">
                    <a:lumMod val="50000"/>
                  </a:schemeClr>
                </a:solidFill>
              </a:endParaRPr>
            </a:p>
          </p:txBody>
        </p:sp>
        <p:sp>
          <p:nvSpPr>
            <p:cNvPr id="21" name="矩形 20"/>
            <p:cNvSpPr/>
            <p:nvPr/>
          </p:nvSpPr>
          <p:spPr>
            <a:xfrm>
              <a:off x="2485502" y="1546167"/>
              <a:ext cx="1446415" cy="4746566"/>
            </a:xfrm>
            <a:prstGeom prst="rect">
              <a:avLst/>
            </a:prstGeom>
            <a:solidFill>
              <a:schemeClr val="accent5">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2" name="矩形 21"/>
            <p:cNvSpPr/>
            <p:nvPr/>
          </p:nvSpPr>
          <p:spPr>
            <a:xfrm>
              <a:off x="7689712" y="1546166"/>
              <a:ext cx="1446415" cy="4746566"/>
            </a:xfrm>
            <a:prstGeom prst="rect">
              <a:avLst/>
            </a:prstGeom>
            <a:solidFill>
              <a:schemeClr val="accent5">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3" name="文本框 22"/>
            <p:cNvSpPr txBox="1"/>
            <p:nvPr/>
          </p:nvSpPr>
          <p:spPr>
            <a:xfrm>
              <a:off x="2601127" y="1681632"/>
              <a:ext cx="736740" cy="355703"/>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100" b="1" dirty="0">
                  <a:solidFill>
                    <a:schemeClr val="accent5">
                      <a:lumMod val="50000"/>
                    </a:schemeClr>
                  </a:solidFill>
                </a:rPr>
                <a:t>实体层</a:t>
              </a:r>
              <a:endParaRPr lang="zh-CN" altLang="en-US" sz="1100" b="1" dirty="0">
                <a:solidFill>
                  <a:schemeClr val="accent5">
                    <a:lumMod val="50000"/>
                  </a:schemeClr>
                </a:solidFill>
              </a:endParaRPr>
            </a:p>
          </p:txBody>
        </p:sp>
        <p:sp>
          <p:nvSpPr>
            <p:cNvPr id="24" name="文本框 23"/>
            <p:cNvSpPr txBox="1"/>
            <p:nvPr/>
          </p:nvSpPr>
          <p:spPr>
            <a:xfrm>
              <a:off x="7799352" y="1681632"/>
              <a:ext cx="736740" cy="355703"/>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100" b="1" dirty="0">
                  <a:solidFill>
                    <a:schemeClr val="accent5">
                      <a:lumMod val="50000"/>
                    </a:schemeClr>
                  </a:solidFill>
                </a:rPr>
                <a:t>公共层</a:t>
              </a:r>
              <a:endParaRPr lang="zh-CN" altLang="en-US" sz="1100" b="1" dirty="0">
                <a:solidFill>
                  <a:schemeClr val="accent5">
                    <a:lumMod val="50000"/>
                  </a:schemeClr>
                </a:solidFill>
              </a:endParaRPr>
            </a:p>
          </p:txBody>
        </p:sp>
        <p:sp>
          <p:nvSpPr>
            <p:cNvPr id="25" name="左箭头 27"/>
            <p:cNvSpPr/>
            <p:nvPr/>
          </p:nvSpPr>
          <p:spPr>
            <a:xfrm>
              <a:off x="4031672" y="2093386"/>
              <a:ext cx="273121" cy="299292"/>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6" name="右箭头 28"/>
            <p:cNvSpPr/>
            <p:nvPr/>
          </p:nvSpPr>
          <p:spPr>
            <a:xfrm>
              <a:off x="7290263" y="2086494"/>
              <a:ext cx="256881" cy="30618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7" name="矩形 26"/>
            <p:cNvSpPr/>
            <p:nvPr/>
          </p:nvSpPr>
          <p:spPr>
            <a:xfrm>
              <a:off x="2643439" y="3841100"/>
              <a:ext cx="1167506" cy="39905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a:solidFill>
                    <a:schemeClr val="accent5">
                      <a:lumMod val="50000"/>
                    </a:schemeClr>
                  </a:solidFill>
                </a:rPr>
                <a:t>数据传输模型</a:t>
              </a:r>
              <a:endParaRPr lang="zh-CN" altLang="en-US" sz="1000" dirty="0">
                <a:solidFill>
                  <a:schemeClr val="accent5">
                    <a:lumMod val="50000"/>
                  </a:schemeClr>
                </a:solidFill>
              </a:endParaRPr>
            </a:p>
          </p:txBody>
        </p:sp>
        <p:sp>
          <p:nvSpPr>
            <p:cNvPr id="28" name="矩形 27"/>
            <p:cNvSpPr/>
            <p:nvPr/>
          </p:nvSpPr>
          <p:spPr>
            <a:xfrm>
              <a:off x="2701413" y="2873285"/>
              <a:ext cx="1014589" cy="39905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a:solidFill>
                    <a:schemeClr val="accent5">
                      <a:lumMod val="50000"/>
                    </a:schemeClr>
                  </a:solidFill>
                </a:rPr>
                <a:t>视图模型</a:t>
              </a:r>
              <a:endParaRPr lang="zh-CN" altLang="en-US" sz="1000" dirty="0">
                <a:solidFill>
                  <a:schemeClr val="accent5">
                    <a:lumMod val="50000"/>
                  </a:schemeClr>
                </a:solidFill>
              </a:endParaRPr>
            </a:p>
          </p:txBody>
        </p:sp>
        <p:sp>
          <p:nvSpPr>
            <p:cNvPr id="29" name="矩形 28"/>
            <p:cNvSpPr/>
            <p:nvPr/>
          </p:nvSpPr>
          <p:spPr>
            <a:xfrm>
              <a:off x="7880685" y="2873285"/>
              <a:ext cx="1101654" cy="39905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a:solidFill>
                    <a:schemeClr val="accent5">
                      <a:lumMod val="50000"/>
                    </a:schemeClr>
                  </a:solidFill>
                </a:rPr>
                <a:t>帮助类</a:t>
              </a:r>
              <a:endParaRPr lang="zh-CN" altLang="en-US" sz="1000" dirty="0">
                <a:solidFill>
                  <a:schemeClr val="accent5">
                    <a:lumMod val="50000"/>
                  </a:schemeClr>
                </a:solidFill>
              </a:endParaRPr>
            </a:p>
          </p:txBody>
        </p:sp>
        <p:sp>
          <p:nvSpPr>
            <p:cNvPr id="30" name="右箭头 33"/>
            <p:cNvSpPr/>
            <p:nvPr/>
          </p:nvSpPr>
          <p:spPr>
            <a:xfrm>
              <a:off x="7293792" y="4458433"/>
              <a:ext cx="256881" cy="30618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1" name="右箭头 34"/>
            <p:cNvSpPr/>
            <p:nvPr/>
          </p:nvSpPr>
          <p:spPr>
            <a:xfrm>
              <a:off x="7290649" y="5589776"/>
              <a:ext cx="256881" cy="30618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2" name="右箭头 35"/>
            <p:cNvSpPr/>
            <p:nvPr/>
          </p:nvSpPr>
          <p:spPr>
            <a:xfrm>
              <a:off x="7290262" y="3304425"/>
              <a:ext cx="256881" cy="30618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3" name="左箭头 36"/>
            <p:cNvSpPr/>
            <p:nvPr/>
          </p:nvSpPr>
          <p:spPr>
            <a:xfrm>
              <a:off x="4030144" y="3299413"/>
              <a:ext cx="273121" cy="299292"/>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4" name="左箭头 37"/>
            <p:cNvSpPr/>
            <p:nvPr/>
          </p:nvSpPr>
          <p:spPr>
            <a:xfrm>
              <a:off x="4030145" y="4430444"/>
              <a:ext cx="273121" cy="299292"/>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5" name="左箭头 38"/>
            <p:cNvSpPr/>
            <p:nvPr/>
          </p:nvSpPr>
          <p:spPr>
            <a:xfrm>
              <a:off x="4030143" y="5564006"/>
              <a:ext cx="273121" cy="299292"/>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6" name="矩形 35"/>
            <p:cNvSpPr/>
            <p:nvPr/>
          </p:nvSpPr>
          <p:spPr>
            <a:xfrm>
              <a:off x="7880685" y="3819997"/>
              <a:ext cx="1101654" cy="39905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a:solidFill>
                    <a:schemeClr val="accent5">
                      <a:lumMod val="50000"/>
                    </a:schemeClr>
                  </a:solidFill>
                </a:rPr>
                <a:t>共用接口</a:t>
              </a:r>
              <a:endParaRPr lang="zh-CN" altLang="en-US" sz="1000" dirty="0">
                <a:solidFill>
                  <a:schemeClr val="accent5">
                    <a:lumMod val="50000"/>
                  </a:schemeClr>
                </a:solidFill>
              </a:endParaRPr>
            </a:p>
          </p:txBody>
        </p:sp>
        <p:sp>
          <p:nvSpPr>
            <p:cNvPr id="10" name="文本框 9"/>
            <p:cNvSpPr txBox="1"/>
            <p:nvPr/>
          </p:nvSpPr>
          <p:spPr>
            <a:xfrm>
              <a:off x="4552868" y="4304544"/>
              <a:ext cx="1078686" cy="355703"/>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100" b="1" dirty="0">
                  <a:solidFill>
                    <a:schemeClr val="accent5">
                      <a:lumMod val="50000"/>
                    </a:schemeClr>
                  </a:solidFill>
                </a:rPr>
                <a:t>业务逻辑层</a:t>
              </a:r>
              <a:endParaRPr lang="zh-CN" altLang="en-US" sz="1100" b="1" dirty="0">
                <a:solidFill>
                  <a:schemeClr val="accent5">
                    <a:lumMod val="50000"/>
                  </a:schemeClr>
                </a:solidFill>
              </a:endParaRPr>
            </a:p>
          </p:txBody>
        </p:sp>
        <p:sp>
          <p:nvSpPr>
            <p:cNvPr id="16" name="文本框 15"/>
            <p:cNvSpPr txBox="1"/>
            <p:nvPr/>
          </p:nvSpPr>
          <p:spPr>
            <a:xfrm>
              <a:off x="4914502" y="4643720"/>
              <a:ext cx="2088984" cy="334779"/>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1000" dirty="0">
                  <a:solidFill>
                    <a:schemeClr val="accent5">
                      <a:lumMod val="50000"/>
                    </a:schemeClr>
                  </a:solidFill>
                </a:rPr>
                <a:t>校验和解析数据、处理逻辑</a:t>
              </a:r>
              <a:endParaRPr lang="zh-CN" altLang="en-US" sz="1000" dirty="0">
                <a:solidFill>
                  <a:schemeClr val="accent5">
                    <a:lumMod val="50000"/>
                  </a:schemeClr>
                </a:solidFill>
              </a:endParaRPr>
            </a:p>
          </p:txBody>
        </p:sp>
      </p:grpSp>
      <p:sp>
        <p:nvSpPr>
          <p:cNvPr id="37" name="文本框 36"/>
          <p:cNvSpPr txBox="1"/>
          <p:nvPr/>
        </p:nvSpPr>
        <p:spPr>
          <a:xfrm>
            <a:off x="993666" y="1686736"/>
            <a:ext cx="553998" cy="1828800"/>
          </a:xfrm>
          <a:prstGeom prst="rect">
            <a:avLst/>
          </a:prstGeom>
          <a:noFill/>
        </p:spPr>
        <p:txBody>
          <a:bodyPr vert="eaVert" wrap="square" rtlCol="0">
            <a:spAutoFit/>
          </a:bodyPr>
          <a:lstStyle/>
          <a:p>
            <a:pPr algn="l"/>
            <a:r>
              <a:rPr lang="zh-CN" altLang="en-US" sz="2400" b="1" dirty="0" smtClean="0">
                <a:solidFill>
                  <a:schemeClr val="accent5">
                    <a:lumMod val="50000"/>
                  </a:schemeClr>
                </a:solidFill>
                <a:latin typeface="等线 Light" panose="02010600030101010101" pitchFamily="2" charset="-122"/>
                <a:ea typeface="等线 Light" panose="02010600030101010101" pitchFamily="2" charset="-122"/>
              </a:rPr>
              <a:t>客户端</a:t>
            </a:r>
            <a:r>
              <a:rPr lang="en-US" altLang="en-US" sz="2400" b="1" dirty="0" smtClean="0">
                <a:solidFill>
                  <a:schemeClr val="accent5">
                    <a:lumMod val="50000"/>
                  </a:schemeClr>
                </a:solidFill>
                <a:latin typeface="等线 Light" panose="02010600030101010101" pitchFamily="2" charset="-122"/>
                <a:ea typeface="等线 Light" panose="02010600030101010101" pitchFamily="2" charset="-122"/>
              </a:rPr>
              <a:t>架构</a:t>
            </a:r>
            <a:endParaRPr lang="zh-CN" altLang="en-US" sz="2400" b="1" dirty="0">
              <a:solidFill>
                <a:schemeClr val="accent5">
                  <a:lumMod val="50000"/>
                </a:schemeClr>
              </a:solidFill>
              <a:latin typeface="等线 Light" panose="02010600030101010101" pitchFamily="2" charset="-122"/>
              <a:ea typeface="等线 Light" panose="02010600030101010101" pitchFamily="2" charset="-122"/>
            </a:endParaRPr>
          </a:p>
        </p:txBody>
      </p:sp>
      <p:sp>
        <p:nvSpPr>
          <p:cNvPr id="38" name="标题 1"/>
          <p:cNvSpPr txBox="1"/>
          <p:nvPr/>
        </p:nvSpPr>
        <p:spPr>
          <a:xfrm>
            <a:off x="590872" y="411510"/>
            <a:ext cx="5997352" cy="432048"/>
          </a:xfrm>
          <a:prstGeom prst="rect">
            <a:avLst/>
          </a:prstGeom>
        </p:spPr>
        <p:txBody>
          <a:bodyPr/>
          <a:lstStyle>
            <a:lvl1pPr algn="l" rtl="0" eaLnBrk="1" fontAlgn="base" hangingPunct="1">
              <a:spcBef>
                <a:spcPct val="0"/>
              </a:spcBef>
              <a:spcAft>
                <a:spcPct val="0"/>
              </a:spcAft>
              <a:defRPr kumimoji="1" lang="zh-CN" altLang="en-US" sz="2000" b="1" i="0" u="none" strike="noStrike" kern="1200" cap="none" spc="0" normalizeH="0" baseline="0" noProof="0" dirty="0" smtClean="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defTabSz="914400"/>
            <a:r>
              <a:rPr lang="zh-CN" altLang="en-US" dirty="0" smtClean="0"/>
              <a:t>详细设计</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339752" y="1131589"/>
            <a:ext cx="3816424" cy="3384377"/>
            <a:chOff x="3923606" y="1755710"/>
            <a:chExt cx="3200401" cy="3323763"/>
          </a:xfrm>
        </p:grpSpPr>
        <p:sp>
          <p:nvSpPr>
            <p:cNvPr id="3" name="矩形 2"/>
            <p:cNvSpPr/>
            <p:nvPr/>
          </p:nvSpPr>
          <p:spPr>
            <a:xfrm>
              <a:off x="3923606" y="2310937"/>
              <a:ext cx="3200401" cy="2227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4" name="矩形 3"/>
            <p:cNvSpPr/>
            <p:nvPr/>
          </p:nvSpPr>
          <p:spPr>
            <a:xfrm>
              <a:off x="4400795" y="3758073"/>
              <a:ext cx="2317570" cy="539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tx1"/>
                  </a:solidFill>
                </a:rPr>
                <a:t>实现类</a:t>
              </a:r>
              <a:endParaRPr lang="zh-CN" altLang="en-US" sz="1600" dirty="0">
                <a:solidFill>
                  <a:schemeClr val="tx1"/>
                </a:solidFill>
              </a:endParaRPr>
            </a:p>
          </p:txBody>
        </p:sp>
        <p:sp>
          <p:nvSpPr>
            <p:cNvPr id="5" name="矩形 4"/>
            <p:cNvSpPr/>
            <p:nvPr/>
          </p:nvSpPr>
          <p:spPr>
            <a:xfrm>
              <a:off x="4400795" y="2598481"/>
              <a:ext cx="944732" cy="5755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chemeClr val="tx1"/>
                  </a:solidFill>
                </a:rPr>
                <a:t>接口</a:t>
              </a:r>
              <a:endParaRPr lang="zh-CN" altLang="en-US" dirty="0">
                <a:solidFill>
                  <a:schemeClr val="tx1"/>
                </a:solidFill>
              </a:endParaRPr>
            </a:p>
          </p:txBody>
        </p:sp>
        <p:sp>
          <p:nvSpPr>
            <p:cNvPr id="6" name="矩形 5"/>
            <p:cNvSpPr/>
            <p:nvPr/>
          </p:nvSpPr>
          <p:spPr>
            <a:xfrm>
              <a:off x="5797777" y="2598481"/>
              <a:ext cx="895649" cy="5755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tx1"/>
                  </a:solidFill>
                </a:rPr>
                <a:t>简单工厂</a:t>
              </a:r>
              <a:endParaRPr lang="zh-CN" altLang="en-US" sz="1600" dirty="0">
                <a:solidFill>
                  <a:schemeClr val="tx1"/>
                </a:solidFill>
              </a:endParaRPr>
            </a:p>
          </p:txBody>
        </p:sp>
        <p:sp>
          <p:nvSpPr>
            <p:cNvPr id="7" name="文本框 6"/>
            <p:cNvSpPr txBox="1"/>
            <p:nvPr/>
          </p:nvSpPr>
          <p:spPr>
            <a:xfrm>
              <a:off x="4362106" y="3277937"/>
              <a:ext cx="466794" cy="261610"/>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1100" dirty="0"/>
                <a:t>约束</a:t>
              </a:r>
              <a:endParaRPr lang="zh-CN" altLang="en-US" sz="1100" dirty="0"/>
            </a:p>
          </p:txBody>
        </p:sp>
        <p:sp>
          <p:nvSpPr>
            <p:cNvPr id="8" name="文本框 7"/>
            <p:cNvSpPr txBox="1"/>
            <p:nvPr/>
          </p:nvSpPr>
          <p:spPr>
            <a:xfrm>
              <a:off x="4878733" y="3282492"/>
              <a:ext cx="466794" cy="261610"/>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1100" dirty="0"/>
                <a:t>实现</a:t>
              </a:r>
              <a:endParaRPr lang="zh-CN" altLang="en-US" sz="1100" dirty="0"/>
            </a:p>
          </p:txBody>
        </p:sp>
        <p:cxnSp>
          <p:nvCxnSpPr>
            <p:cNvPr id="9" name="直接箭头连接符 18"/>
            <p:cNvCxnSpPr>
              <a:endCxn id="8" idx="2"/>
            </p:cNvCxnSpPr>
            <p:nvPr/>
          </p:nvCxnSpPr>
          <p:spPr>
            <a:xfrm flipV="1">
              <a:off x="6240426" y="3174027"/>
              <a:ext cx="5176" cy="584046"/>
            </a:xfrm>
            <a:prstGeom prst="straightConnector1">
              <a:avLst/>
            </a:prstGeom>
            <a:ln>
              <a:tailEnd type="triangle"/>
            </a:ln>
          </p:spPr>
          <p:style>
            <a:lnRef idx="2">
              <a:schemeClr val="accent6"/>
            </a:lnRef>
            <a:fillRef idx="1">
              <a:schemeClr val="lt1"/>
            </a:fillRef>
            <a:effectRef idx="0">
              <a:schemeClr val="accent6"/>
            </a:effectRef>
            <a:fontRef idx="minor">
              <a:schemeClr val="dk1"/>
            </a:fontRef>
          </p:style>
        </p:cxnSp>
        <p:sp>
          <p:nvSpPr>
            <p:cNvPr id="10" name="文本框 9"/>
            <p:cNvSpPr txBox="1"/>
            <p:nvPr/>
          </p:nvSpPr>
          <p:spPr>
            <a:xfrm>
              <a:off x="6290259" y="3279455"/>
              <a:ext cx="466794" cy="261610"/>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1100" dirty="0"/>
                <a:t>创建</a:t>
              </a:r>
              <a:endParaRPr lang="zh-CN" altLang="en-US" sz="1100" dirty="0"/>
            </a:p>
          </p:txBody>
        </p:sp>
        <p:sp>
          <p:nvSpPr>
            <p:cNvPr id="11" name="下箭头 23"/>
            <p:cNvSpPr/>
            <p:nvPr/>
          </p:nvSpPr>
          <p:spPr>
            <a:xfrm>
              <a:off x="5345527" y="4360025"/>
              <a:ext cx="384020" cy="43426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2" name="文本框 11"/>
            <p:cNvSpPr txBox="1"/>
            <p:nvPr/>
          </p:nvSpPr>
          <p:spPr>
            <a:xfrm>
              <a:off x="5140508" y="4794285"/>
              <a:ext cx="807874" cy="285188"/>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1600" b="1" dirty="0">
                  <a:solidFill>
                    <a:srgbClr val="373737"/>
                  </a:solidFill>
                </a:rPr>
                <a:t>调用下层</a:t>
              </a:r>
              <a:endParaRPr lang="zh-CN" altLang="en-US" sz="1600" b="1" dirty="0">
                <a:solidFill>
                  <a:srgbClr val="373737"/>
                </a:solidFill>
              </a:endParaRPr>
            </a:p>
          </p:txBody>
        </p:sp>
        <p:sp>
          <p:nvSpPr>
            <p:cNvPr id="13" name="上箭头 36"/>
            <p:cNvSpPr/>
            <p:nvPr/>
          </p:nvSpPr>
          <p:spPr>
            <a:xfrm>
              <a:off x="6074255" y="2087261"/>
              <a:ext cx="332342" cy="447357"/>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上箭头 37"/>
            <p:cNvSpPr/>
            <p:nvPr/>
          </p:nvSpPr>
          <p:spPr>
            <a:xfrm>
              <a:off x="4706990" y="2087258"/>
              <a:ext cx="332342" cy="447357"/>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文本框 14"/>
            <p:cNvSpPr txBox="1"/>
            <p:nvPr/>
          </p:nvSpPr>
          <p:spPr>
            <a:xfrm>
              <a:off x="4336202" y="1755710"/>
              <a:ext cx="972982" cy="285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1600" b="1" dirty="0">
                  <a:solidFill>
                    <a:srgbClr val="373737"/>
                  </a:solidFill>
                </a:rPr>
                <a:t>供上层调用</a:t>
              </a:r>
              <a:endParaRPr lang="zh-CN" altLang="en-US" sz="1600" b="1" dirty="0">
                <a:solidFill>
                  <a:srgbClr val="373737"/>
                </a:solidFill>
              </a:endParaRPr>
            </a:p>
          </p:txBody>
        </p:sp>
        <p:sp>
          <p:nvSpPr>
            <p:cNvPr id="16" name="文本框 15"/>
            <p:cNvSpPr txBox="1"/>
            <p:nvPr/>
          </p:nvSpPr>
          <p:spPr>
            <a:xfrm>
              <a:off x="5513304" y="1765423"/>
              <a:ext cx="1437587" cy="259263"/>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1400" b="1" dirty="0">
                  <a:solidFill>
                    <a:srgbClr val="373737"/>
                  </a:solidFill>
                </a:rPr>
                <a:t>为上层创建该层对象</a:t>
              </a:r>
              <a:endParaRPr lang="zh-CN" altLang="en-US" sz="1400" b="1" dirty="0">
                <a:solidFill>
                  <a:srgbClr val="373737"/>
                </a:solidFill>
              </a:endParaRPr>
            </a:p>
          </p:txBody>
        </p:sp>
        <p:cxnSp>
          <p:nvCxnSpPr>
            <p:cNvPr id="17" name="直接箭头连接符 41"/>
            <p:cNvCxnSpPr>
              <a:stCxn id="7" idx="2"/>
            </p:cNvCxnSpPr>
            <p:nvPr/>
          </p:nvCxnSpPr>
          <p:spPr>
            <a:xfrm>
              <a:off x="4873161" y="3174027"/>
              <a:ext cx="5022" cy="597260"/>
            </a:xfrm>
            <a:prstGeom prst="straightConnector1">
              <a:avLst/>
            </a:prstGeom>
            <a:ln>
              <a:headEnd type="triangle"/>
              <a:tailEnd type="triangle"/>
            </a:ln>
          </p:spPr>
          <p:style>
            <a:lnRef idx="2">
              <a:schemeClr val="accent6"/>
            </a:lnRef>
            <a:fillRef idx="1">
              <a:schemeClr val="lt1"/>
            </a:fillRef>
            <a:effectRef idx="0">
              <a:schemeClr val="accent6"/>
            </a:effectRef>
            <a:fontRef idx="minor">
              <a:schemeClr val="dk1"/>
            </a:fontRef>
          </p:style>
        </p:cxnSp>
      </p:grpSp>
      <p:sp>
        <p:nvSpPr>
          <p:cNvPr id="20" name="标题 1"/>
          <p:cNvSpPr txBox="1"/>
          <p:nvPr/>
        </p:nvSpPr>
        <p:spPr>
          <a:xfrm>
            <a:off x="590872" y="411510"/>
            <a:ext cx="5997352" cy="432048"/>
          </a:xfrm>
          <a:prstGeom prst="rect">
            <a:avLst/>
          </a:prstGeom>
        </p:spPr>
        <p:txBody>
          <a:bodyPr/>
          <a:lstStyle>
            <a:lvl1pPr algn="l" rtl="0" eaLnBrk="1" fontAlgn="base" hangingPunct="1">
              <a:spcBef>
                <a:spcPct val="0"/>
              </a:spcBef>
              <a:spcAft>
                <a:spcPct val="0"/>
              </a:spcAft>
              <a:defRPr kumimoji="1" lang="zh-CN" altLang="en-US" sz="2000" b="1" i="0" u="none" strike="noStrike" kern="1200" cap="none" spc="0" normalizeH="0" baseline="0" noProof="0" dirty="0" smtClean="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defTabSz="914400"/>
            <a:r>
              <a:rPr lang="zh-CN" altLang="en-US" smtClean="0"/>
              <a:t>详细设计</a:t>
            </a:r>
            <a:endParaRPr lang="zh-CN" altLang="en-US"/>
          </a:p>
        </p:txBody>
      </p:sp>
      <p:sp>
        <p:nvSpPr>
          <p:cNvPr id="21" name="文本框 20"/>
          <p:cNvSpPr txBox="1"/>
          <p:nvPr/>
        </p:nvSpPr>
        <p:spPr>
          <a:xfrm>
            <a:off x="993666" y="1635646"/>
            <a:ext cx="553998" cy="1961172"/>
          </a:xfrm>
          <a:prstGeom prst="rect">
            <a:avLst/>
          </a:prstGeom>
          <a:noFill/>
        </p:spPr>
        <p:txBody>
          <a:bodyPr vert="eaVert" wrap="square" rtlCol="0">
            <a:spAutoFit/>
          </a:bodyPr>
          <a:lstStyle/>
          <a:p>
            <a:r>
              <a:rPr lang="en-US" altLang="en-US" sz="2400" b="1" dirty="0">
                <a:solidFill>
                  <a:schemeClr val="accent5">
                    <a:lumMod val="50000"/>
                  </a:schemeClr>
                </a:solidFill>
                <a:latin typeface="等线 Light" panose="02010600030101010101" pitchFamily="2" charset="-122"/>
                <a:ea typeface="等线 Light" panose="02010600030101010101" pitchFamily="2" charset="-122"/>
              </a:rPr>
              <a:t>客户端层架构</a:t>
            </a:r>
            <a:endParaRPr lang="zh-CN" altLang="en-US" sz="2400" b="1" dirty="0">
              <a:solidFill>
                <a:schemeClr val="accent5">
                  <a:lumMod val="50000"/>
                </a:schemeClr>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华清远见PPT模板（宽屏）-移动互联网学院20160413">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华清远见PPT模板（宽屏）-移动互联网学院20160413</Template>
  <TotalTime>0</TotalTime>
  <Words>783</Words>
  <Application>WPS 演示</Application>
  <PresentationFormat>全屏显示(16:9)</PresentationFormat>
  <Paragraphs>213</Paragraphs>
  <Slides>17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微软雅黑</vt:lpstr>
      <vt:lpstr>华文细黑</vt:lpstr>
      <vt:lpstr>Calibri</vt:lpstr>
      <vt:lpstr>Wingdings 3</vt:lpstr>
      <vt:lpstr>Times New Roman</vt:lpstr>
      <vt:lpstr>AR PL UMing CN</vt:lpstr>
      <vt:lpstr>等线 Light</vt:lpstr>
      <vt:lpstr>Arial Unicode MS</vt:lpstr>
      <vt:lpstr>Segoe Print</vt:lpstr>
      <vt:lpstr>Symbol</vt:lpstr>
      <vt:lpstr>华清远见PPT模板（宽屏）-移动互联网学院20160413</vt:lpstr>
      <vt:lpstr>智能医疗系统</vt:lpstr>
      <vt:lpstr>目录 </vt:lpstr>
      <vt:lpstr>项目背景</vt:lpstr>
      <vt:lpstr>成员介绍</vt:lpstr>
      <vt:lpstr>PowerPoint 演示文稿</vt:lpstr>
      <vt:lpstr>项目框架</vt:lpstr>
      <vt:lpstr>详细设计</vt:lpstr>
      <vt:lpstr>PowerPoint 演示文稿</vt:lpstr>
      <vt:lpstr>PowerPoint 演示文稿</vt:lpstr>
      <vt:lpstr>PowerPoint 演示文稿</vt:lpstr>
      <vt:lpstr>PowerPoint 演示文稿</vt:lpstr>
      <vt:lpstr>PowerPoint 演示文稿</vt:lpstr>
      <vt:lpstr>遇到的问题与解决方案</vt:lpstr>
      <vt:lpstr>遇到的问题与解决方案</vt:lpstr>
      <vt:lpstr>遇到的问题与解决方案</vt:lpstr>
      <vt:lpstr>项目收获</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跨平台APP开发</dc:title>
  <dc:creator>micky</dc:creator>
  <cp:lastModifiedBy>等风来</cp:lastModifiedBy>
  <cp:revision>124</cp:revision>
  <cp:lastPrinted>2011-09-16T06:19:00Z</cp:lastPrinted>
  <dcterms:created xsi:type="dcterms:W3CDTF">2016-04-14T04:36:00Z</dcterms:created>
  <dcterms:modified xsi:type="dcterms:W3CDTF">2018-12-23T09:26:09Z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