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60" r:id="rId4"/>
    <p:sldId id="259" r:id="rId5"/>
    <p:sldId id="262" r:id="rId6"/>
    <p:sldId id="261" r:id="rId7"/>
    <p:sldId id="263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2F05-D475-45FA-A2DC-CE464D08C95F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58A5-2643-4737-8553-4B3B42BC4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70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2F05-D475-45FA-A2DC-CE464D08C95F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58A5-2643-4737-8553-4B3B42BC4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79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2F05-D475-45FA-A2DC-CE464D08C95F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58A5-2643-4737-8553-4B3B42BC4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20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2F05-D475-45FA-A2DC-CE464D08C95F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58A5-2643-4737-8553-4B3B42BC4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416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2F05-D475-45FA-A2DC-CE464D08C95F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58A5-2643-4737-8553-4B3B42BC4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62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2F05-D475-45FA-A2DC-CE464D08C95F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58A5-2643-4737-8553-4B3B42BC4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00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2F05-D475-45FA-A2DC-CE464D08C95F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58A5-2643-4737-8553-4B3B42BC4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92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2F05-D475-45FA-A2DC-CE464D08C95F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58A5-2643-4737-8553-4B3B42BC4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15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2F05-D475-45FA-A2DC-CE464D08C95F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58A5-2643-4737-8553-4B3B42BC4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2F05-D475-45FA-A2DC-CE464D08C95F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58A5-2643-4737-8553-4B3B42BC4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32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2F05-D475-45FA-A2DC-CE464D08C95F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58A5-2643-4737-8553-4B3B42BC4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99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02F05-D475-45FA-A2DC-CE464D08C95F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458A5-2643-4737-8553-4B3B42BC4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572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7447" y="4322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系统功能图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3539930" y="1657965"/>
            <a:ext cx="4606220" cy="3604217"/>
            <a:chOff x="3539930" y="1657965"/>
            <a:chExt cx="4606220" cy="3604217"/>
          </a:xfrm>
        </p:grpSpPr>
        <p:sp>
          <p:nvSpPr>
            <p:cNvPr id="5" name="矩形 4"/>
            <p:cNvSpPr/>
            <p:nvPr/>
          </p:nvSpPr>
          <p:spPr>
            <a:xfrm>
              <a:off x="5252117" y="1657965"/>
              <a:ext cx="1537854" cy="3491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智能医疗平台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675713" y="2784028"/>
              <a:ext cx="1166552" cy="3491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医生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162247" y="2784028"/>
              <a:ext cx="1166552" cy="3491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体检者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4025352" y="3957082"/>
              <a:ext cx="360216" cy="13051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登录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539930" y="3957082"/>
              <a:ext cx="360216" cy="13051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注册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516636" y="3957082"/>
              <a:ext cx="360216" cy="13051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预约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008731" y="3957082"/>
              <a:ext cx="360216" cy="13051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查看预约记录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800174" y="3957082"/>
              <a:ext cx="360216" cy="13051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体检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315497" y="3957082"/>
              <a:ext cx="360216" cy="13051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登录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297721" y="3957082"/>
              <a:ext cx="360216" cy="13051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查看体检任务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785934" y="3957082"/>
              <a:ext cx="360216" cy="13051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查看体检报告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480319" y="3957082"/>
              <a:ext cx="360216" cy="13051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查看体检报告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4739951" y="2379311"/>
              <a:ext cx="25190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69567" y="3545637"/>
              <a:ext cx="1866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508516" y="3554967"/>
              <a:ext cx="142999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5" idx="2"/>
            </p:cNvCxnSpPr>
            <p:nvPr/>
          </p:nvCxnSpPr>
          <p:spPr>
            <a:xfrm flipH="1">
              <a:off x="6018245" y="2007100"/>
              <a:ext cx="2799" cy="3722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endCxn id="7" idx="0"/>
            </p:cNvCxnSpPr>
            <p:nvPr/>
          </p:nvCxnSpPr>
          <p:spPr>
            <a:xfrm>
              <a:off x="4739951" y="2379311"/>
              <a:ext cx="5572" cy="40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endCxn id="6" idx="0"/>
            </p:cNvCxnSpPr>
            <p:nvPr/>
          </p:nvCxnSpPr>
          <p:spPr>
            <a:xfrm>
              <a:off x="7258989" y="2379311"/>
              <a:ext cx="0" cy="40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4690281" y="3140919"/>
              <a:ext cx="5572" cy="40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7258989" y="3142089"/>
              <a:ext cx="5572" cy="40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3763995" y="3545637"/>
              <a:ext cx="5572" cy="40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4202210" y="3545636"/>
              <a:ext cx="5572" cy="40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700605" y="3552365"/>
              <a:ext cx="5572" cy="40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5197015" y="3552365"/>
              <a:ext cx="5572" cy="40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5639448" y="3552365"/>
              <a:ext cx="5572" cy="40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511481" y="3545635"/>
              <a:ext cx="5572" cy="40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6974710" y="3545635"/>
              <a:ext cx="5572" cy="40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7464074" y="3563129"/>
              <a:ext cx="5572" cy="40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7950171" y="3552364"/>
              <a:ext cx="5572" cy="40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994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7447" y="43226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系统整体</a:t>
            </a:r>
            <a:r>
              <a:rPr lang="zh-CN" altLang="en-US" dirty="0"/>
              <a:t>架构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485503" y="2797439"/>
            <a:ext cx="7103798" cy="1142794"/>
            <a:chOff x="2485503" y="2797439"/>
            <a:chExt cx="7103798" cy="1142794"/>
          </a:xfrm>
        </p:grpSpPr>
        <p:sp>
          <p:nvSpPr>
            <p:cNvPr id="5" name="矩形 4"/>
            <p:cNvSpPr/>
            <p:nvPr/>
          </p:nvSpPr>
          <p:spPr>
            <a:xfrm>
              <a:off x="2485503" y="2797439"/>
              <a:ext cx="1611856" cy="114279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807026" y="3214947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客户端</a:t>
              </a:r>
              <a:endParaRPr lang="zh-CN" altLang="en-US" sz="14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5231474" y="2797439"/>
              <a:ext cx="1611856" cy="114279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675764" y="3214946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服务器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7977445" y="2797439"/>
              <a:ext cx="1611856" cy="114279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331967" y="3214946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体检设备</a:t>
              </a:r>
              <a:endParaRPr lang="zh-CN" altLang="en-US" sz="1400" dirty="0"/>
            </a:p>
          </p:txBody>
        </p:sp>
        <p:cxnSp>
          <p:nvCxnSpPr>
            <p:cNvPr id="22" name="直接箭头连接符 21"/>
            <p:cNvCxnSpPr>
              <a:stCxn id="5" idx="3"/>
              <a:endCxn id="11" idx="1"/>
            </p:cNvCxnSpPr>
            <p:nvPr/>
          </p:nvCxnSpPr>
          <p:spPr>
            <a:xfrm>
              <a:off x="4097359" y="3368836"/>
              <a:ext cx="113411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1" idx="3"/>
              <a:endCxn id="13" idx="1"/>
            </p:cNvCxnSpPr>
            <p:nvPr/>
          </p:nvCxnSpPr>
          <p:spPr>
            <a:xfrm>
              <a:off x="6843330" y="3368836"/>
              <a:ext cx="113411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1820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7447" y="4322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服务器架构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3422879" y="2033104"/>
            <a:ext cx="4517294" cy="3405221"/>
            <a:chOff x="3422879" y="2033104"/>
            <a:chExt cx="4517294" cy="3405221"/>
          </a:xfrm>
        </p:grpSpPr>
        <p:sp>
          <p:nvSpPr>
            <p:cNvPr id="3" name="矩形 2"/>
            <p:cNvSpPr/>
            <p:nvPr/>
          </p:nvSpPr>
          <p:spPr>
            <a:xfrm>
              <a:off x="6951052" y="3390037"/>
              <a:ext cx="989121" cy="82216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网络通信模块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259912" y="3382914"/>
              <a:ext cx="978578" cy="82928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硬件控制模块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423106" y="2033104"/>
              <a:ext cx="4517067" cy="87580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业务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逻辑模块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423107" y="3386328"/>
              <a:ext cx="1113700" cy="82587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数据库</a:t>
              </a:r>
              <a:endParaRPr lang="en-US" altLang="zh-CN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访问</a:t>
              </a:r>
              <a:r>
                <a:rPr lang="zh-CN" altLang="en-US" sz="1400" dirty="0">
                  <a:solidFill>
                    <a:schemeClr val="tx1"/>
                  </a:solidFill>
                </a:rPr>
                <a:t>模块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左右箭头 7"/>
            <p:cNvSpPr/>
            <p:nvPr/>
          </p:nvSpPr>
          <p:spPr>
            <a:xfrm rot="5400000">
              <a:off x="3799708" y="4445293"/>
              <a:ext cx="360265" cy="132898"/>
            </a:xfrm>
            <a:prstGeom prst="left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422879" y="4814699"/>
              <a:ext cx="1113928" cy="62362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数据库</a:t>
              </a:r>
            </a:p>
          </p:txBody>
        </p:sp>
        <p:sp>
          <p:nvSpPr>
            <p:cNvPr id="10" name="正五边形 9"/>
            <p:cNvSpPr/>
            <p:nvPr/>
          </p:nvSpPr>
          <p:spPr>
            <a:xfrm>
              <a:off x="5310019" y="4793853"/>
              <a:ext cx="876136" cy="623627"/>
            </a:xfrm>
            <a:prstGeom prst="pent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传感器</a:t>
              </a:r>
            </a:p>
          </p:txBody>
        </p:sp>
        <p:sp>
          <p:nvSpPr>
            <p:cNvPr id="11" name="左右箭头 10"/>
            <p:cNvSpPr/>
            <p:nvPr/>
          </p:nvSpPr>
          <p:spPr>
            <a:xfrm rot="5400000">
              <a:off x="5570141" y="4443110"/>
              <a:ext cx="360265" cy="137270"/>
            </a:xfrm>
            <a:prstGeom prst="left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下箭头 11"/>
            <p:cNvSpPr/>
            <p:nvPr/>
          </p:nvSpPr>
          <p:spPr>
            <a:xfrm>
              <a:off x="5648572" y="2980687"/>
              <a:ext cx="201257" cy="360266"/>
            </a:xfrm>
            <a:prstGeom prst="down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下箭头 12"/>
            <p:cNvSpPr/>
            <p:nvPr/>
          </p:nvSpPr>
          <p:spPr>
            <a:xfrm>
              <a:off x="7344983" y="2980687"/>
              <a:ext cx="201257" cy="360266"/>
            </a:xfrm>
            <a:prstGeom prst="down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下箭头 13"/>
            <p:cNvSpPr/>
            <p:nvPr/>
          </p:nvSpPr>
          <p:spPr>
            <a:xfrm>
              <a:off x="3879213" y="2980687"/>
              <a:ext cx="201257" cy="360266"/>
            </a:xfrm>
            <a:prstGeom prst="down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9329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7447" y="4322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客户端架构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2485502" y="1546166"/>
            <a:ext cx="6650625" cy="4746567"/>
            <a:chOff x="2485502" y="1546166"/>
            <a:chExt cx="6650625" cy="4746567"/>
          </a:xfrm>
        </p:grpSpPr>
        <p:sp>
          <p:nvSpPr>
            <p:cNvPr id="3" name="矩形 2"/>
            <p:cNvSpPr/>
            <p:nvPr/>
          </p:nvSpPr>
          <p:spPr>
            <a:xfrm>
              <a:off x="4438995" y="1546167"/>
              <a:ext cx="2751513" cy="124680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438995" y="3257971"/>
              <a:ext cx="2751513" cy="71540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438996" y="4369722"/>
              <a:ext cx="2751513" cy="78087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438996" y="5563984"/>
              <a:ext cx="2751513" cy="7287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552867" y="5634537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数据库访问层</a:t>
              </a:r>
              <a:endParaRPr lang="zh-CN" altLang="en-US" sz="14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552868" y="4484612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业务逻辑层</a:t>
              </a:r>
              <a:endParaRPr lang="zh-CN" altLang="en-US" sz="14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552867" y="335269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服务层</a:t>
              </a:r>
              <a:endParaRPr lang="zh-CN" altLang="en-US" sz="14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552866" y="1681634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表现层</a:t>
              </a:r>
              <a:endParaRPr lang="zh-CN" altLang="en-US" sz="1400" dirty="0"/>
            </a:p>
          </p:txBody>
        </p:sp>
        <p:sp>
          <p:nvSpPr>
            <p:cNvPr id="12" name="下箭头 11"/>
            <p:cNvSpPr/>
            <p:nvPr/>
          </p:nvSpPr>
          <p:spPr>
            <a:xfrm>
              <a:off x="5627719" y="2873285"/>
              <a:ext cx="245223" cy="315007"/>
            </a:xfrm>
            <a:prstGeom prst="down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下箭头 13"/>
            <p:cNvSpPr/>
            <p:nvPr/>
          </p:nvSpPr>
          <p:spPr>
            <a:xfrm>
              <a:off x="5627718" y="4026128"/>
              <a:ext cx="245223" cy="321685"/>
            </a:xfrm>
            <a:prstGeom prst="down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下箭头 14"/>
            <p:cNvSpPr/>
            <p:nvPr/>
          </p:nvSpPr>
          <p:spPr>
            <a:xfrm>
              <a:off x="5627718" y="5194354"/>
              <a:ext cx="245223" cy="325130"/>
            </a:xfrm>
            <a:prstGeom prst="down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914503" y="4823789"/>
              <a:ext cx="18774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/>
                <a:t>校验和解析数据、处理逻辑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107333" y="5956879"/>
              <a:ext cx="14302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/>
                <a:t>与</a:t>
              </a:r>
              <a:r>
                <a:rPr lang="en-US" altLang="zh-CN" sz="1100" dirty="0" smtClean="0"/>
                <a:t>Socket</a:t>
              </a:r>
              <a:r>
                <a:rPr lang="zh-CN" altLang="en-US" sz="1100" dirty="0" smtClean="0"/>
                <a:t>服务器交互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4779005" y="2193150"/>
              <a:ext cx="856211" cy="3990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Web App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109428" y="2193150"/>
              <a:ext cx="856211" cy="3990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桌面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 App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004754" y="3678213"/>
              <a:ext cx="17363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/>
                <a:t>将业务逻辑层打包成服务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2485502" y="1546167"/>
              <a:ext cx="1446415" cy="474656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7689712" y="1546166"/>
              <a:ext cx="1446415" cy="474656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601127" y="1681633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实体</a:t>
              </a:r>
              <a:r>
                <a:rPr lang="zh-CN" altLang="en-US" sz="1400" dirty="0" smtClean="0"/>
                <a:t>层</a:t>
              </a:r>
              <a:endParaRPr lang="zh-CN" altLang="en-US" sz="1400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799352" y="168163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公共</a:t>
              </a:r>
              <a:r>
                <a:rPr lang="zh-CN" altLang="en-US" sz="1400" dirty="0" smtClean="0"/>
                <a:t>层</a:t>
              </a:r>
              <a:endParaRPr lang="zh-CN" altLang="en-US" sz="1400" dirty="0"/>
            </a:p>
          </p:txBody>
        </p:sp>
        <p:sp>
          <p:nvSpPr>
            <p:cNvPr id="28" name="左箭头 27"/>
            <p:cNvSpPr/>
            <p:nvPr/>
          </p:nvSpPr>
          <p:spPr>
            <a:xfrm>
              <a:off x="4031672" y="2093386"/>
              <a:ext cx="273121" cy="299292"/>
            </a:xfrm>
            <a:prstGeom prst="lef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右箭头 28"/>
            <p:cNvSpPr/>
            <p:nvPr/>
          </p:nvSpPr>
          <p:spPr>
            <a:xfrm>
              <a:off x="7290263" y="2086494"/>
              <a:ext cx="256881" cy="306184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643440" y="3841100"/>
              <a:ext cx="1130533" cy="3990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数据传输模型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701413" y="2873285"/>
              <a:ext cx="1014589" cy="3990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视图模型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7880685" y="2873285"/>
              <a:ext cx="1101654" cy="3990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帮助类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右箭头 33"/>
            <p:cNvSpPr/>
            <p:nvPr/>
          </p:nvSpPr>
          <p:spPr>
            <a:xfrm>
              <a:off x="7293792" y="4638500"/>
              <a:ext cx="256881" cy="306184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右箭头 34"/>
            <p:cNvSpPr/>
            <p:nvPr/>
          </p:nvSpPr>
          <p:spPr>
            <a:xfrm>
              <a:off x="7290649" y="5789222"/>
              <a:ext cx="256881" cy="306184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右箭头 35"/>
            <p:cNvSpPr/>
            <p:nvPr/>
          </p:nvSpPr>
          <p:spPr>
            <a:xfrm>
              <a:off x="7290262" y="3462583"/>
              <a:ext cx="256881" cy="306184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左箭头 36"/>
            <p:cNvSpPr/>
            <p:nvPr/>
          </p:nvSpPr>
          <p:spPr>
            <a:xfrm>
              <a:off x="4030144" y="3457571"/>
              <a:ext cx="273121" cy="299292"/>
            </a:xfrm>
            <a:prstGeom prst="lef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左箭头 37"/>
            <p:cNvSpPr/>
            <p:nvPr/>
          </p:nvSpPr>
          <p:spPr>
            <a:xfrm>
              <a:off x="4030145" y="4610512"/>
              <a:ext cx="273121" cy="299292"/>
            </a:xfrm>
            <a:prstGeom prst="lef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左箭头 38"/>
            <p:cNvSpPr/>
            <p:nvPr/>
          </p:nvSpPr>
          <p:spPr>
            <a:xfrm>
              <a:off x="4030143" y="5763453"/>
              <a:ext cx="273121" cy="299292"/>
            </a:xfrm>
            <a:prstGeom prst="lef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7880685" y="3819997"/>
              <a:ext cx="1101654" cy="3990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共用接口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280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7447" y="432262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客户端层架构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3923606" y="1763658"/>
            <a:ext cx="3200401" cy="3316820"/>
            <a:chOff x="3923606" y="1763658"/>
            <a:chExt cx="3200401" cy="3316820"/>
          </a:xfrm>
        </p:grpSpPr>
        <p:sp>
          <p:nvSpPr>
            <p:cNvPr id="3" name="矩形 2"/>
            <p:cNvSpPr/>
            <p:nvPr/>
          </p:nvSpPr>
          <p:spPr>
            <a:xfrm>
              <a:off x="3923606" y="2310937"/>
              <a:ext cx="3200401" cy="22278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400795" y="3758073"/>
              <a:ext cx="2317570" cy="53960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实现类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400795" y="2598481"/>
              <a:ext cx="944732" cy="5755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接口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797777" y="2598481"/>
              <a:ext cx="895649" cy="5755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简单工厂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362106" y="327793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/>
                <a:t>约束</a:t>
              </a:r>
              <a:endParaRPr lang="zh-CN" altLang="en-US" sz="11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878733" y="3282492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/>
                <a:t>实现</a:t>
              </a:r>
              <a:endParaRPr lang="zh-CN" altLang="en-US" sz="1100" dirty="0"/>
            </a:p>
          </p:txBody>
        </p:sp>
        <p:cxnSp>
          <p:nvCxnSpPr>
            <p:cNvPr id="19" name="直接箭头连接符 18"/>
            <p:cNvCxnSpPr>
              <a:endCxn id="8" idx="2"/>
            </p:cNvCxnSpPr>
            <p:nvPr/>
          </p:nvCxnSpPr>
          <p:spPr>
            <a:xfrm flipV="1">
              <a:off x="6240426" y="3174027"/>
              <a:ext cx="5176" cy="5840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290259" y="3279455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/>
                <a:t>创建</a:t>
              </a:r>
            </a:p>
          </p:txBody>
        </p:sp>
        <p:sp>
          <p:nvSpPr>
            <p:cNvPr id="24" name="下箭头 23"/>
            <p:cNvSpPr/>
            <p:nvPr/>
          </p:nvSpPr>
          <p:spPr>
            <a:xfrm>
              <a:off x="5345527" y="4360025"/>
              <a:ext cx="384020" cy="434260"/>
            </a:xfrm>
            <a:prstGeom prst="down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185118" y="4818868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/>
                <a:t>调用下层</a:t>
              </a:r>
              <a:endParaRPr lang="zh-CN" altLang="en-US" sz="1100" dirty="0"/>
            </a:p>
          </p:txBody>
        </p:sp>
        <p:sp>
          <p:nvSpPr>
            <p:cNvPr id="37" name="上箭头 36"/>
            <p:cNvSpPr/>
            <p:nvPr/>
          </p:nvSpPr>
          <p:spPr>
            <a:xfrm>
              <a:off x="6074255" y="2087261"/>
              <a:ext cx="332342" cy="447357"/>
            </a:xfrm>
            <a:prstGeom prst="up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上箭头 37"/>
            <p:cNvSpPr/>
            <p:nvPr/>
          </p:nvSpPr>
          <p:spPr>
            <a:xfrm>
              <a:off x="4706990" y="2087258"/>
              <a:ext cx="332342" cy="447357"/>
            </a:xfrm>
            <a:prstGeom prst="up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428167" y="1763658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/>
                <a:t>供上层调用</a:t>
              </a:r>
              <a:endParaRPr lang="zh-CN" altLang="en-US" sz="1100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513304" y="1765423"/>
              <a:ext cx="1454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/>
                <a:t>为上层创建该层对象</a:t>
              </a:r>
              <a:endParaRPr lang="zh-CN" altLang="en-US" sz="1100" dirty="0"/>
            </a:p>
          </p:txBody>
        </p:sp>
        <p:cxnSp>
          <p:nvCxnSpPr>
            <p:cNvPr id="42" name="直接箭头连接符 41"/>
            <p:cNvCxnSpPr>
              <a:stCxn id="7" idx="2"/>
            </p:cNvCxnSpPr>
            <p:nvPr/>
          </p:nvCxnSpPr>
          <p:spPr>
            <a:xfrm>
              <a:off x="4873161" y="3174027"/>
              <a:ext cx="5022" cy="5972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7908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7447" y="432262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Web App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3923607" y="1670855"/>
            <a:ext cx="3092336" cy="4313812"/>
            <a:chOff x="3923607" y="1670855"/>
            <a:chExt cx="3092336" cy="4313812"/>
          </a:xfrm>
        </p:grpSpPr>
        <p:sp>
          <p:nvSpPr>
            <p:cNvPr id="3" name="矩形 2"/>
            <p:cNvSpPr/>
            <p:nvPr/>
          </p:nvSpPr>
          <p:spPr>
            <a:xfrm>
              <a:off x="3923607" y="3100644"/>
              <a:ext cx="3092336" cy="22278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281055" y="3406825"/>
              <a:ext cx="2413960" cy="71628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控制器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750283" y="4502323"/>
              <a:ext cx="944732" cy="5755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视图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模型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389120" y="4502323"/>
              <a:ext cx="895649" cy="5755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视图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上箭头 13"/>
            <p:cNvSpPr/>
            <p:nvPr/>
          </p:nvSpPr>
          <p:spPr>
            <a:xfrm>
              <a:off x="5721027" y="2585670"/>
              <a:ext cx="332342" cy="447357"/>
            </a:xfrm>
            <a:prstGeom prst="up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下箭头 18"/>
            <p:cNvSpPr/>
            <p:nvPr/>
          </p:nvSpPr>
          <p:spPr>
            <a:xfrm>
              <a:off x="6030639" y="5158813"/>
              <a:ext cx="384020" cy="434260"/>
            </a:xfrm>
            <a:prstGeom prst="down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5822539" y="5707668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获取数据</a:t>
              </a:r>
              <a:endParaRPr lang="zh-CN" altLang="en-US" sz="1200" dirty="0"/>
            </a:p>
          </p:txBody>
        </p:sp>
        <p:cxnSp>
          <p:nvCxnSpPr>
            <p:cNvPr id="21" name="直接箭头连接符 20"/>
            <p:cNvCxnSpPr>
              <a:stCxn id="6" idx="0"/>
            </p:cNvCxnSpPr>
            <p:nvPr/>
          </p:nvCxnSpPr>
          <p:spPr>
            <a:xfrm flipH="1" flipV="1">
              <a:off x="6222648" y="4123111"/>
              <a:ext cx="1" cy="3792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7" idx="0"/>
            </p:cNvCxnSpPr>
            <p:nvPr/>
          </p:nvCxnSpPr>
          <p:spPr>
            <a:xfrm flipH="1" flipV="1">
              <a:off x="4836944" y="4123111"/>
              <a:ext cx="1" cy="37921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/>
          </p:nvSpPr>
          <p:spPr>
            <a:xfrm>
              <a:off x="4206238" y="1895302"/>
              <a:ext cx="673330" cy="50707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>
                  <a:solidFill>
                    <a:schemeClr val="tx1"/>
                  </a:solidFill>
                </a:rPr>
                <a:t>用户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5189504" y="1895302"/>
              <a:ext cx="673330" cy="50707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>
                  <a:solidFill>
                    <a:schemeClr val="tx1"/>
                  </a:solidFill>
                </a:rPr>
                <a:t>用户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6172770" y="1895302"/>
              <a:ext cx="673330" cy="50707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>
                  <a:solidFill>
                    <a:schemeClr val="tx1"/>
                  </a:solidFill>
                </a:rPr>
                <a:t>用户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36911" y="4174217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数据</a:t>
              </a:r>
              <a:endParaRPr lang="zh-CN" altLang="en-US" sz="120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304614" y="4174217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页面</a:t>
              </a:r>
              <a:endParaRPr lang="zh-CN" altLang="en-US" sz="1200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263213" y="418485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数据</a:t>
              </a:r>
              <a:endParaRPr lang="zh-CN" altLang="en-US" sz="1200" dirty="0"/>
            </a:p>
          </p:txBody>
        </p:sp>
        <p:sp>
          <p:nvSpPr>
            <p:cNvPr id="32" name="下箭头 31"/>
            <p:cNvSpPr/>
            <p:nvPr/>
          </p:nvSpPr>
          <p:spPr>
            <a:xfrm>
              <a:off x="4782758" y="2580256"/>
              <a:ext cx="352560" cy="447357"/>
            </a:xfrm>
            <a:prstGeom prst="down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3923607" y="1670855"/>
              <a:ext cx="3092336" cy="8670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130315" y="270560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响应</a:t>
              </a:r>
              <a:endParaRPr lang="zh-CN" altLang="en-US" sz="1200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288186" y="2705607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请求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9143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7447" y="4322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部署架构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316779" y="1170592"/>
            <a:ext cx="4339244" cy="5221896"/>
            <a:chOff x="3316779" y="1170592"/>
            <a:chExt cx="4339244" cy="5221896"/>
          </a:xfrm>
        </p:grpSpPr>
        <p:sp>
          <p:nvSpPr>
            <p:cNvPr id="17" name="矩形 16"/>
            <p:cNvSpPr/>
            <p:nvPr/>
          </p:nvSpPr>
          <p:spPr>
            <a:xfrm>
              <a:off x="4925858" y="4818374"/>
              <a:ext cx="1109177" cy="63932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数据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服务器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(A9)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4287585" y="2539368"/>
              <a:ext cx="1109177" cy="63932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Web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服务器</a:t>
              </a:r>
              <a:endParaRPr lang="en-US" altLang="zh-CN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(IIS)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5048190" y="3432231"/>
              <a:ext cx="1109177" cy="63932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服务节点</a:t>
              </a:r>
              <a:endParaRPr lang="en-US" altLang="zh-CN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(IIS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)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4925859" y="5650758"/>
              <a:ext cx="1109177" cy="63932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体检设备</a:t>
              </a:r>
              <a:endParaRPr lang="en-US" altLang="zh-CN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(M0)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5684117" y="2539368"/>
              <a:ext cx="1109177" cy="63932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桌面应用程序</a:t>
              </a:r>
              <a:endParaRPr lang="en-US" altLang="zh-CN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sz="1200" dirty="0" err="1" smtClean="0">
                  <a:solidFill>
                    <a:schemeClr val="tx1"/>
                  </a:solidFill>
                </a:rPr>
                <a:t>WinForm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)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3880248" y="2394066"/>
              <a:ext cx="3200401" cy="1837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3880248" y="4680066"/>
              <a:ext cx="3200401" cy="17124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3316779" y="1170592"/>
              <a:ext cx="4339244" cy="7235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3841085" y="608471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服务器</a:t>
              </a:r>
              <a:endParaRPr lang="zh-CN" altLang="en-US" dirty="0"/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3316779" y="159378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用户</a:t>
              </a:r>
              <a:endParaRPr lang="zh-CN" altLang="en-US" dirty="0"/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3920480" y="3917667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客户端</a:t>
              </a:r>
              <a:endParaRPr lang="zh-CN" altLang="en-US" dirty="0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4055760" y="1341579"/>
              <a:ext cx="786120" cy="421907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solidFill>
                    <a:schemeClr val="tx1"/>
                  </a:solidFill>
                </a:rPr>
                <a:t>用户</a:t>
              </a:r>
              <a:r>
                <a:rPr lang="en-US" altLang="zh-CN" sz="1050" dirty="0" smtClean="0">
                  <a:solidFill>
                    <a:schemeClr val="tx1"/>
                  </a:solidFill>
                </a:rPr>
                <a:t>1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3" name="圆角矩形 142"/>
            <p:cNvSpPr/>
            <p:nvPr/>
          </p:nvSpPr>
          <p:spPr>
            <a:xfrm>
              <a:off x="5026659" y="1355324"/>
              <a:ext cx="676119" cy="406095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>
                  <a:solidFill>
                    <a:schemeClr val="tx1"/>
                  </a:solidFill>
                </a:rPr>
                <a:t>用户</a:t>
              </a:r>
              <a:r>
                <a:rPr lang="en-US" altLang="zh-CN" sz="1100" dirty="0" smtClean="0">
                  <a:solidFill>
                    <a:schemeClr val="tx1"/>
                  </a:solidFill>
                </a:rPr>
                <a:t>2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5930976" y="1364847"/>
              <a:ext cx="591121" cy="4060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用户</a:t>
              </a:r>
              <a:r>
                <a:rPr lang="en-US" altLang="zh-CN" sz="1200" dirty="0">
                  <a:solidFill>
                    <a:schemeClr val="tx1"/>
                  </a:solidFill>
                </a:rPr>
                <a:t>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6721233" y="1341579"/>
              <a:ext cx="6142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……</a:t>
              </a:r>
              <a:endParaRPr lang="zh-CN" altLang="en-US" sz="2400" dirty="0"/>
            </a:p>
          </p:txBody>
        </p:sp>
        <p:sp>
          <p:nvSpPr>
            <p:cNvPr id="146" name="上下箭头 145"/>
            <p:cNvSpPr/>
            <p:nvPr/>
          </p:nvSpPr>
          <p:spPr>
            <a:xfrm>
              <a:off x="5328458" y="1945941"/>
              <a:ext cx="238084" cy="382386"/>
            </a:xfrm>
            <a:prstGeom prst="upDown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上下箭头 146"/>
            <p:cNvSpPr/>
            <p:nvPr/>
          </p:nvSpPr>
          <p:spPr>
            <a:xfrm>
              <a:off x="5328458" y="4249671"/>
              <a:ext cx="222394" cy="382386"/>
            </a:xfrm>
            <a:prstGeom prst="upDown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0158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7447" y="4322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程序流程</a:t>
            </a:r>
            <a:endParaRPr lang="zh-CN" altLang="en-US" dirty="0"/>
          </a:p>
        </p:txBody>
      </p:sp>
      <p:grpSp>
        <p:nvGrpSpPr>
          <p:cNvPr id="145" name="组合 144"/>
          <p:cNvGrpSpPr/>
          <p:nvPr/>
        </p:nvGrpSpPr>
        <p:grpSpPr>
          <a:xfrm>
            <a:off x="3697927" y="386457"/>
            <a:ext cx="4775518" cy="6273705"/>
            <a:chOff x="3697927" y="386457"/>
            <a:chExt cx="4775518" cy="6273705"/>
          </a:xfrm>
        </p:grpSpPr>
        <p:sp>
          <p:nvSpPr>
            <p:cNvPr id="2" name="矩形 1"/>
            <p:cNvSpPr/>
            <p:nvPr/>
          </p:nvSpPr>
          <p:spPr>
            <a:xfrm>
              <a:off x="4937756" y="1668758"/>
              <a:ext cx="1263535" cy="3053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注册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937756" y="2817510"/>
              <a:ext cx="1263535" cy="28865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登录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65664" y="3885186"/>
              <a:ext cx="1263535" cy="2964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预约记录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H="1">
              <a:off x="5568831" y="1437601"/>
              <a:ext cx="693" cy="2356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stCxn id="23" idx="3"/>
              <a:endCxn id="5" idx="3"/>
            </p:cNvCxnSpPr>
            <p:nvPr/>
          </p:nvCxnSpPr>
          <p:spPr>
            <a:xfrm>
              <a:off x="6201291" y="1168011"/>
              <a:ext cx="12700" cy="1793826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合 24"/>
            <p:cNvGrpSpPr/>
            <p:nvPr/>
          </p:nvGrpSpPr>
          <p:grpSpPr>
            <a:xfrm>
              <a:off x="4937756" y="897770"/>
              <a:ext cx="1263535" cy="540482"/>
              <a:chOff x="4339239" y="1230780"/>
              <a:chExt cx="1263535" cy="540482"/>
            </a:xfrm>
          </p:grpSpPr>
          <p:sp>
            <p:nvSpPr>
              <p:cNvPr id="23" name="菱形 22"/>
              <p:cNvSpPr/>
              <p:nvPr/>
            </p:nvSpPr>
            <p:spPr>
              <a:xfrm>
                <a:off x="4339239" y="1230780"/>
                <a:ext cx="1263535" cy="540482"/>
              </a:xfrm>
              <a:prstGeom prst="diamond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4630185" y="1269863"/>
                <a:ext cx="6816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 smtClean="0"/>
                  <a:t>已注册或医生</a:t>
                </a:r>
                <a:endParaRPr lang="zh-CN" altLang="en-US" sz="1200" dirty="0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5121327" y="2141767"/>
              <a:ext cx="895008" cy="445618"/>
              <a:chOff x="2646214" y="2605155"/>
              <a:chExt cx="895008" cy="445618"/>
            </a:xfrm>
          </p:grpSpPr>
          <p:sp>
            <p:nvSpPr>
              <p:cNvPr id="32" name="菱形 31"/>
              <p:cNvSpPr/>
              <p:nvPr/>
            </p:nvSpPr>
            <p:spPr>
              <a:xfrm>
                <a:off x="2646214" y="2605155"/>
                <a:ext cx="895008" cy="445618"/>
              </a:xfrm>
              <a:prstGeom prst="diamond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2849875" y="2689464"/>
                <a:ext cx="487685" cy="277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 smtClean="0"/>
                  <a:t>成功</a:t>
                </a:r>
                <a:endParaRPr lang="zh-CN" altLang="en-US" sz="1200" dirty="0"/>
              </a:p>
            </p:txBody>
          </p:sp>
        </p:grpSp>
        <p:sp>
          <p:nvSpPr>
            <p:cNvPr id="35" name="矩形 34"/>
            <p:cNvSpPr/>
            <p:nvPr/>
          </p:nvSpPr>
          <p:spPr>
            <a:xfrm>
              <a:off x="6108470" y="3885186"/>
              <a:ext cx="1263535" cy="2964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体检任务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5046510" y="3319652"/>
              <a:ext cx="1079964" cy="445618"/>
              <a:chOff x="2646214" y="2605155"/>
              <a:chExt cx="931376" cy="445618"/>
            </a:xfrm>
          </p:grpSpPr>
          <p:sp>
            <p:nvSpPr>
              <p:cNvPr id="37" name="菱形 36"/>
              <p:cNvSpPr/>
              <p:nvPr/>
            </p:nvSpPr>
            <p:spPr>
              <a:xfrm>
                <a:off x="2646214" y="2605155"/>
                <a:ext cx="895008" cy="445618"/>
              </a:xfrm>
              <a:prstGeom prst="diamond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753589" y="2698287"/>
                <a:ext cx="8240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 smtClean="0"/>
                  <a:t>是体检者</a:t>
                </a:r>
                <a:endParaRPr lang="zh-CN" altLang="en-US" sz="1200" dirty="0"/>
              </a:p>
            </p:txBody>
          </p:sp>
        </p:grpSp>
        <p:cxnSp>
          <p:nvCxnSpPr>
            <p:cNvPr id="41" name="直接箭头连接符 40"/>
            <p:cNvCxnSpPr/>
            <p:nvPr/>
          </p:nvCxnSpPr>
          <p:spPr>
            <a:xfrm>
              <a:off x="5568830" y="695271"/>
              <a:ext cx="3" cy="1984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2" idx="2"/>
              <a:endCxn id="32" idx="0"/>
            </p:cNvCxnSpPr>
            <p:nvPr/>
          </p:nvCxnSpPr>
          <p:spPr>
            <a:xfrm flipH="1">
              <a:off x="5568831" y="1974115"/>
              <a:ext cx="693" cy="1676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肘形连接符 45"/>
            <p:cNvCxnSpPr>
              <a:stCxn id="32" idx="1"/>
              <a:endCxn id="2" idx="1"/>
            </p:cNvCxnSpPr>
            <p:nvPr/>
          </p:nvCxnSpPr>
          <p:spPr>
            <a:xfrm rot="10800000">
              <a:off x="4937757" y="1821438"/>
              <a:ext cx="183571" cy="543139"/>
            </a:xfrm>
            <a:prstGeom prst="bentConnector3">
              <a:avLst>
                <a:gd name="adj1" fmla="val 2245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32" idx="2"/>
            </p:cNvCxnSpPr>
            <p:nvPr/>
          </p:nvCxnSpPr>
          <p:spPr>
            <a:xfrm flipH="1">
              <a:off x="5568830" y="2587385"/>
              <a:ext cx="1" cy="2223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H="1">
              <a:off x="5568830" y="3106163"/>
              <a:ext cx="1" cy="2223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肘形连接符 50"/>
            <p:cNvCxnSpPr>
              <a:stCxn id="37" idx="1"/>
              <a:endCxn id="6" idx="0"/>
            </p:cNvCxnSpPr>
            <p:nvPr/>
          </p:nvCxnSpPr>
          <p:spPr>
            <a:xfrm rot="10800000" flipV="1">
              <a:off x="4397432" y="3542460"/>
              <a:ext cx="649078" cy="34272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肘形连接符 52"/>
            <p:cNvCxnSpPr>
              <a:stCxn id="37" idx="3"/>
              <a:endCxn id="35" idx="0"/>
            </p:cNvCxnSpPr>
            <p:nvPr/>
          </p:nvCxnSpPr>
          <p:spPr>
            <a:xfrm>
              <a:off x="6084304" y="3542461"/>
              <a:ext cx="655934" cy="34272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/>
            <p:cNvSpPr/>
            <p:nvPr/>
          </p:nvSpPr>
          <p:spPr>
            <a:xfrm>
              <a:off x="3998422" y="4592287"/>
              <a:ext cx="806334" cy="2964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预约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直接箭头连接符 55"/>
            <p:cNvCxnSpPr>
              <a:stCxn id="6" idx="2"/>
              <a:endCxn id="54" idx="0"/>
            </p:cNvCxnSpPr>
            <p:nvPr/>
          </p:nvCxnSpPr>
          <p:spPr>
            <a:xfrm>
              <a:off x="4397432" y="4181676"/>
              <a:ext cx="4157" cy="4106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组合 63"/>
            <p:cNvGrpSpPr/>
            <p:nvPr/>
          </p:nvGrpSpPr>
          <p:grpSpPr>
            <a:xfrm>
              <a:off x="3949928" y="5103595"/>
              <a:ext cx="895008" cy="445618"/>
              <a:chOff x="2646214" y="2605155"/>
              <a:chExt cx="895008" cy="445618"/>
            </a:xfrm>
          </p:grpSpPr>
          <p:sp>
            <p:nvSpPr>
              <p:cNvPr id="65" name="菱形 64"/>
              <p:cNvSpPr/>
              <p:nvPr/>
            </p:nvSpPr>
            <p:spPr>
              <a:xfrm>
                <a:off x="2646214" y="2605155"/>
                <a:ext cx="895008" cy="445618"/>
              </a:xfrm>
              <a:prstGeom prst="diamond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2849875" y="2689464"/>
                <a:ext cx="487685" cy="277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 smtClean="0"/>
                  <a:t>成功</a:t>
                </a:r>
                <a:endParaRPr lang="zh-CN" altLang="en-US" sz="1200" dirty="0"/>
              </a:p>
            </p:txBody>
          </p:sp>
        </p:grpSp>
        <p:cxnSp>
          <p:nvCxnSpPr>
            <p:cNvPr id="67" name="直接箭头连接符 66"/>
            <p:cNvCxnSpPr>
              <a:endCxn id="65" idx="0"/>
            </p:cNvCxnSpPr>
            <p:nvPr/>
          </p:nvCxnSpPr>
          <p:spPr>
            <a:xfrm flipH="1">
              <a:off x="4397432" y="4883727"/>
              <a:ext cx="693" cy="2198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肘形连接符 67"/>
            <p:cNvCxnSpPr>
              <a:stCxn id="65" idx="2"/>
              <a:endCxn id="6" idx="3"/>
            </p:cNvCxnSpPr>
            <p:nvPr/>
          </p:nvCxnSpPr>
          <p:spPr>
            <a:xfrm rot="5400000" flipH="1" flipV="1">
              <a:off x="3955424" y="4475438"/>
              <a:ext cx="1515782" cy="631767"/>
            </a:xfrm>
            <a:prstGeom prst="bentConnector4">
              <a:avLst>
                <a:gd name="adj1" fmla="val -15081"/>
                <a:gd name="adj2" fmla="val 1361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肘形连接符 71"/>
            <p:cNvCxnSpPr>
              <a:stCxn id="65" idx="1"/>
              <a:endCxn id="54" idx="1"/>
            </p:cNvCxnSpPr>
            <p:nvPr/>
          </p:nvCxnSpPr>
          <p:spPr>
            <a:xfrm rot="10800000" flipH="1">
              <a:off x="3949928" y="4740532"/>
              <a:ext cx="48494" cy="585872"/>
            </a:xfrm>
            <a:prstGeom prst="bentConnector3">
              <a:avLst>
                <a:gd name="adj1" fmla="val -47139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组合 80"/>
            <p:cNvGrpSpPr/>
            <p:nvPr/>
          </p:nvGrpSpPr>
          <p:grpSpPr>
            <a:xfrm>
              <a:off x="6292734" y="4395488"/>
              <a:ext cx="895008" cy="445618"/>
              <a:chOff x="6292734" y="4229240"/>
              <a:chExt cx="895008" cy="445618"/>
            </a:xfrm>
          </p:grpSpPr>
          <p:sp>
            <p:nvSpPr>
              <p:cNvPr id="77" name="菱形 76"/>
              <p:cNvSpPr/>
              <p:nvPr/>
            </p:nvSpPr>
            <p:spPr>
              <a:xfrm>
                <a:off x="6292734" y="4229240"/>
                <a:ext cx="895008" cy="445618"/>
              </a:xfrm>
              <a:prstGeom prst="diamond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6427817" y="4313549"/>
                <a:ext cx="6913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/>
                  <a:t>已体检</a:t>
                </a:r>
              </a:p>
            </p:txBody>
          </p:sp>
        </p:grpSp>
        <p:cxnSp>
          <p:nvCxnSpPr>
            <p:cNvPr id="79" name="直接箭头连接符 78"/>
            <p:cNvCxnSpPr>
              <a:endCxn id="77" idx="0"/>
            </p:cNvCxnSpPr>
            <p:nvPr/>
          </p:nvCxnSpPr>
          <p:spPr>
            <a:xfrm flipH="1">
              <a:off x="6740238" y="4175620"/>
              <a:ext cx="693" cy="2198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/>
            <p:cNvSpPr/>
            <p:nvPr/>
          </p:nvSpPr>
          <p:spPr>
            <a:xfrm>
              <a:off x="6256367" y="5345219"/>
              <a:ext cx="967740" cy="2964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查看报告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7444052" y="4759705"/>
              <a:ext cx="771698" cy="2964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体检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肘形连接符 85"/>
            <p:cNvCxnSpPr>
              <a:stCxn id="77" idx="3"/>
              <a:endCxn id="83" idx="0"/>
            </p:cNvCxnSpPr>
            <p:nvPr/>
          </p:nvCxnSpPr>
          <p:spPr>
            <a:xfrm>
              <a:off x="7187742" y="4618297"/>
              <a:ext cx="642159" cy="14140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圆角矩形 91"/>
            <p:cNvSpPr/>
            <p:nvPr/>
          </p:nvSpPr>
          <p:spPr>
            <a:xfrm>
              <a:off x="5171015" y="6327637"/>
              <a:ext cx="967746" cy="332525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程序结束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3" name="圆角矩形 92"/>
            <p:cNvSpPr/>
            <p:nvPr/>
          </p:nvSpPr>
          <p:spPr>
            <a:xfrm>
              <a:off x="5084957" y="386457"/>
              <a:ext cx="967746" cy="332525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程序</a:t>
              </a:r>
              <a:r>
                <a:rPr lang="zh-CN" altLang="en-US" sz="1400" dirty="0">
                  <a:solidFill>
                    <a:schemeClr val="tx1"/>
                  </a:solidFill>
                </a:rPr>
                <a:t>开始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95" name="组合 94"/>
            <p:cNvGrpSpPr/>
            <p:nvPr/>
          </p:nvGrpSpPr>
          <p:grpSpPr>
            <a:xfrm>
              <a:off x="7354686" y="5277333"/>
              <a:ext cx="895008" cy="445618"/>
              <a:chOff x="2646214" y="2605155"/>
              <a:chExt cx="895008" cy="445618"/>
            </a:xfrm>
          </p:grpSpPr>
          <p:sp>
            <p:nvSpPr>
              <p:cNvPr id="96" name="菱形 95"/>
              <p:cNvSpPr/>
              <p:nvPr/>
            </p:nvSpPr>
            <p:spPr>
              <a:xfrm>
                <a:off x="2646214" y="2605155"/>
                <a:ext cx="895008" cy="445618"/>
              </a:xfrm>
              <a:prstGeom prst="diamond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文本框 96"/>
              <p:cNvSpPr txBox="1"/>
              <p:nvPr/>
            </p:nvSpPr>
            <p:spPr>
              <a:xfrm>
                <a:off x="2849875" y="2689464"/>
                <a:ext cx="487685" cy="277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 smtClean="0"/>
                  <a:t>成功</a:t>
                </a:r>
                <a:endParaRPr lang="zh-CN" altLang="en-US" sz="1200" dirty="0"/>
              </a:p>
            </p:txBody>
          </p:sp>
        </p:grpSp>
        <p:cxnSp>
          <p:nvCxnSpPr>
            <p:cNvPr id="98" name="直接箭头连接符 97"/>
            <p:cNvCxnSpPr>
              <a:endCxn id="96" idx="0"/>
            </p:cNvCxnSpPr>
            <p:nvPr/>
          </p:nvCxnSpPr>
          <p:spPr>
            <a:xfrm flipH="1">
              <a:off x="7802190" y="5057465"/>
              <a:ext cx="693" cy="2198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肘形连接符 98"/>
            <p:cNvCxnSpPr>
              <a:stCxn id="96" idx="2"/>
              <a:endCxn id="35" idx="3"/>
            </p:cNvCxnSpPr>
            <p:nvPr/>
          </p:nvCxnSpPr>
          <p:spPr>
            <a:xfrm rot="5400000" flipH="1">
              <a:off x="6742338" y="4663099"/>
              <a:ext cx="1689520" cy="430185"/>
            </a:xfrm>
            <a:prstGeom prst="bentConnector4">
              <a:avLst>
                <a:gd name="adj1" fmla="val -13530"/>
                <a:gd name="adj2" fmla="val -20547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肘形连接符 107"/>
            <p:cNvCxnSpPr>
              <a:stCxn id="96" idx="3"/>
              <a:endCxn id="83" idx="3"/>
            </p:cNvCxnSpPr>
            <p:nvPr/>
          </p:nvCxnSpPr>
          <p:spPr>
            <a:xfrm flipH="1" flipV="1">
              <a:off x="8215750" y="4907950"/>
              <a:ext cx="33944" cy="592192"/>
            </a:xfrm>
            <a:prstGeom prst="bentConnector3">
              <a:avLst>
                <a:gd name="adj1" fmla="val -67346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>
              <a:stCxn id="77" idx="2"/>
              <a:endCxn id="82" idx="0"/>
            </p:cNvCxnSpPr>
            <p:nvPr/>
          </p:nvCxnSpPr>
          <p:spPr>
            <a:xfrm flipH="1">
              <a:off x="6740237" y="4841106"/>
              <a:ext cx="1" cy="5041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肘形连接符 116"/>
            <p:cNvCxnSpPr>
              <a:stCxn id="6" idx="1"/>
              <a:endCxn id="92" idx="1"/>
            </p:cNvCxnSpPr>
            <p:nvPr/>
          </p:nvCxnSpPr>
          <p:spPr>
            <a:xfrm rot="10800000" flipH="1" flipV="1">
              <a:off x="3765663" y="4033430"/>
              <a:ext cx="1405351" cy="2460469"/>
            </a:xfrm>
            <a:prstGeom prst="bentConnector3">
              <a:avLst>
                <a:gd name="adj1" fmla="val -2099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肘形连接符 119"/>
            <p:cNvCxnSpPr>
              <a:stCxn id="35" idx="1"/>
              <a:endCxn id="92" idx="0"/>
            </p:cNvCxnSpPr>
            <p:nvPr/>
          </p:nvCxnSpPr>
          <p:spPr>
            <a:xfrm rot="10800000" flipV="1">
              <a:off x="5654888" y="4033431"/>
              <a:ext cx="453582" cy="229420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肘形连接符 121"/>
            <p:cNvCxnSpPr>
              <a:stCxn id="82" idx="2"/>
              <a:endCxn id="92" idx="3"/>
            </p:cNvCxnSpPr>
            <p:nvPr/>
          </p:nvCxnSpPr>
          <p:spPr>
            <a:xfrm rot="5400000">
              <a:off x="6013404" y="5767066"/>
              <a:ext cx="852191" cy="60147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126"/>
            <p:cNvSpPr txBox="1"/>
            <p:nvPr/>
          </p:nvSpPr>
          <p:spPr>
            <a:xfrm>
              <a:off x="6165013" y="931810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Y</a:t>
              </a:r>
              <a:endParaRPr lang="zh-CN" altLang="en-US" sz="1200" dirty="0"/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5562711" y="1396210"/>
              <a:ext cx="2968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N</a:t>
              </a:r>
              <a:endParaRPr lang="zh-CN" altLang="en-US" sz="1200" dirty="0"/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4411981" y="5524174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Y</a:t>
              </a:r>
              <a:endParaRPr lang="zh-CN" altLang="en-US" sz="1200" dirty="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4573505" y="328815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Y</a:t>
              </a:r>
              <a:endParaRPr lang="zh-CN" altLang="en-US" sz="1200" dirty="0"/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4807634" y="2105859"/>
              <a:ext cx="2968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N</a:t>
              </a:r>
              <a:endParaRPr lang="zh-CN" altLang="en-US" sz="1200" dirty="0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6242748" y="3288156"/>
              <a:ext cx="2968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N</a:t>
              </a:r>
              <a:endParaRPr lang="zh-CN" altLang="en-US" sz="1200" dirty="0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8176569" y="5263664"/>
              <a:ext cx="2968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N</a:t>
              </a:r>
              <a:endParaRPr lang="zh-CN" altLang="en-US" sz="1200" dirty="0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7332335" y="4382983"/>
              <a:ext cx="2968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N</a:t>
              </a:r>
              <a:endParaRPr lang="zh-CN" altLang="en-US" sz="1200" dirty="0"/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3697927" y="5068220"/>
              <a:ext cx="2968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N</a:t>
              </a:r>
              <a:endParaRPr lang="zh-CN" altLang="en-US" sz="1200" dirty="0"/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7838533" y="5662674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Y</a:t>
              </a:r>
              <a:endParaRPr lang="zh-CN" altLang="en-US" sz="1200" dirty="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5562711" y="2541202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Y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7397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209</Words>
  <Application>Microsoft Office PowerPoint</Application>
  <PresentationFormat>宽屏</PresentationFormat>
  <Paragraphs>108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deping du</dc:creator>
  <cp:lastModifiedBy>deping du</cp:lastModifiedBy>
  <cp:revision>127</cp:revision>
  <dcterms:created xsi:type="dcterms:W3CDTF">2017-10-24T13:42:05Z</dcterms:created>
  <dcterms:modified xsi:type="dcterms:W3CDTF">2017-12-03T17:55:55Z</dcterms:modified>
</cp:coreProperties>
</file>