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3" r:id="rId2"/>
    <p:sldId id="264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3037E-7ABF-4965-88AE-56F8BA27430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C5B0-F421-475B-8864-DFDA2548B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277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27079-BE63-4E31-862A-D16086B61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CDF6E7-0FD8-4DB8-B9B5-30D7E162D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387DE8-8BED-4802-8A10-B69C708D6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D94E-49C8-41DB-B654-7B9391F5F3B2}" type="datetime1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9B108A-405B-423A-8D63-C7C880BA6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CAD713-6010-4CDB-8ABF-CA1D9744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08E0-C5AA-45EA-899C-8D3667380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85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41736-C2B3-4122-983D-F270211E0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8979CF-16D0-4BB7-BB04-76C8B994A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8A74D1-D154-4132-A993-6F53FE4E6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3142-DEE3-43FA-B377-1642885EE549}" type="datetime1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1704D2-44A0-44CD-9091-050B621E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969F7B-385D-4C0F-82CB-84A2A730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08E0-C5AA-45EA-899C-8D3667380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38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222528-C807-4A61-8952-B8D9C52DA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BE974A-FDF6-4977-A1B9-2EA9FE123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9A0D0-AFFC-4C5F-B522-2C1A260C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656E-EA89-4CDA-9F42-58BAE6D9902E}" type="datetime1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662238-6C25-41D9-8A7C-537C16AE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BF827-5366-43BC-B971-158AF7C0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08E0-C5AA-45EA-899C-8D3667380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97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47C12-8C76-4015-B967-922F39A2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48D27-CF3C-44B4-BEF8-25264D704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B9939A-3113-4389-8AE2-D66B416F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9F7F-E617-4ED3-868F-3C04CC4CE5E8}" type="datetime1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DF889C-449E-4101-A5B7-9EDCDA32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9A8864-0F63-4D8C-B9EF-7FE028AEE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08E0-C5AA-45EA-899C-8D3667380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972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FD757-915D-4E64-ABE2-EACE6829C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0A3B76-9328-4EA0-A437-98618A5C9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0B825B-F96C-4947-BF02-0C8FFAAA4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E4EF-F08F-4E0F-946E-636C87007F53}" type="datetime1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E155D2-86B3-4F91-A820-90485210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ABE45-19B6-40E1-9FEE-9F19B9476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08E0-C5AA-45EA-899C-8D3667380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05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EAE63-DD28-4F7B-88BC-228A6E5E6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90F477-B0D7-470C-AA1B-F00CA89E6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C67E6F-F5FA-44BC-805C-2FCC1DD68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6242F2-1DEE-468B-BB47-7EFB1FA89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71A-FB86-4124-BF1F-79A6C546B943}" type="datetime1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777F44-7DAE-4329-B718-F4A5421B5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CF96FD-909E-4527-8980-A9A23220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08E0-C5AA-45EA-899C-8D3667380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59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ECA4E-54E2-4447-97ED-93EADA4BB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74635A-6588-4D6F-B7FB-07EF25C8A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233EEF-939A-45B8-8935-99EF02194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563994-392D-45BA-B404-B444DB7D2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FF827E-433C-44D0-AB31-2B74210C3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AA41AF-2DD3-49E4-92D2-2F2469FE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E6DA-19A2-4F07-8939-93C5C945332E}" type="datetime1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60A6DC-70F3-466B-8D8B-173C73F9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463D01-A5C8-4D9A-9265-930B08FF5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08E0-C5AA-45EA-899C-8D3667380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8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8118A-4477-41A7-AEDD-288CE3C9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53C69E-A063-441F-AE61-17800098D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A28E-7233-40AB-8034-9F8C2B50D95C}" type="datetime1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DBDF7A-C745-4F38-A33E-5CD221B5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7737A7-9F31-4457-A630-88EFB14C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08E0-C5AA-45EA-899C-8D3667380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00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58E6FD-D292-4632-AD8A-456C27815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697ED-E7C5-4C00-B83C-6C9C74BDBB60}" type="datetime1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82DED3-5DAA-40B9-8B51-F7BDA9AC1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F34FC7-50E0-4289-81E0-234340EC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08E0-C5AA-45EA-899C-8D3667380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34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2E766-DAEC-458E-A1D4-CF7C51D57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62AC72-9CFF-49A5-ADCB-989BB189B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0B29D6-E6D2-40C6-A5A8-7639696BB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39708A-1221-40EB-A63F-83A2892A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EFC75-9A4D-4C59-B234-05C695FCB1F2}" type="datetime1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16AC40-103E-48FA-83E3-E94F6346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22D355-F373-453C-A487-760843C9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08E0-C5AA-45EA-899C-8D3667380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70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8F341-4D34-412F-8414-BC3C48A39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5E0DF1-E925-47C0-B013-CA18F4FDA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84F7F8-2AD5-4C07-919F-52CED8EE9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F18FD8-98D7-4E65-8F6C-A1B418B8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8872-656F-4249-86A7-D72C143E83F5}" type="datetime1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747886-9FF8-4B5B-A3D5-5D8EAAEC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C375F4-459C-4331-89C9-EFFAF9CD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08E0-C5AA-45EA-899C-8D3667380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47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F673FC-CB10-4618-BC00-386AF896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295462-2459-45FE-B9A9-4ED625146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9888C-CAF6-428B-A4C5-85A358969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A3D7E-C7FA-4B5C-A335-5715FEF67E76}" type="datetime1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E63AD4-2F15-4B62-A73D-938ED2BE6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C9AB0-3209-4C3E-BD3C-F8A8E108C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808E0-C5AA-45EA-899C-8D3667380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24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A8D57B2-FBAF-45CC-A1D7-471786143BC5}"/>
              </a:ext>
            </a:extLst>
          </p:cNvPr>
          <p:cNvSpPr txBox="1"/>
          <p:nvPr/>
        </p:nvSpPr>
        <p:spPr>
          <a:xfrm>
            <a:off x="2071302" y="95190"/>
            <a:ext cx="94699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+mn-ea"/>
              </a:rPr>
              <a:t>High-resolution MPI with spatially resolved measurement on field free lines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9146E7E-17C6-49A7-BCE3-F08004F0D3C4}"/>
              </a:ext>
            </a:extLst>
          </p:cNvPr>
          <p:cNvSpPr txBox="1"/>
          <p:nvPr/>
        </p:nvSpPr>
        <p:spPr>
          <a:xfrm>
            <a:off x="238897" y="478654"/>
            <a:ext cx="1171420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>
                <a:latin typeface="+mn-ea"/>
              </a:rPr>
              <a:t>Guang Jia</a:t>
            </a:r>
            <a:r>
              <a:rPr lang="zh-CN" altLang="en-US" sz="1100" baseline="30000" dirty="0">
                <a:latin typeface="+mn-ea"/>
              </a:rPr>
              <a:t>a</a:t>
            </a:r>
            <a:r>
              <a:rPr lang="zh-CN" altLang="en-US" sz="1100" dirty="0">
                <a:latin typeface="+mn-ea"/>
              </a:rPr>
              <a:t>,∗· Liyu Huang</a:t>
            </a:r>
            <a:r>
              <a:rPr lang="zh-CN" altLang="en-US" sz="1100" baseline="30000" dirty="0">
                <a:latin typeface="+mn-ea"/>
              </a:rPr>
              <a:t>b</a:t>
            </a:r>
            <a:r>
              <a:rPr lang="zh-CN" altLang="en-US" sz="1100" dirty="0">
                <a:latin typeface="+mn-ea"/>
              </a:rPr>
              <a:t> · Ze Wang</a:t>
            </a:r>
            <a:r>
              <a:rPr lang="zh-CN" altLang="en-US" sz="1100" baseline="30000" dirty="0">
                <a:latin typeface="+mn-ea"/>
              </a:rPr>
              <a:t>a</a:t>
            </a:r>
            <a:r>
              <a:rPr lang="zh-CN" altLang="en-US" sz="1100" dirty="0">
                <a:latin typeface="+mn-ea"/>
              </a:rPr>
              <a:t> · Xiaofeng Liang</a:t>
            </a:r>
            <a:r>
              <a:rPr lang="zh-CN" altLang="en-US" sz="1100" baseline="30000" dirty="0">
                <a:latin typeface="+mn-ea"/>
              </a:rPr>
              <a:t>a</a:t>
            </a:r>
            <a:r>
              <a:rPr lang="zh-CN" altLang="en-US" sz="1100" dirty="0">
                <a:latin typeface="+mn-ea"/>
              </a:rPr>
              <a:t> · Yu Zhang</a:t>
            </a:r>
            <a:r>
              <a:rPr lang="zh-CN" altLang="en-US" sz="1100" baseline="30000" dirty="0">
                <a:latin typeface="+mn-ea"/>
              </a:rPr>
              <a:t>a</a:t>
            </a:r>
            <a:r>
              <a:rPr lang="zh-CN" altLang="en-US" sz="1100" dirty="0">
                <a:latin typeface="+mn-ea"/>
              </a:rPr>
              <a:t> · Yifei Zhang</a:t>
            </a:r>
            <a:r>
              <a:rPr lang="zh-CN" altLang="en-US" sz="1100" baseline="30000" dirty="0">
                <a:latin typeface="+mn-ea"/>
              </a:rPr>
              <a:t>a</a:t>
            </a:r>
            <a:r>
              <a:rPr lang="zh-CN" altLang="en-US" sz="1100" dirty="0">
                <a:latin typeface="+mn-ea"/>
              </a:rPr>
              <a:t> · Qiguang Miao</a:t>
            </a:r>
            <a:r>
              <a:rPr lang="zh-CN" altLang="en-US" sz="1100" baseline="30000" dirty="0">
                <a:latin typeface="+mn-ea"/>
              </a:rPr>
              <a:t>a</a:t>
            </a:r>
            <a:r>
              <a:rPr lang="zh-CN" altLang="en-US" sz="1100" dirty="0">
                <a:latin typeface="+mn-ea"/>
              </a:rPr>
              <a:t> · Kai Hu</a:t>
            </a:r>
            <a:r>
              <a:rPr lang="zh-CN" altLang="en-US" sz="1100" baseline="30000" dirty="0">
                <a:latin typeface="+mn-ea"/>
              </a:rPr>
              <a:t>c</a:t>
            </a:r>
            <a:r>
              <a:rPr lang="zh-CN" altLang="en-US" sz="1100" dirty="0">
                <a:latin typeface="+mn-ea"/>
              </a:rPr>
              <a:t> · Tanping Li</a:t>
            </a:r>
            <a:r>
              <a:rPr lang="zh-CN" altLang="en-US" sz="1100" baseline="30000" dirty="0">
                <a:latin typeface="+mn-ea"/>
              </a:rPr>
              <a:t>c</a:t>
            </a:r>
            <a:r>
              <a:rPr lang="zh-CN" altLang="en-US" sz="1100" dirty="0">
                <a:latin typeface="+mn-ea"/>
              </a:rPr>
              <a:t> · Ying Wang</a:t>
            </a:r>
            <a:r>
              <a:rPr lang="zh-CN" altLang="en-US" sz="1100" baseline="30000" dirty="0">
                <a:latin typeface="+mn-ea"/>
              </a:rPr>
              <a:t>d</a:t>
            </a:r>
            <a:r>
              <a:rPr lang="zh-CN" altLang="en-US" sz="1100" dirty="0">
                <a:latin typeface="+mn-ea"/>
              </a:rPr>
              <a:t> · Li Xi</a:t>
            </a:r>
            <a:r>
              <a:rPr lang="zh-CN" altLang="en-US" sz="1100" baseline="30000" dirty="0">
                <a:latin typeface="+mn-ea"/>
              </a:rPr>
              <a:t>d</a:t>
            </a:r>
            <a:r>
              <a:rPr lang="zh-CN" altLang="en-US" sz="1100" dirty="0">
                <a:latin typeface="+mn-ea"/>
              </a:rPr>
              <a:t> · Xin Feng</a:t>
            </a:r>
            <a:r>
              <a:rPr lang="zh-CN" altLang="en-US" sz="1100" baseline="30000" dirty="0">
                <a:latin typeface="+mn-ea"/>
              </a:rPr>
              <a:t>e</a:t>
            </a:r>
            <a:r>
              <a:rPr lang="zh-CN" altLang="en-US" sz="1100" dirty="0">
                <a:latin typeface="+mn-ea"/>
              </a:rPr>
              <a:t> · Hui Hui</a:t>
            </a:r>
            <a:r>
              <a:rPr lang="zh-CN" altLang="en-US" sz="1100" baseline="30000" dirty="0">
                <a:latin typeface="+mn-ea"/>
              </a:rPr>
              <a:t>e</a:t>
            </a:r>
            <a:r>
              <a:rPr lang="zh-CN" altLang="en-US" sz="1100" dirty="0">
                <a:latin typeface="+mn-ea"/>
              </a:rPr>
              <a:t> · Jie Tian</a:t>
            </a:r>
            <a:r>
              <a:rPr lang="zh-CN" altLang="en-US" sz="1100" baseline="30000" dirty="0">
                <a:latin typeface="+mn-ea"/>
              </a:rPr>
              <a:t>e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1CC0CDA-CC77-4C20-9FDC-2CFC27FEC8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344"/>
          <a:stretch/>
        </p:blipFill>
        <p:spPr>
          <a:xfrm>
            <a:off x="938049" y="1224897"/>
            <a:ext cx="4408085" cy="16845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81D8A70-D268-4E5F-A2A0-1B898BCC1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445" y="4715299"/>
            <a:ext cx="3302086" cy="179809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6D521BB-FD3F-4F59-A19F-8E63ABB445D4}"/>
              </a:ext>
            </a:extLst>
          </p:cNvPr>
          <p:cNvSpPr txBox="1"/>
          <p:nvPr/>
        </p:nvSpPr>
        <p:spPr>
          <a:xfrm>
            <a:off x="8117754" y="6455239"/>
            <a:ext cx="285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弛豫面积的系统矩阵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14ABCBB-3C00-416A-8CDF-EE864734D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54" y="4329719"/>
            <a:ext cx="5556422" cy="241895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24FC915-A577-4D38-8881-B1F5F053ECCB}"/>
              </a:ext>
            </a:extLst>
          </p:cNvPr>
          <p:cNvSpPr txBox="1"/>
          <p:nvPr/>
        </p:nvSpPr>
        <p:spPr>
          <a:xfrm>
            <a:off x="238897" y="828937"/>
            <a:ext cx="5575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问题：</a:t>
            </a:r>
            <a:r>
              <a:rPr lang="zh-CN" altLang="en-US" b="0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图像分辨率严重依赖于</a:t>
            </a:r>
            <a:r>
              <a:rPr lang="en-US" altLang="zh-CN" b="0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FFL</a:t>
            </a:r>
            <a:r>
              <a:rPr lang="zh-CN" altLang="en-US" b="0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的宽度，这受当前可用的最大梯度强度的限制。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6E1C7ED-4165-4242-B75E-364C7D88BE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632"/>
          <a:stretch/>
        </p:blipFill>
        <p:spPr>
          <a:xfrm>
            <a:off x="173254" y="2821468"/>
            <a:ext cx="5553334" cy="141456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42C0027-A7EA-4082-955C-591C5BB85AB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84" r="2519"/>
          <a:stretch/>
        </p:blipFill>
        <p:spPr>
          <a:xfrm>
            <a:off x="5814433" y="878192"/>
            <a:ext cx="3000508" cy="37106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7590312-F74C-469B-A8BE-B5659EA4C26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" r="1439"/>
          <a:stretch/>
        </p:blipFill>
        <p:spPr>
          <a:xfrm>
            <a:off x="8893478" y="869944"/>
            <a:ext cx="3238662" cy="3718848"/>
          </a:xfrm>
          <a:prstGeom prst="rect">
            <a:avLst/>
          </a:prstGeom>
        </p:spPr>
      </p:pic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0E21B5F3-2BAE-424B-97B8-01556269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08E0-C5AA-45EA-899C-8D3667380B10}" type="slidenum"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fld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89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9067FFD-40A1-427A-A99D-F1028ECF2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39" y="339810"/>
            <a:ext cx="4669680" cy="51280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B622BEC-6429-44D9-A154-8D8D18F84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13" y="446213"/>
            <a:ext cx="5379603" cy="392944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8F19E8F-35A5-4CD2-B5E7-D8027432D50B}"/>
              </a:ext>
            </a:extLst>
          </p:cNvPr>
          <p:cNvSpPr txBox="1"/>
          <p:nvPr/>
        </p:nvSpPr>
        <p:spPr>
          <a:xfrm>
            <a:off x="6096000" y="4652320"/>
            <a:ext cx="622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更大的粒子和更大的平坦部分，可以得到更高的分辨率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042FC1-E91D-4EB9-9774-92AED95EF4C0}"/>
              </a:ext>
            </a:extLst>
          </p:cNvPr>
          <p:cNvSpPr txBox="1"/>
          <p:nvPr/>
        </p:nvSpPr>
        <p:spPr>
          <a:xfrm>
            <a:off x="518983" y="5918886"/>
            <a:ext cx="11213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结论：</a:t>
            </a:r>
            <a:r>
              <a:rPr lang="zh-CN" altLang="en-US" b="0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b="0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FFL</a:t>
            </a:r>
            <a:r>
              <a:rPr lang="zh-CN" altLang="en-US" b="0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上提出了具有脉冲梯度激励领域的</a:t>
            </a:r>
            <a:r>
              <a:rPr lang="en-US" altLang="zh-CN" b="0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1D</a:t>
            </a:r>
            <a:r>
              <a:rPr lang="zh-CN" altLang="en-US" b="0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空间编码，以解决当前</a:t>
            </a:r>
            <a:r>
              <a:rPr lang="en-US" altLang="zh-CN" b="0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MPI</a:t>
            </a:r>
            <a:r>
              <a:rPr lang="zh-CN" altLang="en-US" b="0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技术的空间分辨率问题。在满足生物安全场幅度和临床</a:t>
            </a:r>
            <a:r>
              <a:rPr lang="en-US" altLang="zh-CN" b="0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FOV</a:t>
            </a:r>
            <a:r>
              <a:rPr lang="zh-CN" altLang="en-US" b="0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设计的要求下，可以克服硬件的难度和促进人体</a:t>
            </a:r>
            <a:r>
              <a:rPr lang="en-US" altLang="zh-CN" b="0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2D</a:t>
            </a:r>
            <a:r>
              <a:rPr lang="zh-CN" altLang="en-US" b="0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b="0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3D</a:t>
            </a:r>
            <a:r>
              <a:rPr lang="zh-CN" altLang="en-US" b="0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的成像。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1C279D-9F68-4B0E-A4C0-E3114DCE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3178" y="6356350"/>
            <a:ext cx="1060622" cy="365125"/>
          </a:xfrm>
        </p:spPr>
        <p:txBody>
          <a:bodyPr/>
          <a:lstStyle/>
          <a:p>
            <a:fld id="{4C7808E0-C5AA-45EA-899C-8D3667380B10}" type="slidenum"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fld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982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3778</TotalTime>
  <Words>155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黑体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qibin</dc:creator>
  <cp:lastModifiedBy>PET_1070</cp:lastModifiedBy>
  <cp:revision>23</cp:revision>
  <dcterms:created xsi:type="dcterms:W3CDTF">2022-04-06T01:21:22Z</dcterms:created>
  <dcterms:modified xsi:type="dcterms:W3CDTF">2022-05-20T13:03:23Z</dcterms:modified>
</cp:coreProperties>
</file>