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522" r:id="rId2"/>
    <p:sldId id="523" r:id="rId3"/>
    <p:sldId id="546" r:id="rId4"/>
    <p:sldId id="547" r:id="rId5"/>
    <p:sldId id="548" r:id="rId6"/>
    <p:sldId id="524" r:id="rId7"/>
    <p:sldId id="416" r:id="rId8"/>
    <p:sldId id="545" r:id="rId9"/>
    <p:sldId id="475" r:id="rId10"/>
    <p:sldId id="476" r:id="rId11"/>
    <p:sldId id="477" r:id="rId12"/>
    <p:sldId id="517" r:id="rId13"/>
    <p:sldId id="480" r:id="rId14"/>
    <p:sldId id="481" r:id="rId15"/>
    <p:sldId id="482" r:id="rId16"/>
    <p:sldId id="527" r:id="rId17"/>
    <p:sldId id="518" r:id="rId18"/>
    <p:sldId id="484" r:id="rId19"/>
    <p:sldId id="528" r:id="rId20"/>
    <p:sldId id="529" r:id="rId21"/>
    <p:sldId id="487" r:id="rId22"/>
    <p:sldId id="489" r:id="rId23"/>
    <p:sldId id="492" r:id="rId24"/>
    <p:sldId id="494" r:id="rId25"/>
    <p:sldId id="495" r:id="rId26"/>
    <p:sldId id="519" r:id="rId27"/>
    <p:sldId id="496" r:id="rId28"/>
    <p:sldId id="497" r:id="rId29"/>
    <p:sldId id="498" r:id="rId30"/>
    <p:sldId id="499" r:id="rId31"/>
    <p:sldId id="500" r:id="rId32"/>
    <p:sldId id="501" r:id="rId33"/>
    <p:sldId id="502" r:id="rId34"/>
    <p:sldId id="503" r:id="rId35"/>
    <p:sldId id="504" r:id="rId36"/>
    <p:sldId id="505" r:id="rId37"/>
    <p:sldId id="506" r:id="rId38"/>
    <p:sldId id="507" r:id="rId39"/>
    <p:sldId id="508" r:id="rId40"/>
    <p:sldId id="511" r:id="rId41"/>
    <p:sldId id="509" r:id="rId42"/>
    <p:sldId id="512" r:id="rId43"/>
    <p:sldId id="417" r:id="rId44"/>
    <p:sldId id="521" r:id="rId45"/>
    <p:sldId id="34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8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48121"/>
    <a:srgbClr val="9BF41A"/>
    <a:srgbClr val="FFF3BC"/>
    <a:srgbClr val="F4B29D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4" autoAdjust="0"/>
    <p:restoredTop sz="94638" autoAdjust="0"/>
  </p:normalViewPr>
  <p:slideViewPr>
    <p:cSldViewPr snapToObjects="1">
      <p:cViewPr varScale="1">
        <p:scale>
          <a:sx n="133" d="100"/>
          <a:sy n="133" d="100"/>
        </p:scale>
        <p:origin x="1824" y="184"/>
      </p:cViewPr>
      <p:guideLst>
        <p:guide orient="horz" pos="3408"/>
        <p:guide pos="768"/>
      </p:guideLst>
    </p:cSldViewPr>
  </p:slideViewPr>
  <p:outlineViewPr>
    <p:cViewPr>
      <p:scale>
        <a:sx n="33" d="100"/>
        <a:sy n="33" d="100"/>
      </p:scale>
      <p:origin x="0" y="318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56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867E9E-1DDB-1D4E-A20F-D1EE84EEB81A}" type="doc">
      <dgm:prSet loTypeId="urn:microsoft.com/office/officeart/2005/8/layout/lis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5AF5E68-52C5-C349-AD3E-58B3FF454FEE}">
      <dgm:prSet/>
      <dgm:spPr/>
      <dgm:t>
        <a:bodyPr/>
        <a:lstStyle/>
        <a:p>
          <a:pPr rtl="0"/>
          <a:r>
            <a:rPr lang="en-US" dirty="0"/>
            <a:t>Data storage options in Android</a:t>
          </a:r>
        </a:p>
      </dgm:t>
    </dgm:pt>
    <dgm:pt modelId="{10DD5ED3-2C94-BC4A-AE3B-1D32DFA54FEB}" type="parTrans" cxnId="{D2EDE9DE-1DD3-D84D-8360-00CCFAF083C9}">
      <dgm:prSet/>
      <dgm:spPr/>
      <dgm:t>
        <a:bodyPr/>
        <a:lstStyle/>
        <a:p>
          <a:endParaRPr lang="en-US"/>
        </a:p>
      </dgm:t>
    </dgm:pt>
    <dgm:pt modelId="{64169772-C84E-D145-946A-D3E49C21ECDB}" type="sibTrans" cxnId="{D2EDE9DE-1DD3-D84D-8360-00CCFAF083C9}">
      <dgm:prSet/>
      <dgm:spPr/>
      <dgm:t>
        <a:bodyPr/>
        <a:lstStyle/>
        <a:p>
          <a:endParaRPr lang="en-US"/>
        </a:p>
      </dgm:t>
    </dgm:pt>
    <dgm:pt modelId="{32BF94D8-493B-4543-9E4F-A06FA3DCE74C}">
      <dgm:prSet/>
      <dgm:spPr/>
      <dgm:t>
        <a:bodyPr/>
        <a:lstStyle/>
        <a:p>
          <a:pPr rtl="0"/>
          <a:r>
            <a:rPr lang="en-US" dirty="0"/>
            <a:t>Shared preferences</a:t>
          </a:r>
        </a:p>
      </dgm:t>
    </dgm:pt>
    <dgm:pt modelId="{906D843A-7453-5048-90BA-FC36B958D912}" type="parTrans" cxnId="{E428539A-4237-904C-84B0-8893F658CCFA}">
      <dgm:prSet/>
      <dgm:spPr/>
      <dgm:t>
        <a:bodyPr/>
        <a:lstStyle/>
        <a:p>
          <a:endParaRPr lang="en-US"/>
        </a:p>
      </dgm:t>
    </dgm:pt>
    <dgm:pt modelId="{D5B80A95-695E-AD46-AC4D-912389E83E0D}" type="sibTrans" cxnId="{E428539A-4237-904C-84B0-8893F658CCFA}">
      <dgm:prSet/>
      <dgm:spPr/>
      <dgm:t>
        <a:bodyPr/>
        <a:lstStyle/>
        <a:p>
          <a:endParaRPr lang="en-US"/>
        </a:p>
      </dgm:t>
    </dgm:pt>
    <dgm:pt modelId="{1304C68B-AB74-B248-A8FB-019F1C729FED}">
      <dgm:prSet/>
      <dgm:spPr/>
      <dgm:t>
        <a:bodyPr/>
        <a:lstStyle/>
        <a:p>
          <a:pPr rtl="0"/>
          <a:r>
            <a:rPr lang="en-US" dirty="0"/>
            <a:t>SQLite Databases for Android</a:t>
          </a:r>
        </a:p>
      </dgm:t>
    </dgm:pt>
    <dgm:pt modelId="{EDBBF654-AEE2-A646-BECC-1ED3E68F9E94}" type="parTrans" cxnId="{5071124A-4630-994A-AFE5-C2768BF06B45}">
      <dgm:prSet/>
      <dgm:spPr/>
      <dgm:t>
        <a:bodyPr/>
        <a:lstStyle/>
        <a:p>
          <a:endParaRPr lang="en-US"/>
        </a:p>
      </dgm:t>
    </dgm:pt>
    <dgm:pt modelId="{9A391FCB-7406-8A40-9F0A-C9C03F9A6A04}" type="sibTrans" cxnId="{5071124A-4630-994A-AFE5-C2768BF06B45}">
      <dgm:prSet/>
      <dgm:spPr/>
      <dgm:t>
        <a:bodyPr/>
        <a:lstStyle/>
        <a:p>
          <a:endParaRPr lang="en-US"/>
        </a:p>
      </dgm:t>
    </dgm:pt>
    <dgm:pt modelId="{0D9A2E89-CFAD-074A-83F4-F33EC3B6A849}" type="pres">
      <dgm:prSet presAssocID="{8E867E9E-1DDB-1D4E-A20F-D1EE84EEB81A}" presName="linear" presStyleCnt="0">
        <dgm:presLayoutVars>
          <dgm:dir/>
          <dgm:animLvl val="lvl"/>
          <dgm:resizeHandles val="exact"/>
        </dgm:presLayoutVars>
      </dgm:prSet>
      <dgm:spPr/>
    </dgm:pt>
    <dgm:pt modelId="{010D4B35-1DE1-F149-B23A-5A0208887C02}" type="pres">
      <dgm:prSet presAssocID="{C5AF5E68-52C5-C349-AD3E-58B3FF454FEE}" presName="parentLin" presStyleCnt="0"/>
      <dgm:spPr/>
    </dgm:pt>
    <dgm:pt modelId="{3AC6943F-3148-AD4B-BA8E-39CD0C37F6CD}" type="pres">
      <dgm:prSet presAssocID="{C5AF5E68-52C5-C349-AD3E-58B3FF454FEE}" presName="parentLeftMargin" presStyleLbl="node1" presStyleIdx="0" presStyleCnt="3"/>
      <dgm:spPr/>
    </dgm:pt>
    <dgm:pt modelId="{C179E2BD-5F10-DB42-B914-B85313B2201A}" type="pres">
      <dgm:prSet presAssocID="{C5AF5E68-52C5-C349-AD3E-58B3FF454FE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DFACCDF-B0D3-ED42-85A9-6A16D3CCB769}" type="pres">
      <dgm:prSet presAssocID="{C5AF5E68-52C5-C349-AD3E-58B3FF454FEE}" presName="negativeSpace" presStyleCnt="0"/>
      <dgm:spPr/>
    </dgm:pt>
    <dgm:pt modelId="{0DFED5AC-A1FA-8941-91C2-59A64BD54387}" type="pres">
      <dgm:prSet presAssocID="{C5AF5E68-52C5-C349-AD3E-58B3FF454FEE}" presName="childText" presStyleLbl="conFgAcc1" presStyleIdx="0" presStyleCnt="3">
        <dgm:presLayoutVars>
          <dgm:bulletEnabled val="1"/>
        </dgm:presLayoutVars>
      </dgm:prSet>
      <dgm:spPr/>
    </dgm:pt>
    <dgm:pt modelId="{E9882DC8-7485-B24F-9FFA-AAF29616540C}" type="pres">
      <dgm:prSet presAssocID="{64169772-C84E-D145-946A-D3E49C21ECDB}" presName="spaceBetweenRectangles" presStyleCnt="0"/>
      <dgm:spPr/>
    </dgm:pt>
    <dgm:pt modelId="{9AADA9BC-6763-F748-BE32-67C2C73B84FA}" type="pres">
      <dgm:prSet presAssocID="{32BF94D8-493B-4543-9E4F-A06FA3DCE74C}" presName="parentLin" presStyleCnt="0"/>
      <dgm:spPr/>
    </dgm:pt>
    <dgm:pt modelId="{A9C43F7F-E76C-B445-A972-D9E833D07963}" type="pres">
      <dgm:prSet presAssocID="{32BF94D8-493B-4543-9E4F-A06FA3DCE74C}" presName="parentLeftMargin" presStyleLbl="node1" presStyleIdx="0" presStyleCnt="3"/>
      <dgm:spPr/>
    </dgm:pt>
    <dgm:pt modelId="{7E72CE7E-ACE5-DF41-A5C4-28F8C4EB7EBD}" type="pres">
      <dgm:prSet presAssocID="{32BF94D8-493B-4543-9E4F-A06FA3DCE74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EF655F9-A713-7349-BC8C-D47DB958BCB5}" type="pres">
      <dgm:prSet presAssocID="{32BF94D8-493B-4543-9E4F-A06FA3DCE74C}" presName="negativeSpace" presStyleCnt="0"/>
      <dgm:spPr/>
    </dgm:pt>
    <dgm:pt modelId="{F9B25D9C-6972-C14E-916F-D37EA77ACF82}" type="pres">
      <dgm:prSet presAssocID="{32BF94D8-493B-4543-9E4F-A06FA3DCE74C}" presName="childText" presStyleLbl="conFgAcc1" presStyleIdx="1" presStyleCnt="3">
        <dgm:presLayoutVars>
          <dgm:bulletEnabled val="1"/>
        </dgm:presLayoutVars>
      </dgm:prSet>
      <dgm:spPr/>
    </dgm:pt>
    <dgm:pt modelId="{0DCA1069-FE69-DB4F-8A37-3B4D8A1E835A}" type="pres">
      <dgm:prSet presAssocID="{D5B80A95-695E-AD46-AC4D-912389E83E0D}" presName="spaceBetweenRectangles" presStyleCnt="0"/>
      <dgm:spPr/>
    </dgm:pt>
    <dgm:pt modelId="{0C437705-0E10-1D4C-AAE6-61297D2CEF3E}" type="pres">
      <dgm:prSet presAssocID="{1304C68B-AB74-B248-A8FB-019F1C729FED}" presName="parentLin" presStyleCnt="0"/>
      <dgm:spPr/>
    </dgm:pt>
    <dgm:pt modelId="{8498DEF6-B801-B24D-BBCA-54E992CAB621}" type="pres">
      <dgm:prSet presAssocID="{1304C68B-AB74-B248-A8FB-019F1C729FED}" presName="parentLeftMargin" presStyleLbl="node1" presStyleIdx="1" presStyleCnt="3"/>
      <dgm:spPr/>
    </dgm:pt>
    <dgm:pt modelId="{C33B96CE-8D8A-6F4C-A3F5-E919355BDF88}" type="pres">
      <dgm:prSet presAssocID="{1304C68B-AB74-B248-A8FB-019F1C729FE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4E92F31-B6B3-E447-9025-9FC55BA373F4}" type="pres">
      <dgm:prSet presAssocID="{1304C68B-AB74-B248-A8FB-019F1C729FED}" presName="negativeSpace" presStyleCnt="0"/>
      <dgm:spPr/>
    </dgm:pt>
    <dgm:pt modelId="{790516F1-C7BC-9F40-973F-127D2671AC05}" type="pres">
      <dgm:prSet presAssocID="{1304C68B-AB74-B248-A8FB-019F1C729FE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853A50D-298B-EA40-9450-449D77CCB1BE}" type="presOf" srcId="{1304C68B-AB74-B248-A8FB-019F1C729FED}" destId="{C33B96CE-8D8A-6F4C-A3F5-E919355BDF88}" srcOrd="1" destOrd="0" presId="urn:microsoft.com/office/officeart/2005/8/layout/list1"/>
    <dgm:cxn modelId="{C57D5B21-F36B-3C45-BF23-95D75867C6FD}" type="presOf" srcId="{C5AF5E68-52C5-C349-AD3E-58B3FF454FEE}" destId="{C179E2BD-5F10-DB42-B914-B85313B2201A}" srcOrd="1" destOrd="0" presId="urn:microsoft.com/office/officeart/2005/8/layout/list1"/>
    <dgm:cxn modelId="{5071124A-4630-994A-AFE5-C2768BF06B45}" srcId="{8E867E9E-1DDB-1D4E-A20F-D1EE84EEB81A}" destId="{1304C68B-AB74-B248-A8FB-019F1C729FED}" srcOrd="2" destOrd="0" parTransId="{EDBBF654-AEE2-A646-BECC-1ED3E68F9E94}" sibTransId="{9A391FCB-7406-8A40-9F0A-C9C03F9A6A04}"/>
    <dgm:cxn modelId="{82E1787C-1778-7841-B941-A11A361F29F0}" type="presOf" srcId="{C5AF5E68-52C5-C349-AD3E-58B3FF454FEE}" destId="{3AC6943F-3148-AD4B-BA8E-39CD0C37F6CD}" srcOrd="0" destOrd="0" presId="urn:microsoft.com/office/officeart/2005/8/layout/list1"/>
    <dgm:cxn modelId="{BF623497-6B19-EE4E-B308-7705B42D5B27}" type="presOf" srcId="{32BF94D8-493B-4543-9E4F-A06FA3DCE74C}" destId="{A9C43F7F-E76C-B445-A972-D9E833D07963}" srcOrd="0" destOrd="0" presId="urn:microsoft.com/office/officeart/2005/8/layout/list1"/>
    <dgm:cxn modelId="{E428539A-4237-904C-84B0-8893F658CCFA}" srcId="{8E867E9E-1DDB-1D4E-A20F-D1EE84EEB81A}" destId="{32BF94D8-493B-4543-9E4F-A06FA3DCE74C}" srcOrd="1" destOrd="0" parTransId="{906D843A-7453-5048-90BA-FC36B958D912}" sibTransId="{D5B80A95-695E-AD46-AC4D-912389E83E0D}"/>
    <dgm:cxn modelId="{898EF79A-9AF8-5A4F-8D7E-FE67101186AE}" type="presOf" srcId="{1304C68B-AB74-B248-A8FB-019F1C729FED}" destId="{8498DEF6-B801-B24D-BBCA-54E992CAB621}" srcOrd="0" destOrd="0" presId="urn:microsoft.com/office/officeart/2005/8/layout/list1"/>
    <dgm:cxn modelId="{614BB5A6-0D18-8B4E-A43A-0B7D29E137AE}" type="presOf" srcId="{32BF94D8-493B-4543-9E4F-A06FA3DCE74C}" destId="{7E72CE7E-ACE5-DF41-A5C4-28F8C4EB7EBD}" srcOrd="1" destOrd="0" presId="urn:microsoft.com/office/officeart/2005/8/layout/list1"/>
    <dgm:cxn modelId="{AEEF0CDE-4D5B-2D46-903A-3022FC3D0BB1}" type="presOf" srcId="{8E867E9E-1DDB-1D4E-A20F-D1EE84EEB81A}" destId="{0D9A2E89-CFAD-074A-83F4-F33EC3B6A849}" srcOrd="0" destOrd="0" presId="urn:microsoft.com/office/officeart/2005/8/layout/list1"/>
    <dgm:cxn modelId="{D2EDE9DE-1DD3-D84D-8360-00CCFAF083C9}" srcId="{8E867E9E-1DDB-1D4E-A20F-D1EE84EEB81A}" destId="{C5AF5E68-52C5-C349-AD3E-58B3FF454FEE}" srcOrd="0" destOrd="0" parTransId="{10DD5ED3-2C94-BC4A-AE3B-1D32DFA54FEB}" sibTransId="{64169772-C84E-D145-946A-D3E49C21ECDB}"/>
    <dgm:cxn modelId="{B2B4A451-21DD-134E-A312-B9C193D23CDB}" type="presParOf" srcId="{0D9A2E89-CFAD-074A-83F4-F33EC3B6A849}" destId="{010D4B35-1DE1-F149-B23A-5A0208887C02}" srcOrd="0" destOrd="0" presId="urn:microsoft.com/office/officeart/2005/8/layout/list1"/>
    <dgm:cxn modelId="{5C885D08-3961-D64A-A2AC-892E0309629B}" type="presParOf" srcId="{010D4B35-1DE1-F149-B23A-5A0208887C02}" destId="{3AC6943F-3148-AD4B-BA8E-39CD0C37F6CD}" srcOrd="0" destOrd="0" presId="urn:microsoft.com/office/officeart/2005/8/layout/list1"/>
    <dgm:cxn modelId="{02EA6D19-58C3-F446-BF80-9E3DB7B42DEB}" type="presParOf" srcId="{010D4B35-1DE1-F149-B23A-5A0208887C02}" destId="{C179E2BD-5F10-DB42-B914-B85313B2201A}" srcOrd="1" destOrd="0" presId="urn:microsoft.com/office/officeart/2005/8/layout/list1"/>
    <dgm:cxn modelId="{8DF0D6AF-3C91-FE47-9937-34B5C006F444}" type="presParOf" srcId="{0D9A2E89-CFAD-074A-83F4-F33EC3B6A849}" destId="{3DFACCDF-B0D3-ED42-85A9-6A16D3CCB769}" srcOrd="1" destOrd="0" presId="urn:microsoft.com/office/officeart/2005/8/layout/list1"/>
    <dgm:cxn modelId="{A381A2F4-2606-2148-B50B-52E1F1BCB98F}" type="presParOf" srcId="{0D9A2E89-CFAD-074A-83F4-F33EC3B6A849}" destId="{0DFED5AC-A1FA-8941-91C2-59A64BD54387}" srcOrd="2" destOrd="0" presId="urn:microsoft.com/office/officeart/2005/8/layout/list1"/>
    <dgm:cxn modelId="{79A773D3-3074-6140-BE21-47593101960E}" type="presParOf" srcId="{0D9A2E89-CFAD-074A-83F4-F33EC3B6A849}" destId="{E9882DC8-7485-B24F-9FFA-AAF29616540C}" srcOrd="3" destOrd="0" presId="urn:microsoft.com/office/officeart/2005/8/layout/list1"/>
    <dgm:cxn modelId="{D93506DD-1C94-DB40-B5E1-E01B1D4BD003}" type="presParOf" srcId="{0D9A2E89-CFAD-074A-83F4-F33EC3B6A849}" destId="{9AADA9BC-6763-F748-BE32-67C2C73B84FA}" srcOrd="4" destOrd="0" presId="urn:microsoft.com/office/officeart/2005/8/layout/list1"/>
    <dgm:cxn modelId="{C7B5ED3A-91F3-5349-A47E-5317CD48BDDF}" type="presParOf" srcId="{9AADA9BC-6763-F748-BE32-67C2C73B84FA}" destId="{A9C43F7F-E76C-B445-A972-D9E833D07963}" srcOrd="0" destOrd="0" presId="urn:microsoft.com/office/officeart/2005/8/layout/list1"/>
    <dgm:cxn modelId="{A6EED365-B4F0-BF4D-8E45-A7F44055853E}" type="presParOf" srcId="{9AADA9BC-6763-F748-BE32-67C2C73B84FA}" destId="{7E72CE7E-ACE5-DF41-A5C4-28F8C4EB7EBD}" srcOrd="1" destOrd="0" presId="urn:microsoft.com/office/officeart/2005/8/layout/list1"/>
    <dgm:cxn modelId="{1BB2DABD-FD5A-5743-9F44-21C3C569F3B6}" type="presParOf" srcId="{0D9A2E89-CFAD-074A-83F4-F33EC3B6A849}" destId="{CEF655F9-A713-7349-BC8C-D47DB958BCB5}" srcOrd="5" destOrd="0" presId="urn:microsoft.com/office/officeart/2005/8/layout/list1"/>
    <dgm:cxn modelId="{485AE85D-9E6C-D041-B50E-E64F83094D60}" type="presParOf" srcId="{0D9A2E89-CFAD-074A-83F4-F33EC3B6A849}" destId="{F9B25D9C-6972-C14E-916F-D37EA77ACF82}" srcOrd="6" destOrd="0" presId="urn:microsoft.com/office/officeart/2005/8/layout/list1"/>
    <dgm:cxn modelId="{1F26A4FD-0870-C841-9B00-B18F7577FB77}" type="presParOf" srcId="{0D9A2E89-CFAD-074A-83F4-F33EC3B6A849}" destId="{0DCA1069-FE69-DB4F-8A37-3B4D8A1E835A}" srcOrd="7" destOrd="0" presId="urn:microsoft.com/office/officeart/2005/8/layout/list1"/>
    <dgm:cxn modelId="{63FBEDCA-26B8-3A4D-9F48-09BF04BC2307}" type="presParOf" srcId="{0D9A2E89-CFAD-074A-83F4-F33EC3B6A849}" destId="{0C437705-0E10-1D4C-AAE6-61297D2CEF3E}" srcOrd="8" destOrd="0" presId="urn:microsoft.com/office/officeart/2005/8/layout/list1"/>
    <dgm:cxn modelId="{6C5E411B-C272-F845-8528-3186911E7FCB}" type="presParOf" srcId="{0C437705-0E10-1D4C-AAE6-61297D2CEF3E}" destId="{8498DEF6-B801-B24D-BBCA-54E992CAB621}" srcOrd="0" destOrd="0" presId="urn:microsoft.com/office/officeart/2005/8/layout/list1"/>
    <dgm:cxn modelId="{37E22181-2072-0C48-948D-376F2E89947E}" type="presParOf" srcId="{0C437705-0E10-1D4C-AAE6-61297D2CEF3E}" destId="{C33B96CE-8D8A-6F4C-A3F5-E919355BDF88}" srcOrd="1" destOrd="0" presId="urn:microsoft.com/office/officeart/2005/8/layout/list1"/>
    <dgm:cxn modelId="{50AFAAC6-2C88-894D-BF43-DED7609FFDD8}" type="presParOf" srcId="{0D9A2E89-CFAD-074A-83F4-F33EC3B6A849}" destId="{A4E92F31-B6B3-E447-9025-9FC55BA373F4}" srcOrd="9" destOrd="0" presId="urn:microsoft.com/office/officeart/2005/8/layout/list1"/>
    <dgm:cxn modelId="{DD5E0F99-8044-8A44-86E6-A4DBA7E5FDC8}" type="presParOf" srcId="{0D9A2E89-CFAD-074A-83F4-F33EC3B6A849}" destId="{790516F1-C7BC-9F40-973F-127D2671AC0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60AD23-7C2B-2743-90C2-3D60F62050C2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D0D479-8AF3-2142-A9BB-2C4842E1E841}">
      <dgm:prSet phldrT="[Text]"/>
      <dgm:spPr>
        <a:solidFill>
          <a:srgbClr val="CCFFCC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 err="1">
              <a:solidFill>
                <a:srgbClr val="FF0000"/>
              </a:solidFill>
            </a:rPr>
            <a:t>SharedPreferences</a:t>
          </a:r>
          <a:endParaRPr lang="en-US" b="1" dirty="0">
            <a:solidFill>
              <a:srgbClr val="FF0000"/>
            </a:solidFill>
          </a:endParaRPr>
        </a:p>
        <a:p>
          <a:r>
            <a:rPr lang="en-US" dirty="0">
              <a:solidFill>
                <a:schemeClr val="tx1"/>
              </a:solidFill>
            </a:rPr>
            <a:t>Key-value pairs, private data</a:t>
          </a:r>
        </a:p>
      </dgm:t>
    </dgm:pt>
    <dgm:pt modelId="{9396B1D7-7EF1-BD48-A17C-BBD8B90101C5}" type="parTrans" cxnId="{AA228B56-6918-6945-BFF2-18D2B5C8EE6D}">
      <dgm:prSet/>
      <dgm:spPr/>
      <dgm:t>
        <a:bodyPr/>
        <a:lstStyle/>
        <a:p>
          <a:endParaRPr lang="en-US"/>
        </a:p>
      </dgm:t>
    </dgm:pt>
    <dgm:pt modelId="{BD7D5CAF-EA62-3A48-98AB-EECE7FA0D7A6}" type="sibTrans" cxnId="{AA228B56-6918-6945-BFF2-18D2B5C8EE6D}">
      <dgm:prSet/>
      <dgm:spPr/>
      <dgm:t>
        <a:bodyPr/>
        <a:lstStyle/>
        <a:p>
          <a:endParaRPr lang="en-US"/>
        </a:p>
      </dgm:t>
    </dgm:pt>
    <dgm:pt modelId="{71F4720E-875E-0441-B36B-5E6F4077372E}">
      <dgm:prSet phldrT="[Text]" custT="1"/>
      <dgm:spPr>
        <a:solidFill>
          <a:srgbClr val="CCFFCC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200" b="1" dirty="0">
              <a:solidFill>
                <a:srgbClr val="FF0000"/>
              </a:solidFill>
            </a:rPr>
            <a:t>Internal Storage</a:t>
          </a:r>
        </a:p>
        <a:p>
          <a:r>
            <a:rPr lang="en-US" sz="2200" dirty="0">
              <a:solidFill>
                <a:srgbClr val="000000"/>
              </a:solidFill>
            </a:rPr>
            <a:t>Device memory, private data</a:t>
          </a:r>
        </a:p>
      </dgm:t>
    </dgm:pt>
    <dgm:pt modelId="{C24522CF-DC91-8B42-8D87-7492F599C429}" type="parTrans" cxnId="{3D95953E-9B82-4547-B40F-428F61EF6162}">
      <dgm:prSet/>
      <dgm:spPr/>
      <dgm:t>
        <a:bodyPr/>
        <a:lstStyle/>
        <a:p>
          <a:endParaRPr lang="en-US"/>
        </a:p>
      </dgm:t>
    </dgm:pt>
    <dgm:pt modelId="{3F45AF78-196C-CB4F-A3B5-1693C714DB2F}" type="sibTrans" cxnId="{3D95953E-9B82-4547-B40F-428F61EF6162}">
      <dgm:prSet/>
      <dgm:spPr/>
      <dgm:t>
        <a:bodyPr/>
        <a:lstStyle/>
        <a:p>
          <a:endParaRPr lang="en-US"/>
        </a:p>
      </dgm:t>
    </dgm:pt>
    <dgm:pt modelId="{53DA39F4-EFFF-2544-A469-C9EE48D48719}">
      <dgm:prSet phldrT="[Text]"/>
      <dgm:spPr>
        <a:solidFill>
          <a:srgbClr val="CCFFCC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rgbClr val="FF0000"/>
              </a:solidFill>
            </a:rPr>
            <a:t>External Storage</a:t>
          </a:r>
        </a:p>
        <a:p>
          <a:r>
            <a:rPr lang="en-US" dirty="0">
              <a:solidFill>
                <a:srgbClr val="000000"/>
              </a:solidFill>
            </a:rPr>
            <a:t>Shared external storage for public data</a:t>
          </a:r>
        </a:p>
      </dgm:t>
    </dgm:pt>
    <dgm:pt modelId="{BCF256A8-7566-8A4C-BEDC-9DBC21AC4DAB}" type="parTrans" cxnId="{59306779-5685-4244-901B-863C621426A7}">
      <dgm:prSet/>
      <dgm:spPr/>
      <dgm:t>
        <a:bodyPr/>
        <a:lstStyle/>
        <a:p>
          <a:endParaRPr lang="en-US"/>
        </a:p>
      </dgm:t>
    </dgm:pt>
    <dgm:pt modelId="{05D179F0-3B46-0A4F-B5E0-402D28E96F30}" type="sibTrans" cxnId="{59306779-5685-4244-901B-863C621426A7}">
      <dgm:prSet/>
      <dgm:spPr/>
      <dgm:t>
        <a:bodyPr/>
        <a:lstStyle/>
        <a:p>
          <a:endParaRPr lang="en-US"/>
        </a:p>
      </dgm:t>
    </dgm:pt>
    <dgm:pt modelId="{9A2C968B-2038-D942-B1AC-1EFD849E3B5B}">
      <dgm:prSet phldrT="[Text]"/>
      <dgm:spPr>
        <a:solidFill>
          <a:srgbClr val="CCFFCC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rgbClr val="FF0000"/>
              </a:solidFill>
            </a:rPr>
            <a:t>SQLite Database</a:t>
          </a:r>
        </a:p>
        <a:p>
          <a:r>
            <a:rPr lang="en-US" dirty="0">
              <a:solidFill>
                <a:srgbClr val="000000"/>
              </a:solidFill>
            </a:rPr>
            <a:t>Structured, private data</a:t>
          </a:r>
        </a:p>
      </dgm:t>
    </dgm:pt>
    <dgm:pt modelId="{015B297B-63D1-D441-8979-75DAF15DF280}" type="parTrans" cxnId="{BF6D5F1D-F85A-3743-903B-343E1733D3A0}">
      <dgm:prSet/>
      <dgm:spPr/>
      <dgm:t>
        <a:bodyPr/>
        <a:lstStyle/>
        <a:p>
          <a:endParaRPr lang="en-US"/>
        </a:p>
      </dgm:t>
    </dgm:pt>
    <dgm:pt modelId="{C8FA5125-7389-4C42-AB75-B47FDFA5189A}" type="sibTrans" cxnId="{BF6D5F1D-F85A-3743-903B-343E1733D3A0}">
      <dgm:prSet/>
      <dgm:spPr/>
      <dgm:t>
        <a:bodyPr/>
        <a:lstStyle/>
        <a:p>
          <a:endParaRPr lang="en-US"/>
        </a:p>
      </dgm:t>
    </dgm:pt>
    <dgm:pt modelId="{F3490337-FC07-A14D-95D0-DC9F70906B98}">
      <dgm:prSet phldrT="[Text]"/>
      <dgm:spPr>
        <a:solidFill>
          <a:srgbClr val="CCFFCC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rgbClr val="FF0000"/>
              </a:solidFill>
            </a:rPr>
            <a:t>Network Connection</a:t>
          </a:r>
        </a:p>
        <a:p>
          <a:r>
            <a:rPr lang="en-US" dirty="0">
              <a:solidFill>
                <a:srgbClr val="000000"/>
              </a:solidFill>
            </a:rPr>
            <a:t>On the web, with network server</a:t>
          </a:r>
        </a:p>
      </dgm:t>
    </dgm:pt>
    <dgm:pt modelId="{9EAA5980-5E12-CA46-B431-ADACB77623E9}" type="parTrans" cxnId="{F17FF743-3FF4-3D4B-AAE0-358291E64E22}">
      <dgm:prSet/>
      <dgm:spPr/>
      <dgm:t>
        <a:bodyPr/>
        <a:lstStyle/>
        <a:p>
          <a:endParaRPr lang="en-US"/>
        </a:p>
      </dgm:t>
    </dgm:pt>
    <dgm:pt modelId="{8AFBED6E-2205-274B-864E-ACE7B9DA7FDF}" type="sibTrans" cxnId="{F17FF743-3FF4-3D4B-AAE0-358291E64E22}">
      <dgm:prSet/>
      <dgm:spPr/>
      <dgm:t>
        <a:bodyPr/>
        <a:lstStyle/>
        <a:p>
          <a:endParaRPr lang="en-US"/>
        </a:p>
      </dgm:t>
    </dgm:pt>
    <dgm:pt modelId="{B54AB8A9-307E-0A41-8DF8-D59D50315007}" type="pres">
      <dgm:prSet presAssocID="{2560AD23-7C2B-2743-90C2-3D60F62050C2}" presName="diagram" presStyleCnt="0">
        <dgm:presLayoutVars>
          <dgm:dir/>
          <dgm:resizeHandles val="exact"/>
        </dgm:presLayoutVars>
      </dgm:prSet>
      <dgm:spPr/>
    </dgm:pt>
    <dgm:pt modelId="{232651DF-EAAF-B14F-A461-9286E555E1E1}" type="pres">
      <dgm:prSet presAssocID="{04D0D479-8AF3-2142-A9BB-2C4842E1E841}" presName="node" presStyleLbl="node1" presStyleIdx="0" presStyleCnt="5">
        <dgm:presLayoutVars>
          <dgm:bulletEnabled val="1"/>
        </dgm:presLayoutVars>
      </dgm:prSet>
      <dgm:spPr/>
    </dgm:pt>
    <dgm:pt modelId="{37182CD8-6169-5341-9E0C-7FDA982E8E82}" type="pres">
      <dgm:prSet presAssocID="{BD7D5CAF-EA62-3A48-98AB-EECE7FA0D7A6}" presName="sibTrans" presStyleCnt="0"/>
      <dgm:spPr/>
    </dgm:pt>
    <dgm:pt modelId="{55342532-AE27-4D43-83A1-055C1BDE7572}" type="pres">
      <dgm:prSet presAssocID="{71F4720E-875E-0441-B36B-5E6F4077372E}" presName="node" presStyleLbl="node1" presStyleIdx="1" presStyleCnt="5">
        <dgm:presLayoutVars>
          <dgm:bulletEnabled val="1"/>
        </dgm:presLayoutVars>
      </dgm:prSet>
      <dgm:spPr/>
    </dgm:pt>
    <dgm:pt modelId="{A2763269-9A24-0643-9593-57C6C1765C7A}" type="pres">
      <dgm:prSet presAssocID="{3F45AF78-196C-CB4F-A3B5-1693C714DB2F}" presName="sibTrans" presStyleCnt="0"/>
      <dgm:spPr/>
    </dgm:pt>
    <dgm:pt modelId="{8BB5C82F-EAA6-4B40-B76D-FC90BC5870FB}" type="pres">
      <dgm:prSet presAssocID="{53DA39F4-EFFF-2544-A469-C9EE48D48719}" presName="node" presStyleLbl="node1" presStyleIdx="2" presStyleCnt="5">
        <dgm:presLayoutVars>
          <dgm:bulletEnabled val="1"/>
        </dgm:presLayoutVars>
      </dgm:prSet>
      <dgm:spPr/>
    </dgm:pt>
    <dgm:pt modelId="{99B98396-E1CD-EA45-9020-84572CD0E8AD}" type="pres">
      <dgm:prSet presAssocID="{05D179F0-3B46-0A4F-B5E0-402D28E96F30}" presName="sibTrans" presStyleCnt="0"/>
      <dgm:spPr/>
    </dgm:pt>
    <dgm:pt modelId="{7F01E370-889A-1B41-B68F-DD1AEBB2DA79}" type="pres">
      <dgm:prSet presAssocID="{9A2C968B-2038-D942-B1AC-1EFD849E3B5B}" presName="node" presStyleLbl="node1" presStyleIdx="3" presStyleCnt="5">
        <dgm:presLayoutVars>
          <dgm:bulletEnabled val="1"/>
        </dgm:presLayoutVars>
      </dgm:prSet>
      <dgm:spPr/>
    </dgm:pt>
    <dgm:pt modelId="{245FCF59-CA90-5A4C-84E7-F2179B008294}" type="pres">
      <dgm:prSet presAssocID="{C8FA5125-7389-4C42-AB75-B47FDFA5189A}" presName="sibTrans" presStyleCnt="0"/>
      <dgm:spPr/>
    </dgm:pt>
    <dgm:pt modelId="{A378D934-038A-5A49-B398-20B583EF27BE}" type="pres">
      <dgm:prSet presAssocID="{F3490337-FC07-A14D-95D0-DC9F70906B98}" presName="node" presStyleLbl="node1" presStyleIdx="4" presStyleCnt="5">
        <dgm:presLayoutVars>
          <dgm:bulletEnabled val="1"/>
        </dgm:presLayoutVars>
      </dgm:prSet>
      <dgm:spPr/>
    </dgm:pt>
  </dgm:ptLst>
  <dgm:cxnLst>
    <dgm:cxn modelId="{BF6D5F1D-F85A-3743-903B-343E1733D3A0}" srcId="{2560AD23-7C2B-2743-90C2-3D60F62050C2}" destId="{9A2C968B-2038-D942-B1AC-1EFD849E3B5B}" srcOrd="3" destOrd="0" parTransId="{015B297B-63D1-D441-8979-75DAF15DF280}" sibTransId="{C8FA5125-7389-4C42-AB75-B47FDFA5189A}"/>
    <dgm:cxn modelId="{3D95953E-9B82-4547-B40F-428F61EF6162}" srcId="{2560AD23-7C2B-2743-90C2-3D60F62050C2}" destId="{71F4720E-875E-0441-B36B-5E6F4077372E}" srcOrd="1" destOrd="0" parTransId="{C24522CF-DC91-8B42-8D87-7492F599C429}" sibTransId="{3F45AF78-196C-CB4F-A3B5-1693C714DB2F}"/>
    <dgm:cxn modelId="{F17FF743-3FF4-3D4B-AAE0-358291E64E22}" srcId="{2560AD23-7C2B-2743-90C2-3D60F62050C2}" destId="{F3490337-FC07-A14D-95D0-DC9F70906B98}" srcOrd="4" destOrd="0" parTransId="{9EAA5980-5E12-CA46-B431-ADACB77623E9}" sibTransId="{8AFBED6E-2205-274B-864E-ACE7B9DA7FDF}"/>
    <dgm:cxn modelId="{D6878D52-7B8F-5044-BC40-893F422B65A6}" type="presOf" srcId="{F3490337-FC07-A14D-95D0-DC9F70906B98}" destId="{A378D934-038A-5A49-B398-20B583EF27BE}" srcOrd="0" destOrd="0" presId="urn:microsoft.com/office/officeart/2005/8/layout/default"/>
    <dgm:cxn modelId="{05ACC155-6D49-364E-A893-60A0C971CA44}" type="presOf" srcId="{71F4720E-875E-0441-B36B-5E6F4077372E}" destId="{55342532-AE27-4D43-83A1-055C1BDE7572}" srcOrd="0" destOrd="0" presId="urn:microsoft.com/office/officeart/2005/8/layout/default"/>
    <dgm:cxn modelId="{AA228B56-6918-6945-BFF2-18D2B5C8EE6D}" srcId="{2560AD23-7C2B-2743-90C2-3D60F62050C2}" destId="{04D0D479-8AF3-2142-A9BB-2C4842E1E841}" srcOrd="0" destOrd="0" parTransId="{9396B1D7-7EF1-BD48-A17C-BBD8B90101C5}" sibTransId="{BD7D5CAF-EA62-3A48-98AB-EECE7FA0D7A6}"/>
    <dgm:cxn modelId="{59306779-5685-4244-901B-863C621426A7}" srcId="{2560AD23-7C2B-2743-90C2-3D60F62050C2}" destId="{53DA39F4-EFFF-2544-A469-C9EE48D48719}" srcOrd="2" destOrd="0" parTransId="{BCF256A8-7566-8A4C-BEDC-9DBC21AC4DAB}" sibTransId="{05D179F0-3B46-0A4F-B5E0-402D28E96F30}"/>
    <dgm:cxn modelId="{3D4D0899-4FED-FE44-ABE6-CA793108F01A}" type="presOf" srcId="{53DA39F4-EFFF-2544-A469-C9EE48D48719}" destId="{8BB5C82F-EAA6-4B40-B76D-FC90BC5870FB}" srcOrd="0" destOrd="0" presId="urn:microsoft.com/office/officeart/2005/8/layout/default"/>
    <dgm:cxn modelId="{7F43EBA6-2B31-074B-AB94-8972A9DF328A}" type="presOf" srcId="{04D0D479-8AF3-2142-A9BB-2C4842E1E841}" destId="{232651DF-EAAF-B14F-A461-9286E555E1E1}" srcOrd="0" destOrd="0" presId="urn:microsoft.com/office/officeart/2005/8/layout/default"/>
    <dgm:cxn modelId="{5DB6C0F7-EB02-BA43-944F-3BB8C87755EB}" type="presOf" srcId="{9A2C968B-2038-D942-B1AC-1EFD849E3B5B}" destId="{7F01E370-889A-1B41-B68F-DD1AEBB2DA79}" srcOrd="0" destOrd="0" presId="urn:microsoft.com/office/officeart/2005/8/layout/default"/>
    <dgm:cxn modelId="{4B2825FF-6224-0E4B-87D6-A7ABE8D9836C}" type="presOf" srcId="{2560AD23-7C2B-2743-90C2-3D60F62050C2}" destId="{B54AB8A9-307E-0A41-8DF8-D59D50315007}" srcOrd="0" destOrd="0" presId="urn:microsoft.com/office/officeart/2005/8/layout/default"/>
    <dgm:cxn modelId="{4F0042CC-FF31-3744-B5C7-11826E3F57FE}" type="presParOf" srcId="{B54AB8A9-307E-0A41-8DF8-D59D50315007}" destId="{232651DF-EAAF-B14F-A461-9286E555E1E1}" srcOrd="0" destOrd="0" presId="urn:microsoft.com/office/officeart/2005/8/layout/default"/>
    <dgm:cxn modelId="{EE3F0758-60A8-0D4B-9C5A-CAF9B7706617}" type="presParOf" srcId="{B54AB8A9-307E-0A41-8DF8-D59D50315007}" destId="{37182CD8-6169-5341-9E0C-7FDA982E8E82}" srcOrd="1" destOrd="0" presId="urn:microsoft.com/office/officeart/2005/8/layout/default"/>
    <dgm:cxn modelId="{AEE92239-6F92-4644-8651-6F3EE83F401F}" type="presParOf" srcId="{B54AB8A9-307E-0A41-8DF8-D59D50315007}" destId="{55342532-AE27-4D43-83A1-055C1BDE7572}" srcOrd="2" destOrd="0" presId="urn:microsoft.com/office/officeart/2005/8/layout/default"/>
    <dgm:cxn modelId="{7BD5E6F2-CEE0-E346-B3AC-F2BED26CD803}" type="presParOf" srcId="{B54AB8A9-307E-0A41-8DF8-D59D50315007}" destId="{A2763269-9A24-0643-9593-57C6C1765C7A}" srcOrd="3" destOrd="0" presId="urn:microsoft.com/office/officeart/2005/8/layout/default"/>
    <dgm:cxn modelId="{4D59562A-34A9-C846-AF44-7E175056F5EA}" type="presParOf" srcId="{B54AB8A9-307E-0A41-8DF8-D59D50315007}" destId="{8BB5C82F-EAA6-4B40-B76D-FC90BC5870FB}" srcOrd="4" destOrd="0" presId="urn:microsoft.com/office/officeart/2005/8/layout/default"/>
    <dgm:cxn modelId="{29098B3A-700D-B04D-845F-4E1ACAA0A8E9}" type="presParOf" srcId="{B54AB8A9-307E-0A41-8DF8-D59D50315007}" destId="{99B98396-E1CD-EA45-9020-84572CD0E8AD}" srcOrd="5" destOrd="0" presId="urn:microsoft.com/office/officeart/2005/8/layout/default"/>
    <dgm:cxn modelId="{59CC6C8E-B078-E245-8861-2B758F160DAE}" type="presParOf" srcId="{B54AB8A9-307E-0A41-8DF8-D59D50315007}" destId="{7F01E370-889A-1B41-B68F-DD1AEBB2DA79}" srcOrd="6" destOrd="0" presId="urn:microsoft.com/office/officeart/2005/8/layout/default"/>
    <dgm:cxn modelId="{D27B4493-8361-E54A-BCB0-E4C4188A4574}" type="presParOf" srcId="{B54AB8A9-307E-0A41-8DF8-D59D50315007}" destId="{245FCF59-CA90-5A4C-84E7-F2179B008294}" srcOrd="7" destOrd="0" presId="urn:microsoft.com/office/officeart/2005/8/layout/default"/>
    <dgm:cxn modelId="{70621440-5AD2-4042-8499-7C7D00E01B04}" type="presParOf" srcId="{B54AB8A9-307E-0A41-8DF8-D59D50315007}" destId="{A378D934-038A-5A49-B398-20B583EF27B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BFD2A2-D2DE-7448-ABEE-CED54F90C99B}" type="doc">
      <dgm:prSet loTypeId="urn:microsoft.com/office/officeart/2005/8/layout/vList6" loCatId="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BDD1F78-F3FC-9246-B238-F4CD8D483012}">
      <dgm:prSet phldrT="[Text]" custT="1"/>
      <dgm:spPr/>
      <dgm:t>
        <a:bodyPr/>
        <a:lstStyle/>
        <a:p>
          <a:r>
            <a:rPr lang="en-US" sz="2400" dirty="0"/>
            <a:t>User info </a:t>
          </a:r>
        </a:p>
      </dgm:t>
    </dgm:pt>
    <dgm:pt modelId="{DE9A13C2-B80A-164D-8CBC-AF8B021123F6}" type="parTrans" cxnId="{51D80F01-2769-DC48-B457-683477EAD504}">
      <dgm:prSet/>
      <dgm:spPr/>
      <dgm:t>
        <a:bodyPr/>
        <a:lstStyle/>
        <a:p>
          <a:endParaRPr lang="en-US"/>
        </a:p>
      </dgm:t>
    </dgm:pt>
    <dgm:pt modelId="{7FF43966-D005-524B-A319-B707F5B8A03E}" type="sibTrans" cxnId="{51D80F01-2769-DC48-B457-683477EAD504}">
      <dgm:prSet/>
      <dgm:spPr/>
      <dgm:t>
        <a:bodyPr/>
        <a:lstStyle/>
        <a:p>
          <a:endParaRPr lang="en-US"/>
        </a:p>
      </dgm:t>
    </dgm:pt>
    <dgm:pt modelId="{FB7623BE-C0CD-684F-BDAA-395FF4702737}">
      <dgm:prSet phldrT="[Text]" custT="1"/>
      <dgm:spPr/>
      <dgm:t>
        <a:bodyPr/>
        <a:lstStyle/>
        <a:p>
          <a:r>
            <a:rPr lang="en-US" sz="2400" dirty="0"/>
            <a:t>Location</a:t>
          </a:r>
        </a:p>
      </dgm:t>
    </dgm:pt>
    <dgm:pt modelId="{86A09C3F-D399-764B-8B0F-3B3F43757BD2}" type="parTrans" cxnId="{49E6504C-D873-7B4B-9418-08CC860DF163}">
      <dgm:prSet/>
      <dgm:spPr/>
      <dgm:t>
        <a:bodyPr/>
        <a:lstStyle/>
        <a:p>
          <a:endParaRPr lang="en-US"/>
        </a:p>
      </dgm:t>
    </dgm:pt>
    <dgm:pt modelId="{704C19CF-420B-E744-BBC6-CD9C5546F215}" type="sibTrans" cxnId="{49E6504C-D873-7B4B-9418-08CC860DF163}">
      <dgm:prSet/>
      <dgm:spPr/>
      <dgm:t>
        <a:bodyPr/>
        <a:lstStyle/>
        <a:p>
          <a:endParaRPr lang="en-US"/>
        </a:p>
      </dgm:t>
    </dgm:pt>
    <dgm:pt modelId="{7ED05BBF-8146-6B4A-943C-4F080A1770F5}">
      <dgm:prSet phldrT="[Text]" custT="1"/>
      <dgm:spPr/>
      <dgm:t>
        <a:bodyPr/>
        <a:lstStyle/>
        <a:p>
          <a:r>
            <a:rPr lang="en-US" sz="2400" dirty="0"/>
            <a:t>Updated</a:t>
          </a:r>
        </a:p>
      </dgm:t>
    </dgm:pt>
    <dgm:pt modelId="{978E67A2-93F7-B246-91AC-4E99348CCD26}" type="parTrans" cxnId="{822DB241-3B16-AC4A-9238-F0AD63E2B218}">
      <dgm:prSet/>
      <dgm:spPr/>
      <dgm:t>
        <a:bodyPr/>
        <a:lstStyle/>
        <a:p>
          <a:endParaRPr lang="en-US"/>
        </a:p>
      </dgm:t>
    </dgm:pt>
    <dgm:pt modelId="{B7065CDD-D4A7-C740-B211-71FBE073C731}" type="sibTrans" cxnId="{822DB241-3B16-AC4A-9238-F0AD63E2B218}">
      <dgm:prSet/>
      <dgm:spPr/>
      <dgm:t>
        <a:bodyPr/>
        <a:lstStyle/>
        <a:p>
          <a:endParaRPr lang="en-US"/>
        </a:p>
      </dgm:t>
    </dgm:pt>
    <dgm:pt modelId="{C7EDBA43-1E1B-BF45-AD22-7E206F9D37F8}">
      <dgm:prSet phldrT="[Text]" custT="1"/>
      <dgm:spPr/>
      <dgm:t>
        <a:bodyPr/>
        <a:lstStyle/>
        <a:p>
          <a:r>
            <a:rPr lang="en-US" sz="2400" dirty="0"/>
            <a:t>Check when app was last updated</a:t>
          </a:r>
        </a:p>
      </dgm:t>
    </dgm:pt>
    <dgm:pt modelId="{44760852-0AE3-C74C-AB1D-B26BC66506CB}" type="parTrans" cxnId="{7151EA53-380E-FF41-A31D-51AAE99B959C}">
      <dgm:prSet/>
      <dgm:spPr/>
      <dgm:t>
        <a:bodyPr/>
        <a:lstStyle/>
        <a:p>
          <a:endParaRPr lang="en-US"/>
        </a:p>
      </dgm:t>
    </dgm:pt>
    <dgm:pt modelId="{5A43712E-41C5-774F-9631-45B7F3D3760C}" type="sibTrans" cxnId="{7151EA53-380E-FF41-A31D-51AAE99B959C}">
      <dgm:prSet/>
      <dgm:spPr/>
      <dgm:t>
        <a:bodyPr/>
        <a:lstStyle/>
        <a:p>
          <a:endParaRPr lang="en-US"/>
        </a:p>
      </dgm:t>
    </dgm:pt>
    <dgm:pt modelId="{1739BAE0-3FD3-044A-9679-15D98BAC6D63}">
      <dgm:prSet phldrT="[Text]" custT="1"/>
      <dgm:spPr/>
      <dgm:t>
        <a:bodyPr/>
        <a:lstStyle/>
        <a:p>
          <a:r>
            <a:rPr lang="en-US" sz="2400" dirty="0"/>
            <a:t>Settings</a:t>
          </a:r>
        </a:p>
      </dgm:t>
    </dgm:pt>
    <dgm:pt modelId="{011FFD1B-4E5A-AB4E-ADCC-0D0779FFB5CD}" type="parTrans" cxnId="{83252E85-C536-5C4F-AA69-2DB9378C9E0F}">
      <dgm:prSet/>
      <dgm:spPr/>
      <dgm:t>
        <a:bodyPr/>
        <a:lstStyle/>
        <a:p>
          <a:endParaRPr lang="en-US"/>
        </a:p>
      </dgm:t>
    </dgm:pt>
    <dgm:pt modelId="{6A3D385D-57C4-8D40-8FF2-07BD685420D7}" type="sibTrans" cxnId="{83252E85-C536-5C4F-AA69-2DB9378C9E0F}">
      <dgm:prSet/>
      <dgm:spPr/>
      <dgm:t>
        <a:bodyPr/>
        <a:lstStyle/>
        <a:p>
          <a:endParaRPr lang="en-US"/>
        </a:p>
      </dgm:t>
    </dgm:pt>
    <dgm:pt modelId="{85B7B825-65E5-9E4B-AEF6-31A6D20FAAFB}">
      <dgm:prSet phldrT="[Text]" custT="1"/>
      <dgm:spPr/>
      <dgm:t>
        <a:bodyPr/>
        <a:lstStyle/>
        <a:p>
          <a:r>
            <a:rPr lang="en-US" sz="2400" dirty="0"/>
            <a:t>First time use</a:t>
          </a:r>
        </a:p>
      </dgm:t>
    </dgm:pt>
    <dgm:pt modelId="{D4B3E272-D938-6B45-908E-56C397ABF8FC}" type="parTrans" cxnId="{A3A97D5B-3BAA-9447-8A7B-A05A8F8C65B4}">
      <dgm:prSet/>
      <dgm:spPr/>
      <dgm:t>
        <a:bodyPr/>
        <a:lstStyle/>
        <a:p>
          <a:endParaRPr lang="en-US"/>
        </a:p>
      </dgm:t>
    </dgm:pt>
    <dgm:pt modelId="{DB9249DB-A499-4548-B91C-CB4E60024379}" type="sibTrans" cxnId="{A3A97D5B-3BAA-9447-8A7B-A05A8F8C65B4}">
      <dgm:prSet/>
      <dgm:spPr/>
      <dgm:t>
        <a:bodyPr/>
        <a:lstStyle/>
        <a:p>
          <a:endParaRPr lang="en-US"/>
        </a:p>
      </dgm:t>
    </dgm:pt>
    <dgm:pt modelId="{2A1DA319-AE96-A842-9985-4550907C2B54}">
      <dgm:prSet phldrT="[Text]" custT="1"/>
      <dgm:spPr/>
      <dgm:t>
        <a:bodyPr/>
        <a:lstStyle/>
        <a:p>
          <a:r>
            <a:rPr lang="en-US" sz="2400" dirty="0"/>
            <a:t>Check if the user is using the app for the first time</a:t>
          </a:r>
        </a:p>
      </dgm:t>
    </dgm:pt>
    <dgm:pt modelId="{37882E23-C3E0-2741-9823-634741CC8DE6}" type="parTrans" cxnId="{976E89AD-FA00-AE49-995C-D8ED9E6431A2}">
      <dgm:prSet/>
      <dgm:spPr/>
      <dgm:t>
        <a:bodyPr/>
        <a:lstStyle/>
        <a:p>
          <a:endParaRPr lang="en-US"/>
        </a:p>
      </dgm:t>
    </dgm:pt>
    <dgm:pt modelId="{655A9F03-5814-E949-AE7C-9596FDC1BC79}" type="sibTrans" cxnId="{976E89AD-FA00-AE49-995C-D8ED9E6431A2}">
      <dgm:prSet/>
      <dgm:spPr/>
      <dgm:t>
        <a:bodyPr/>
        <a:lstStyle/>
        <a:p>
          <a:endParaRPr lang="en-US"/>
        </a:p>
      </dgm:t>
    </dgm:pt>
    <dgm:pt modelId="{D41DE6DF-4F6B-964E-ADA1-8D29C6A3D672}">
      <dgm:prSet phldrT="[Text]" custT="1"/>
      <dgm:spPr/>
      <dgm:t>
        <a:bodyPr/>
        <a:lstStyle/>
        <a:p>
          <a:r>
            <a:rPr lang="en-US" sz="2400" dirty="0"/>
            <a:t>Remember last user location</a:t>
          </a:r>
        </a:p>
      </dgm:t>
    </dgm:pt>
    <dgm:pt modelId="{15765901-ED3A-0F41-A320-DAACAF0AC4E6}" type="parTrans" cxnId="{1B2EBD4B-CD05-DE46-B646-DCE8C1F09808}">
      <dgm:prSet/>
      <dgm:spPr/>
      <dgm:t>
        <a:bodyPr/>
        <a:lstStyle/>
        <a:p>
          <a:endParaRPr lang="en-US"/>
        </a:p>
      </dgm:t>
    </dgm:pt>
    <dgm:pt modelId="{A497A2FE-D2AF-9F43-A985-B426EEDB7BC1}" type="sibTrans" cxnId="{1B2EBD4B-CD05-DE46-B646-DCE8C1F09808}">
      <dgm:prSet/>
      <dgm:spPr/>
      <dgm:t>
        <a:bodyPr/>
        <a:lstStyle/>
        <a:p>
          <a:endParaRPr lang="en-US"/>
        </a:p>
      </dgm:t>
    </dgm:pt>
    <dgm:pt modelId="{5D35735F-2C8D-7D4F-AEC4-774E672453FA}">
      <dgm:prSet phldrT="[Text]" custT="1"/>
      <dgm:spPr/>
      <dgm:t>
        <a:bodyPr/>
        <a:lstStyle/>
        <a:p>
          <a:r>
            <a:rPr lang="en-US" sz="2400" dirty="0"/>
            <a:t>Store user settings</a:t>
          </a:r>
        </a:p>
      </dgm:t>
    </dgm:pt>
    <dgm:pt modelId="{2A9A7020-ABFD-E445-A3AE-10DBD7E2D0A1}" type="parTrans" cxnId="{10FD93CB-EC47-DC43-A0EE-4B4137C6C9D7}">
      <dgm:prSet/>
      <dgm:spPr/>
      <dgm:t>
        <a:bodyPr/>
        <a:lstStyle/>
        <a:p>
          <a:endParaRPr lang="en-US"/>
        </a:p>
      </dgm:t>
    </dgm:pt>
    <dgm:pt modelId="{4B440640-A658-7548-92EF-0ADFA799E92F}" type="sibTrans" cxnId="{10FD93CB-EC47-DC43-A0EE-4B4137C6C9D7}">
      <dgm:prSet/>
      <dgm:spPr/>
      <dgm:t>
        <a:bodyPr/>
        <a:lstStyle/>
        <a:p>
          <a:endParaRPr lang="en-US"/>
        </a:p>
      </dgm:t>
    </dgm:pt>
    <dgm:pt modelId="{E883437C-0F88-D745-8F08-E7A3379FE9DF}">
      <dgm:prSet phldrT="[Text]" custT="1"/>
      <dgm:spPr/>
      <dgm:t>
        <a:bodyPr/>
        <a:lstStyle/>
        <a:p>
          <a:r>
            <a:rPr lang="en-US" sz="2400" dirty="0"/>
            <a:t>Store user details</a:t>
          </a:r>
        </a:p>
      </dgm:t>
    </dgm:pt>
    <dgm:pt modelId="{76140D35-AB86-444F-9B16-7D75202E0C10}" type="parTrans" cxnId="{490A5CEF-824C-434D-8388-FBBEE139CA96}">
      <dgm:prSet/>
      <dgm:spPr/>
    </dgm:pt>
    <dgm:pt modelId="{A2E431DC-DBBF-5842-86D4-D956911F13C8}" type="sibTrans" cxnId="{490A5CEF-824C-434D-8388-FBBEE139CA96}">
      <dgm:prSet/>
      <dgm:spPr/>
    </dgm:pt>
    <dgm:pt modelId="{497B25F7-C164-4647-A65B-94053CF07443}" type="pres">
      <dgm:prSet presAssocID="{4FBFD2A2-D2DE-7448-ABEE-CED54F90C99B}" presName="Name0" presStyleCnt="0">
        <dgm:presLayoutVars>
          <dgm:dir/>
          <dgm:animLvl val="lvl"/>
          <dgm:resizeHandles/>
        </dgm:presLayoutVars>
      </dgm:prSet>
      <dgm:spPr/>
    </dgm:pt>
    <dgm:pt modelId="{74D281AD-7A79-1549-B95B-0CB1F9FF4FEF}" type="pres">
      <dgm:prSet presAssocID="{5BDD1F78-F3FC-9246-B238-F4CD8D483012}" presName="linNode" presStyleCnt="0"/>
      <dgm:spPr/>
    </dgm:pt>
    <dgm:pt modelId="{736374D4-4716-2A4C-AFBA-059EF4550BA5}" type="pres">
      <dgm:prSet presAssocID="{5BDD1F78-F3FC-9246-B238-F4CD8D483012}" presName="parentShp" presStyleLbl="node1" presStyleIdx="0" presStyleCnt="5" custLinFactNeighborY="-1078">
        <dgm:presLayoutVars>
          <dgm:bulletEnabled val="1"/>
        </dgm:presLayoutVars>
      </dgm:prSet>
      <dgm:spPr/>
    </dgm:pt>
    <dgm:pt modelId="{1CA6AD41-79E9-D440-A1EE-37A01B8B5B14}" type="pres">
      <dgm:prSet presAssocID="{5BDD1F78-F3FC-9246-B238-F4CD8D483012}" presName="childShp" presStyleLbl="bgAccFollowNode1" presStyleIdx="0" presStyleCnt="5">
        <dgm:presLayoutVars>
          <dgm:bulletEnabled val="1"/>
        </dgm:presLayoutVars>
      </dgm:prSet>
      <dgm:spPr/>
    </dgm:pt>
    <dgm:pt modelId="{A543B1BC-4265-0144-901F-6B3949E8B64F}" type="pres">
      <dgm:prSet presAssocID="{7FF43966-D005-524B-A319-B707F5B8A03E}" presName="spacing" presStyleCnt="0"/>
      <dgm:spPr/>
    </dgm:pt>
    <dgm:pt modelId="{34D6220E-346B-294B-91C4-0E7129A2F290}" type="pres">
      <dgm:prSet presAssocID="{FB7623BE-C0CD-684F-BDAA-395FF4702737}" presName="linNode" presStyleCnt="0"/>
      <dgm:spPr/>
    </dgm:pt>
    <dgm:pt modelId="{DEAB94C6-1FBD-4B41-8FE9-42A0DA93D7FA}" type="pres">
      <dgm:prSet presAssocID="{FB7623BE-C0CD-684F-BDAA-395FF4702737}" presName="parentShp" presStyleLbl="node1" presStyleIdx="1" presStyleCnt="5">
        <dgm:presLayoutVars>
          <dgm:bulletEnabled val="1"/>
        </dgm:presLayoutVars>
      </dgm:prSet>
      <dgm:spPr/>
    </dgm:pt>
    <dgm:pt modelId="{66CD26AE-86EF-CA42-8F3A-40E9B4DB38A8}" type="pres">
      <dgm:prSet presAssocID="{FB7623BE-C0CD-684F-BDAA-395FF4702737}" presName="childShp" presStyleLbl="bgAccFollowNode1" presStyleIdx="1" presStyleCnt="5">
        <dgm:presLayoutVars>
          <dgm:bulletEnabled val="1"/>
        </dgm:presLayoutVars>
      </dgm:prSet>
      <dgm:spPr/>
    </dgm:pt>
    <dgm:pt modelId="{1E3910E9-8478-5D41-9455-A054523A7F28}" type="pres">
      <dgm:prSet presAssocID="{704C19CF-420B-E744-BBC6-CD9C5546F215}" presName="spacing" presStyleCnt="0"/>
      <dgm:spPr/>
    </dgm:pt>
    <dgm:pt modelId="{E778D1ED-900D-3B48-855F-804E9012BA7A}" type="pres">
      <dgm:prSet presAssocID="{7ED05BBF-8146-6B4A-943C-4F080A1770F5}" presName="linNode" presStyleCnt="0"/>
      <dgm:spPr/>
    </dgm:pt>
    <dgm:pt modelId="{F1BD5E77-DC76-F04C-BCCF-1BFB5C4B850B}" type="pres">
      <dgm:prSet presAssocID="{7ED05BBF-8146-6B4A-943C-4F080A1770F5}" presName="parentShp" presStyleLbl="node1" presStyleIdx="2" presStyleCnt="5">
        <dgm:presLayoutVars>
          <dgm:bulletEnabled val="1"/>
        </dgm:presLayoutVars>
      </dgm:prSet>
      <dgm:spPr/>
    </dgm:pt>
    <dgm:pt modelId="{FD646104-88D9-1949-8659-A5E4040A5F21}" type="pres">
      <dgm:prSet presAssocID="{7ED05BBF-8146-6B4A-943C-4F080A1770F5}" presName="childShp" presStyleLbl="bgAccFollowNode1" presStyleIdx="2" presStyleCnt="5">
        <dgm:presLayoutVars>
          <dgm:bulletEnabled val="1"/>
        </dgm:presLayoutVars>
      </dgm:prSet>
      <dgm:spPr/>
    </dgm:pt>
    <dgm:pt modelId="{42CEE47F-F8A7-1F4A-8C17-38529C91D399}" type="pres">
      <dgm:prSet presAssocID="{B7065CDD-D4A7-C740-B211-71FBE073C731}" presName="spacing" presStyleCnt="0"/>
      <dgm:spPr/>
    </dgm:pt>
    <dgm:pt modelId="{CA9B99E5-D928-6741-84B4-5513A6134741}" type="pres">
      <dgm:prSet presAssocID="{1739BAE0-3FD3-044A-9679-15D98BAC6D63}" presName="linNode" presStyleCnt="0"/>
      <dgm:spPr/>
    </dgm:pt>
    <dgm:pt modelId="{D7CE67C7-1E7B-1049-A169-34D1F01A7393}" type="pres">
      <dgm:prSet presAssocID="{1739BAE0-3FD3-044A-9679-15D98BAC6D63}" presName="parentShp" presStyleLbl="node1" presStyleIdx="3" presStyleCnt="5">
        <dgm:presLayoutVars>
          <dgm:bulletEnabled val="1"/>
        </dgm:presLayoutVars>
      </dgm:prSet>
      <dgm:spPr/>
    </dgm:pt>
    <dgm:pt modelId="{36A575CE-BBE2-D348-AA40-86F0CD9FA070}" type="pres">
      <dgm:prSet presAssocID="{1739BAE0-3FD3-044A-9679-15D98BAC6D63}" presName="childShp" presStyleLbl="bgAccFollowNode1" presStyleIdx="3" presStyleCnt="5">
        <dgm:presLayoutVars>
          <dgm:bulletEnabled val="1"/>
        </dgm:presLayoutVars>
      </dgm:prSet>
      <dgm:spPr/>
    </dgm:pt>
    <dgm:pt modelId="{CEE5D23F-BB0B-4746-9E23-65EBC392CA2D}" type="pres">
      <dgm:prSet presAssocID="{6A3D385D-57C4-8D40-8FF2-07BD685420D7}" presName="spacing" presStyleCnt="0"/>
      <dgm:spPr/>
    </dgm:pt>
    <dgm:pt modelId="{7B5CABBC-5028-AC49-BFC4-0571734BD4EA}" type="pres">
      <dgm:prSet presAssocID="{85B7B825-65E5-9E4B-AEF6-31A6D20FAAFB}" presName="linNode" presStyleCnt="0"/>
      <dgm:spPr/>
    </dgm:pt>
    <dgm:pt modelId="{BC44A167-A695-7F40-9D02-7EE5CEB379DC}" type="pres">
      <dgm:prSet presAssocID="{85B7B825-65E5-9E4B-AEF6-31A6D20FAAFB}" presName="parentShp" presStyleLbl="node1" presStyleIdx="4" presStyleCnt="5">
        <dgm:presLayoutVars>
          <dgm:bulletEnabled val="1"/>
        </dgm:presLayoutVars>
      </dgm:prSet>
      <dgm:spPr/>
    </dgm:pt>
    <dgm:pt modelId="{9E535331-8E3F-B144-8289-27335474A769}" type="pres">
      <dgm:prSet presAssocID="{85B7B825-65E5-9E4B-AEF6-31A6D20FAAFB}" presName="childShp" presStyleLbl="bgAccFollowNode1" presStyleIdx="4" presStyleCnt="5">
        <dgm:presLayoutVars>
          <dgm:bulletEnabled val="1"/>
        </dgm:presLayoutVars>
      </dgm:prSet>
      <dgm:spPr/>
    </dgm:pt>
  </dgm:ptLst>
  <dgm:cxnLst>
    <dgm:cxn modelId="{51D80F01-2769-DC48-B457-683477EAD504}" srcId="{4FBFD2A2-D2DE-7448-ABEE-CED54F90C99B}" destId="{5BDD1F78-F3FC-9246-B238-F4CD8D483012}" srcOrd="0" destOrd="0" parTransId="{DE9A13C2-B80A-164D-8CBC-AF8B021123F6}" sibTransId="{7FF43966-D005-524B-A319-B707F5B8A03E}"/>
    <dgm:cxn modelId="{313CE01B-C035-DF4F-9E38-6C098B5AE00B}" type="presOf" srcId="{7ED05BBF-8146-6B4A-943C-4F080A1770F5}" destId="{F1BD5E77-DC76-F04C-BCCF-1BFB5C4B850B}" srcOrd="0" destOrd="0" presId="urn:microsoft.com/office/officeart/2005/8/layout/vList6"/>
    <dgm:cxn modelId="{EC2B4622-1104-4545-81CA-D4E3A6A1DD4F}" type="presOf" srcId="{1739BAE0-3FD3-044A-9679-15D98BAC6D63}" destId="{D7CE67C7-1E7B-1049-A169-34D1F01A7393}" srcOrd="0" destOrd="0" presId="urn:microsoft.com/office/officeart/2005/8/layout/vList6"/>
    <dgm:cxn modelId="{E085B82E-4F5B-4142-BEF2-33F991E4B9DE}" type="presOf" srcId="{5BDD1F78-F3FC-9246-B238-F4CD8D483012}" destId="{736374D4-4716-2A4C-AFBA-059EF4550BA5}" srcOrd="0" destOrd="0" presId="urn:microsoft.com/office/officeart/2005/8/layout/vList6"/>
    <dgm:cxn modelId="{94EE7138-9A34-804C-AA40-EB32FFB9F87D}" type="presOf" srcId="{D41DE6DF-4F6B-964E-ADA1-8D29C6A3D672}" destId="{66CD26AE-86EF-CA42-8F3A-40E9B4DB38A8}" srcOrd="0" destOrd="0" presId="urn:microsoft.com/office/officeart/2005/8/layout/vList6"/>
    <dgm:cxn modelId="{88986E3D-067E-EF4D-9CE6-576F56744109}" type="presOf" srcId="{2A1DA319-AE96-A842-9985-4550907C2B54}" destId="{9E535331-8E3F-B144-8289-27335474A769}" srcOrd="0" destOrd="0" presId="urn:microsoft.com/office/officeart/2005/8/layout/vList6"/>
    <dgm:cxn modelId="{822DB241-3B16-AC4A-9238-F0AD63E2B218}" srcId="{4FBFD2A2-D2DE-7448-ABEE-CED54F90C99B}" destId="{7ED05BBF-8146-6B4A-943C-4F080A1770F5}" srcOrd="2" destOrd="0" parTransId="{978E67A2-93F7-B246-91AC-4E99348CCD26}" sibTransId="{B7065CDD-D4A7-C740-B211-71FBE073C731}"/>
    <dgm:cxn modelId="{1B2EBD4B-CD05-DE46-B646-DCE8C1F09808}" srcId="{FB7623BE-C0CD-684F-BDAA-395FF4702737}" destId="{D41DE6DF-4F6B-964E-ADA1-8D29C6A3D672}" srcOrd="0" destOrd="0" parTransId="{15765901-ED3A-0F41-A320-DAACAF0AC4E6}" sibTransId="{A497A2FE-D2AF-9F43-A985-B426EEDB7BC1}"/>
    <dgm:cxn modelId="{49E6504C-D873-7B4B-9418-08CC860DF163}" srcId="{4FBFD2A2-D2DE-7448-ABEE-CED54F90C99B}" destId="{FB7623BE-C0CD-684F-BDAA-395FF4702737}" srcOrd="1" destOrd="0" parTransId="{86A09C3F-D399-764B-8B0F-3B3F43757BD2}" sibTransId="{704C19CF-420B-E744-BBC6-CD9C5546F215}"/>
    <dgm:cxn modelId="{7151EA53-380E-FF41-A31D-51AAE99B959C}" srcId="{7ED05BBF-8146-6B4A-943C-4F080A1770F5}" destId="{C7EDBA43-1E1B-BF45-AD22-7E206F9D37F8}" srcOrd="0" destOrd="0" parTransId="{44760852-0AE3-C74C-AB1D-B26BC66506CB}" sibTransId="{5A43712E-41C5-774F-9631-45B7F3D3760C}"/>
    <dgm:cxn modelId="{A3A97D5B-3BAA-9447-8A7B-A05A8F8C65B4}" srcId="{4FBFD2A2-D2DE-7448-ABEE-CED54F90C99B}" destId="{85B7B825-65E5-9E4B-AEF6-31A6D20FAAFB}" srcOrd="4" destOrd="0" parTransId="{D4B3E272-D938-6B45-908E-56C397ABF8FC}" sibTransId="{DB9249DB-A499-4548-B91C-CB4E60024379}"/>
    <dgm:cxn modelId="{6705C45E-A61A-164D-9ED3-BE185FE51F6A}" type="presOf" srcId="{4FBFD2A2-D2DE-7448-ABEE-CED54F90C99B}" destId="{497B25F7-C164-4647-A65B-94053CF07443}" srcOrd="0" destOrd="0" presId="urn:microsoft.com/office/officeart/2005/8/layout/vList6"/>
    <dgm:cxn modelId="{F0183063-187D-FA42-972B-903754D010F8}" type="presOf" srcId="{E883437C-0F88-D745-8F08-E7A3379FE9DF}" destId="{1CA6AD41-79E9-D440-A1EE-37A01B8B5B14}" srcOrd="0" destOrd="0" presId="urn:microsoft.com/office/officeart/2005/8/layout/vList6"/>
    <dgm:cxn modelId="{8C041F65-CBCE-594C-A837-595B6E676C79}" type="presOf" srcId="{85B7B825-65E5-9E4B-AEF6-31A6D20FAAFB}" destId="{BC44A167-A695-7F40-9D02-7EE5CEB379DC}" srcOrd="0" destOrd="0" presId="urn:microsoft.com/office/officeart/2005/8/layout/vList6"/>
    <dgm:cxn modelId="{E0D38A65-0D4C-9940-8516-20F658005547}" type="presOf" srcId="{FB7623BE-C0CD-684F-BDAA-395FF4702737}" destId="{DEAB94C6-1FBD-4B41-8FE9-42A0DA93D7FA}" srcOrd="0" destOrd="0" presId="urn:microsoft.com/office/officeart/2005/8/layout/vList6"/>
    <dgm:cxn modelId="{83252E85-C536-5C4F-AA69-2DB9378C9E0F}" srcId="{4FBFD2A2-D2DE-7448-ABEE-CED54F90C99B}" destId="{1739BAE0-3FD3-044A-9679-15D98BAC6D63}" srcOrd="3" destOrd="0" parTransId="{011FFD1B-4E5A-AB4E-ADCC-0D0779FFB5CD}" sibTransId="{6A3D385D-57C4-8D40-8FF2-07BD685420D7}"/>
    <dgm:cxn modelId="{976E89AD-FA00-AE49-995C-D8ED9E6431A2}" srcId="{85B7B825-65E5-9E4B-AEF6-31A6D20FAAFB}" destId="{2A1DA319-AE96-A842-9985-4550907C2B54}" srcOrd="0" destOrd="0" parTransId="{37882E23-C3E0-2741-9823-634741CC8DE6}" sibTransId="{655A9F03-5814-E949-AE7C-9596FDC1BC79}"/>
    <dgm:cxn modelId="{925672B0-99DA-C747-B5E8-F0E3EFE3616A}" type="presOf" srcId="{5D35735F-2C8D-7D4F-AEC4-774E672453FA}" destId="{36A575CE-BBE2-D348-AA40-86F0CD9FA070}" srcOrd="0" destOrd="0" presId="urn:microsoft.com/office/officeart/2005/8/layout/vList6"/>
    <dgm:cxn modelId="{10FD93CB-EC47-DC43-A0EE-4B4137C6C9D7}" srcId="{1739BAE0-3FD3-044A-9679-15D98BAC6D63}" destId="{5D35735F-2C8D-7D4F-AEC4-774E672453FA}" srcOrd="0" destOrd="0" parTransId="{2A9A7020-ABFD-E445-A3AE-10DBD7E2D0A1}" sibTransId="{4B440640-A658-7548-92EF-0ADFA799E92F}"/>
    <dgm:cxn modelId="{1134F4E4-DB07-364B-801F-256C15CEBBA6}" type="presOf" srcId="{C7EDBA43-1E1B-BF45-AD22-7E206F9D37F8}" destId="{FD646104-88D9-1949-8659-A5E4040A5F21}" srcOrd="0" destOrd="0" presId="urn:microsoft.com/office/officeart/2005/8/layout/vList6"/>
    <dgm:cxn modelId="{490A5CEF-824C-434D-8388-FBBEE139CA96}" srcId="{5BDD1F78-F3FC-9246-B238-F4CD8D483012}" destId="{E883437C-0F88-D745-8F08-E7A3379FE9DF}" srcOrd="0" destOrd="0" parTransId="{76140D35-AB86-444F-9B16-7D75202E0C10}" sibTransId="{A2E431DC-DBBF-5842-86D4-D956911F13C8}"/>
    <dgm:cxn modelId="{493470AC-DBE3-D942-B662-B78F397908A3}" type="presParOf" srcId="{497B25F7-C164-4647-A65B-94053CF07443}" destId="{74D281AD-7A79-1549-B95B-0CB1F9FF4FEF}" srcOrd="0" destOrd="0" presId="urn:microsoft.com/office/officeart/2005/8/layout/vList6"/>
    <dgm:cxn modelId="{2A12B44F-50AC-9E44-AC12-2FB5B9760543}" type="presParOf" srcId="{74D281AD-7A79-1549-B95B-0CB1F9FF4FEF}" destId="{736374D4-4716-2A4C-AFBA-059EF4550BA5}" srcOrd="0" destOrd="0" presId="urn:microsoft.com/office/officeart/2005/8/layout/vList6"/>
    <dgm:cxn modelId="{5912B0FF-2EA8-7046-B5E5-01BD0580F3E6}" type="presParOf" srcId="{74D281AD-7A79-1549-B95B-0CB1F9FF4FEF}" destId="{1CA6AD41-79E9-D440-A1EE-37A01B8B5B14}" srcOrd="1" destOrd="0" presId="urn:microsoft.com/office/officeart/2005/8/layout/vList6"/>
    <dgm:cxn modelId="{308A3334-74A9-4D4C-884D-220E90D0574C}" type="presParOf" srcId="{497B25F7-C164-4647-A65B-94053CF07443}" destId="{A543B1BC-4265-0144-901F-6B3949E8B64F}" srcOrd="1" destOrd="0" presId="urn:microsoft.com/office/officeart/2005/8/layout/vList6"/>
    <dgm:cxn modelId="{E4F03B0F-AB99-CB46-B425-BF5FF90B8667}" type="presParOf" srcId="{497B25F7-C164-4647-A65B-94053CF07443}" destId="{34D6220E-346B-294B-91C4-0E7129A2F290}" srcOrd="2" destOrd="0" presId="urn:microsoft.com/office/officeart/2005/8/layout/vList6"/>
    <dgm:cxn modelId="{47D14A18-E6A4-A14D-9024-FFF56A7BF59F}" type="presParOf" srcId="{34D6220E-346B-294B-91C4-0E7129A2F290}" destId="{DEAB94C6-1FBD-4B41-8FE9-42A0DA93D7FA}" srcOrd="0" destOrd="0" presId="urn:microsoft.com/office/officeart/2005/8/layout/vList6"/>
    <dgm:cxn modelId="{C7634391-ECE5-1A48-A649-5C280A49873E}" type="presParOf" srcId="{34D6220E-346B-294B-91C4-0E7129A2F290}" destId="{66CD26AE-86EF-CA42-8F3A-40E9B4DB38A8}" srcOrd="1" destOrd="0" presId="urn:microsoft.com/office/officeart/2005/8/layout/vList6"/>
    <dgm:cxn modelId="{C4F6D9D4-FF47-4D4B-8E2E-65AFD203CF7C}" type="presParOf" srcId="{497B25F7-C164-4647-A65B-94053CF07443}" destId="{1E3910E9-8478-5D41-9455-A054523A7F28}" srcOrd="3" destOrd="0" presId="urn:microsoft.com/office/officeart/2005/8/layout/vList6"/>
    <dgm:cxn modelId="{3B930B7D-C1CA-7840-9F7C-4BCF0D512A01}" type="presParOf" srcId="{497B25F7-C164-4647-A65B-94053CF07443}" destId="{E778D1ED-900D-3B48-855F-804E9012BA7A}" srcOrd="4" destOrd="0" presId="urn:microsoft.com/office/officeart/2005/8/layout/vList6"/>
    <dgm:cxn modelId="{BBF28CC4-3C5E-0F4A-BDD4-ED9CA950FCB2}" type="presParOf" srcId="{E778D1ED-900D-3B48-855F-804E9012BA7A}" destId="{F1BD5E77-DC76-F04C-BCCF-1BFB5C4B850B}" srcOrd="0" destOrd="0" presId="urn:microsoft.com/office/officeart/2005/8/layout/vList6"/>
    <dgm:cxn modelId="{708E5DB8-AB17-B64C-97F1-B3BCF04E9905}" type="presParOf" srcId="{E778D1ED-900D-3B48-855F-804E9012BA7A}" destId="{FD646104-88D9-1949-8659-A5E4040A5F21}" srcOrd="1" destOrd="0" presId="urn:microsoft.com/office/officeart/2005/8/layout/vList6"/>
    <dgm:cxn modelId="{788799EC-6736-FE4F-B8DE-BF1D54A201B6}" type="presParOf" srcId="{497B25F7-C164-4647-A65B-94053CF07443}" destId="{42CEE47F-F8A7-1F4A-8C17-38529C91D399}" srcOrd="5" destOrd="0" presId="urn:microsoft.com/office/officeart/2005/8/layout/vList6"/>
    <dgm:cxn modelId="{CD4A0768-D450-F24B-8499-4E082D66669A}" type="presParOf" srcId="{497B25F7-C164-4647-A65B-94053CF07443}" destId="{CA9B99E5-D928-6741-84B4-5513A6134741}" srcOrd="6" destOrd="0" presId="urn:microsoft.com/office/officeart/2005/8/layout/vList6"/>
    <dgm:cxn modelId="{889AFECC-E574-1744-9D6B-9F3E2145ECF8}" type="presParOf" srcId="{CA9B99E5-D928-6741-84B4-5513A6134741}" destId="{D7CE67C7-1E7B-1049-A169-34D1F01A7393}" srcOrd="0" destOrd="0" presId="urn:microsoft.com/office/officeart/2005/8/layout/vList6"/>
    <dgm:cxn modelId="{C1F8F52E-B836-7D46-98FB-8F4A762CECFC}" type="presParOf" srcId="{CA9B99E5-D928-6741-84B4-5513A6134741}" destId="{36A575CE-BBE2-D348-AA40-86F0CD9FA070}" srcOrd="1" destOrd="0" presId="urn:microsoft.com/office/officeart/2005/8/layout/vList6"/>
    <dgm:cxn modelId="{67D3636C-923A-7749-8C98-3769880B969D}" type="presParOf" srcId="{497B25F7-C164-4647-A65B-94053CF07443}" destId="{CEE5D23F-BB0B-4746-9E23-65EBC392CA2D}" srcOrd="7" destOrd="0" presId="urn:microsoft.com/office/officeart/2005/8/layout/vList6"/>
    <dgm:cxn modelId="{F0FB6A80-D449-2449-B29A-676C86B45493}" type="presParOf" srcId="{497B25F7-C164-4647-A65B-94053CF07443}" destId="{7B5CABBC-5028-AC49-BFC4-0571734BD4EA}" srcOrd="8" destOrd="0" presId="urn:microsoft.com/office/officeart/2005/8/layout/vList6"/>
    <dgm:cxn modelId="{9A220C8A-A88D-EE42-B500-93AE76D5453D}" type="presParOf" srcId="{7B5CABBC-5028-AC49-BFC4-0571734BD4EA}" destId="{BC44A167-A695-7F40-9D02-7EE5CEB379DC}" srcOrd="0" destOrd="0" presId="urn:microsoft.com/office/officeart/2005/8/layout/vList6"/>
    <dgm:cxn modelId="{6228F3AB-E1B0-214E-9B9B-1B69AF406A4E}" type="presParOf" srcId="{7B5CABBC-5028-AC49-BFC4-0571734BD4EA}" destId="{9E535331-8E3F-B144-8289-27335474A76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A655CC-2BB2-D545-9A71-89678509B30C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30AAF0F2-739A-964B-BC33-2A6ACCB0289F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sz="2400" b="1" dirty="0">
              <a:solidFill>
                <a:schemeClr val="tx1"/>
              </a:solidFill>
            </a:rPr>
            <a:t>1. Get a reference to the </a:t>
          </a:r>
          <a:r>
            <a:rPr lang="en-US" sz="2400" b="1" dirty="0" err="1">
              <a:solidFill>
                <a:schemeClr val="tx1"/>
              </a:solidFill>
            </a:rPr>
            <a:t>SharedPreferences</a:t>
          </a:r>
          <a:r>
            <a:rPr lang="en-US" sz="2400" b="1" dirty="0">
              <a:solidFill>
                <a:schemeClr val="tx1"/>
              </a:solidFill>
            </a:rPr>
            <a:t> object</a:t>
          </a:r>
          <a:br>
            <a:rPr lang="en-US" sz="2400" b="1" dirty="0">
              <a:solidFill>
                <a:schemeClr val="tx1"/>
              </a:solidFill>
            </a:rPr>
          </a:br>
          <a:r>
            <a:rPr lang="en-US" sz="2400" dirty="0">
              <a:solidFill>
                <a:schemeClr val="tx1"/>
              </a:solidFill>
            </a:rPr>
            <a:t>          </a:t>
          </a:r>
          <a:r>
            <a:rPr lang="en-US" sz="2400" dirty="0" err="1">
              <a:solidFill>
                <a:srgbClr val="000000"/>
              </a:solidFill>
            </a:rPr>
            <a:t>getPreferences</a:t>
          </a:r>
          <a:r>
            <a:rPr lang="en-US" sz="2400" dirty="0">
              <a:solidFill>
                <a:srgbClr val="000000"/>
              </a:solidFill>
            </a:rPr>
            <a:t>() or </a:t>
          </a:r>
          <a:r>
            <a:rPr lang="en-US" sz="2400" dirty="0" err="1">
              <a:solidFill>
                <a:srgbClr val="000000"/>
              </a:solidFill>
            </a:rPr>
            <a:t>getSharedPreferences</a:t>
          </a:r>
          <a:r>
            <a:rPr lang="en-US" sz="2400" dirty="0">
              <a:solidFill>
                <a:srgbClr val="000000"/>
              </a:solidFill>
            </a:rPr>
            <a:t>()</a:t>
          </a:r>
        </a:p>
      </dgm:t>
    </dgm:pt>
    <dgm:pt modelId="{E99E0193-0466-C14E-B622-9FAC8DEBC943}" type="parTrans" cxnId="{3BEC4E3A-B962-8B4F-8B3A-04905C8DB3D8}">
      <dgm:prSet/>
      <dgm:spPr/>
      <dgm:t>
        <a:bodyPr/>
        <a:lstStyle/>
        <a:p>
          <a:endParaRPr lang="en-US"/>
        </a:p>
      </dgm:t>
    </dgm:pt>
    <dgm:pt modelId="{33D093B2-4167-FE44-BE13-D5300CE0D845}" type="sibTrans" cxnId="{3BEC4E3A-B962-8B4F-8B3A-04905C8DB3D8}">
      <dgm:prSet/>
      <dgm:spPr/>
      <dgm:t>
        <a:bodyPr/>
        <a:lstStyle/>
        <a:p>
          <a:endParaRPr lang="en-US"/>
        </a:p>
      </dgm:t>
    </dgm:pt>
    <dgm:pt modelId="{B958FDAD-6F74-6D4D-94F6-D9745F57EF78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sz="2400" b="1" dirty="0">
              <a:solidFill>
                <a:srgbClr val="000000"/>
              </a:solidFill>
            </a:rPr>
            <a:t>3. Use the editor to add the data with a key  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400" dirty="0">
              <a:solidFill>
                <a:srgbClr val="000000"/>
              </a:solidFill>
            </a:rPr>
            <a:t>             </a:t>
          </a:r>
          <a:r>
            <a:rPr lang="en-US" sz="2400" dirty="0" err="1">
              <a:solidFill>
                <a:srgbClr val="000000"/>
              </a:solidFill>
            </a:rPr>
            <a:t>putBoolean</a:t>
          </a:r>
          <a:r>
            <a:rPr lang="en-US" sz="2400" dirty="0">
              <a:solidFill>
                <a:srgbClr val="000000"/>
              </a:solidFill>
            </a:rPr>
            <a:t>(), </a:t>
          </a:r>
          <a:r>
            <a:rPr lang="en-US" sz="2400" dirty="0" err="1">
              <a:solidFill>
                <a:srgbClr val="000000"/>
              </a:solidFill>
            </a:rPr>
            <a:t>putString</a:t>
          </a:r>
          <a:r>
            <a:rPr lang="en-US" sz="2400" dirty="0">
              <a:solidFill>
                <a:srgbClr val="000000"/>
              </a:solidFill>
            </a:rPr>
            <a:t>, </a:t>
          </a:r>
          <a:r>
            <a:rPr lang="en-US" sz="2400" dirty="0" err="1">
              <a:solidFill>
                <a:srgbClr val="000000"/>
              </a:solidFill>
            </a:rPr>
            <a:t>etc</a:t>
          </a:r>
          <a:r>
            <a:rPr lang="en-US" sz="2400" dirty="0">
              <a:solidFill>
                <a:srgbClr val="000000"/>
              </a:solidFill>
            </a:rPr>
            <a:t> </a:t>
          </a:r>
        </a:p>
      </dgm:t>
    </dgm:pt>
    <dgm:pt modelId="{FC60EEC0-2E58-AC4A-9982-59A3F7231C78}" type="parTrans" cxnId="{7E0EB11B-9757-1E49-9444-988AC113B0E5}">
      <dgm:prSet/>
      <dgm:spPr/>
      <dgm:t>
        <a:bodyPr/>
        <a:lstStyle/>
        <a:p>
          <a:endParaRPr lang="en-US"/>
        </a:p>
      </dgm:t>
    </dgm:pt>
    <dgm:pt modelId="{F5B0508E-C124-AF45-A269-03F321A7DC23}" type="sibTrans" cxnId="{7E0EB11B-9757-1E49-9444-988AC113B0E5}">
      <dgm:prSet/>
      <dgm:spPr/>
      <dgm:t>
        <a:bodyPr/>
        <a:lstStyle/>
        <a:p>
          <a:endParaRPr lang="en-US"/>
        </a:p>
      </dgm:t>
    </dgm:pt>
    <dgm:pt modelId="{09219810-7B61-4F45-B7E5-7B97FEA2D5FD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sz="2400" b="1" dirty="0">
              <a:solidFill>
                <a:srgbClr val="000000"/>
              </a:solidFill>
            </a:rPr>
            <a:t>4. Commit editor changes </a:t>
          </a:r>
          <a:r>
            <a:rPr lang="en-US" sz="2400" dirty="0">
              <a:solidFill>
                <a:srgbClr val="000000"/>
              </a:solidFill>
            </a:rPr>
            <a:t>commit()</a:t>
          </a:r>
        </a:p>
      </dgm:t>
    </dgm:pt>
    <dgm:pt modelId="{58C3362A-6C1D-E84A-9188-BE26E4E05B99}" type="parTrans" cxnId="{30A6A38A-1170-9843-8941-6FA31D72017F}">
      <dgm:prSet/>
      <dgm:spPr/>
      <dgm:t>
        <a:bodyPr/>
        <a:lstStyle/>
        <a:p>
          <a:endParaRPr lang="en-US"/>
        </a:p>
      </dgm:t>
    </dgm:pt>
    <dgm:pt modelId="{0F05F81F-FCA0-4B42-B248-7AA096F65DAC}" type="sibTrans" cxnId="{30A6A38A-1170-9843-8941-6FA31D72017F}">
      <dgm:prSet/>
      <dgm:spPr/>
      <dgm:t>
        <a:bodyPr/>
        <a:lstStyle/>
        <a:p>
          <a:endParaRPr lang="en-US"/>
        </a:p>
      </dgm:t>
    </dgm:pt>
    <dgm:pt modelId="{2D5D3E9B-F184-274C-9CBC-958720AD6A10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sz="2400" b="1" dirty="0">
              <a:solidFill>
                <a:srgbClr val="000000"/>
              </a:solidFill>
            </a:rPr>
            <a:t>2</a:t>
          </a:r>
          <a:r>
            <a:rPr lang="en-US" sz="2400" dirty="0">
              <a:solidFill>
                <a:srgbClr val="000000"/>
              </a:solidFill>
            </a:rPr>
            <a:t>. </a:t>
          </a:r>
          <a:r>
            <a:rPr lang="en-US" sz="2400" b="1" dirty="0">
              <a:solidFill>
                <a:srgbClr val="000000"/>
              </a:solidFill>
            </a:rPr>
            <a:t>Call the Editor  </a:t>
          </a:r>
          <a:r>
            <a:rPr lang="en-US" sz="2400" dirty="0">
              <a:solidFill>
                <a:srgbClr val="000000"/>
              </a:solidFill>
            </a:rPr>
            <a:t>edit()</a:t>
          </a:r>
        </a:p>
      </dgm:t>
    </dgm:pt>
    <dgm:pt modelId="{C8A714F0-FE7C-7248-9DE3-3A6B55CC0B21}" type="parTrans" cxnId="{8CCC820D-1E92-7543-BACE-4FAD9235BA27}">
      <dgm:prSet/>
      <dgm:spPr/>
      <dgm:t>
        <a:bodyPr/>
        <a:lstStyle/>
        <a:p>
          <a:endParaRPr lang="en-US"/>
        </a:p>
      </dgm:t>
    </dgm:pt>
    <dgm:pt modelId="{B40785DB-C46F-5A41-9ACD-AD42366248F9}" type="sibTrans" cxnId="{8CCC820D-1E92-7543-BACE-4FAD9235BA27}">
      <dgm:prSet/>
      <dgm:spPr/>
      <dgm:t>
        <a:bodyPr/>
        <a:lstStyle/>
        <a:p>
          <a:endParaRPr lang="en-US"/>
        </a:p>
      </dgm:t>
    </dgm:pt>
    <dgm:pt modelId="{E96885C3-22BE-F64D-BB64-F067571715C2}" type="pres">
      <dgm:prSet presAssocID="{69A655CC-2BB2-D545-9A71-89678509B30C}" presName="linearFlow" presStyleCnt="0">
        <dgm:presLayoutVars>
          <dgm:resizeHandles val="exact"/>
        </dgm:presLayoutVars>
      </dgm:prSet>
      <dgm:spPr/>
    </dgm:pt>
    <dgm:pt modelId="{F7BCEE00-A9F9-B74B-B1F5-9182ACA00B30}" type="pres">
      <dgm:prSet presAssocID="{30AAF0F2-739A-964B-BC33-2A6ACCB0289F}" presName="node" presStyleLbl="node1" presStyleIdx="0" presStyleCnt="4" custScaleX="241229" custLinFactNeighborY="-537">
        <dgm:presLayoutVars>
          <dgm:bulletEnabled val="1"/>
        </dgm:presLayoutVars>
      </dgm:prSet>
      <dgm:spPr/>
    </dgm:pt>
    <dgm:pt modelId="{1BCA374D-888F-C842-99F3-30DC0FDADED2}" type="pres">
      <dgm:prSet presAssocID="{33D093B2-4167-FE44-BE13-D5300CE0D845}" presName="sibTrans" presStyleLbl="sibTrans2D1" presStyleIdx="0" presStyleCnt="3"/>
      <dgm:spPr/>
    </dgm:pt>
    <dgm:pt modelId="{12D29DF4-0C09-1D43-ABEC-8B02210BD544}" type="pres">
      <dgm:prSet presAssocID="{33D093B2-4167-FE44-BE13-D5300CE0D845}" presName="connectorText" presStyleLbl="sibTrans2D1" presStyleIdx="0" presStyleCnt="3"/>
      <dgm:spPr/>
    </dgm:pt>
    <dgm:pt modelId="{CFE06FA2-7775-0147-8772-073328EE3AE8}" type="pres">
      <dgm:prSet presAssocID="{2D5D3E9B-F184-274C-9CBC-958720AD6A10}" presName="node" presStyleLbl="node1" presStyleIdx="1" presStyleCnt="4" custScaleX="241229" custLinFactNeighborX="70" custLinFactNeighborY="3166">
        <dgm:presLayoutVars>
          <dgm:bulletEnabled val="1"/>
        </dgm:presLayoutVars>
      </dgm:prSet>
      <dgm:spPr/>
    </dgm:pt>
    <dgm:pt modelId="{AA6DC5CD-0235-E040-A97E-460304EB4E7F}" type="pres">
      <dgm:prSet presAssocID="{B40785DB-C46F-5A41-9ACD-AD42366248F9}" presName="sibTrans" presStyleLbl="sibTrans2D1" presStyleIdx="1" presStyleCnt="3"/>
      <dgm:spPr/>
    </dgm:pt>
    <dgm:pt modelId="{7538BECF-8AB7-3C45-BC7C-5CCA8BC08850}" type="pres">
      <dgm:prSet presAssocID="{B40785DB-C46F-5A41-9ACD-AD42366248F9}" presName="connectorText" presStyleLbl="sibTrans2D1" presStyleIdx="1" presStyleCnt="3"/>
      <dgm:spPr/>
    </dgm:pt>
    <dgm:pt modelId="{BB275057-AD55-2244-AF3F-7E07ACA33DAB}" type="pres">
      <dgm:prSet presAssocID="{B958FDAD-6F74-6D4D-94F6-D9745F57EF78}" presName="node" presStyleLbl="node1" presStyleIdx="2" presStyleCnt="4" custScaleX="241229">
        <dgm:presLayoutVars>
          <dgm:bulletEnabled val="1"/>
        </dgm:presLayoutVars>
      </dgm:prSet>
      <dgm:spPr/>
    </dgm:pt>
    <dgm:pt modelId="{F785A7F3-416D-224B-A98A-0825DFC08DC5}" type="pres">
      <dgm:prSet presAssocID="{F5B0508E-C124-AF45-A269-03F321A7DC23}" presName="sibTrans" presStyleLbl="sibTrans2D1" presStyleIdx="2" presStyleCnt="3"/>
      <dgm:spPr/>
    </dgm:pt>
    <dgm:pt modelId="{C1963538-A6AB-F045-93A2-5CC46CD1551F}" type="pres">
      <dgm:prSet presAssocID="{F5B0508E-C124-AF45-A269-03F321A7DC23}" presName="connectorText" presStyleLbl="sibTrans2D1" presStyleIdx="2" presStyleCnt="3"/>
      <dgm:spPr/>
    </dgm:pt>
    <dgm:pt modelId="{E62FA350-9E6E-0E4B-902B-9A39892BD493}" type="pres">
      <dgm:prSet presAssocID="{09219810-7B61-4F45-B7E5-7B97FEA2D5FD}" presName="node" presStyleLbl="node1" presStyleIdx="3" presStyleCnt="4" custScaleX="241229">
        <dgm:presLayoutVars>
          <dgm:bulletEnabled val="1"/>
        </dgm:presLayoutVars>
      </dgm:prSet>
      <dgm:spPr/>
    </dgm:pt>
  </dgm:ptLst>
  <dgm:cxnLst>
    <dgm:cxn modelId="{8CCC820D-1E92-7543-BACE-4FAD9235BA27}" srcId="{69A655CC-2BB2-D545-9A71-89678509B30C}" destId="{2D5D3E9B-F184-274C-9CBC-958720AD6A10}" srcOrd="1" destOrd="0" parTransId="{C8A714F0-FE7C-7248-9DE3-3A6B55CC0B21}" sibTransId="{B40785DB-C46F-5A41-9ACD-AD42366248F9}"/>
    <dgm:cxn modelId="{7E0EB11B-9757-1E49-9444-988AC113B0E5}" srcId="{69A655CC-2BB2-D545-9A71-89678509B30C}" destId="{B958FDAD-6F74-6D4D-94F6-D9745F57EF78}" srcOrd="2" destOrd="0" parTransId="{FC60EEC0-2E58-AC4A-9982-59A3F7231C78}" sibTransId="{F5B0508E-C124-AF45-A269-03F321A7DC23}"/>
    <dgm:cxn modelId="{AA618C22-B995-7B4F-B953-9AC49D1CFDAE}" type="presOf" srcId="{33D093B2-4167-FE44-BE13-D5300CE0D845}" destId="{12D29DF4-0C09-1D43-ABEC-8B02210BD544}" srcOrd="1" destOrd="0" presId="urn:microsoft.com/office/officeart/2005/8/layout/process2"/>
    <dgm:cxn modelId="{3BEC4E3A-B962-8B4F-8B3A-04905C8DB3D8}" srcId="{69A655CC-2BB2-D545-9A71-89678509B30C}" destId="{30AAF0F2-739A-964B-BC33-2A6ACCB0289F}" srcOrd="0" destOrd="0" parTransId="{E99E0193-0466-C14E-B622-9FAC8DEBC943}" sibTransId="{33D093B2-4167-FE44-BE13-D5300CE0D845}"/>
    <dgm:cxn modelId="{9965663C-BD61-F941-80BB-20A488465B54}" type="presOf" srcId="{09219810-7B61-4F45-B7E5-7B97FEA2D5FD}" destId="{E62FA350-9E6E-0E4B-902B-9A39892BD493}" srcOrd="0" destOrd="0" presId="urn:microsoft.com/office/officeart/2005/8/layout/process2"/>
    <dgm:cxn modelId="{33D6E84E-7A6A-DF45-ACE5-9AA7DD16E54B}" type="presOf" srcId="{B40785DB-C46F-5A41-9ACD-AD42366248F9}" destId="{7538BECF-8AB7-3C45-BC7C-5CCA8BC08850}" srcOrd="1" destOrd="0" presId="urn:microsoft.com/office/officeart/2005/8/layout/process2"/>
    <dgm:cxn modelId="{44520B6C-EF54-EB49-9C04-2C420D6E70AA}" type="presOf" srcId="{B958FDAD-6F74-6D4D-94F6-D9745F57EF78}" destId="{BB275057-AD55-2244-AF3F-7E07ACA33DAB}" srcOrd="0" destOrd="0" presId="urn:microsoft.com/office/officeart/2005/8/layout/process2"/>
    <dgm:cxn modelId="{F17C986F-8546-4643-BC6E-A6C0F5BE8028}" type="presOf" srcId="{30AAF0F2-739A-964B-BC33-2A6ACCB0289F}" destId="{F7BCEE00-A9F9-B74B-B1F5-9182ACA00B30}" srcOrd="0" destOrd="0" presId="urn:microsoft.com/office/officeart/2005/8/layout/process2"/>
    <dgm:cxn modelId="{30A6A38A-1170-9843-8941-6FA31D72017F}" srcId="{69A655CC-2BB2-D545-9A71-89678509B30C}" destId="{09219810-7B61-4F45-B7E5-7B97FEA2D5FD}" srcOrd="3" destOrd="0" parTransId="{58C3362A-6C1D-E84A-9188-BE26E4E05B99}" sibTransId="{0F05F81F-FCA0-4B42-B248-7AA096F65DAC}"/>
    <dgm:cxn modelId="{500C6092-696D-174A-9AAC-2015980F2120}" type="presOf" srcId="{F5B0508E-C124-AF45-A269-03F321A7DC23}" destId="{C1963538-A6AB-F045-93A2-5CC46CD1551F}" srcOrd="1" destOrd="0" presId="urn:microsoft.com/office/officeart/2005/8/layout/process2"/>
    <dgm:cxn modelId="{7C66B8AA-380B-2740-9D25-85BD15A42786}" type="presOf" srcId="{69A655CC-2BB2-D545-9A71-89678509B30C}" destId="{E96885C3-22BE-F64D-BB64-F067571715C2}" srcOrd="0" destOrd="0" presId="urn:microsoft.com/office/officeart/2005/8/layout/process2"/>
    <dgm:cxn modelId="{46FD10AF-0D38-C94A-8CAD-0E0DD855E381}" type="presOf" srcId="{33D093B2-4167-FE44-BE13-D5300CE0D845}" destId="{1BCA374D-888F-C842-99F3-30DC0FDADED2}" srcOrd="0" destOrd="0" presId="urn:microsoft.com/office/officeart/2005/8/layout/process2"/>
    <dgm:cxn modelId="{B52021C1-E751-2F49-BD29-26031B78BDA2}" type="presOf" srcId="{F5B0508E-C124-AF45-A269-03F321A7DC23}" destId="{F785A7F3-416D-224B-A98A-0825DFC08DC5}" srcOrd="0" destOrd="0" presId="urn:microsoft.com/office/officeart/2005/8/layout/process2"/>
    <dgm:cxn modelId="{A6AD65C8-C1F6-EA41-8166-31DA37D850E7}" type="presOf" srcId="{B40785DB-C46F-5A41-9ACD-AD42366248F9}" destId="{AA6DC5CD-0235-E040-A97E-460304EB4E7F}" srcOrd="0" destOrd="0" presId="urn:microsoft.com/office/officeart/2005/8/layout/process2"/>
    <dgm:cxn modelId="{A5D79CD5-96D0-8344-8B79-C36FD0754879}" type="presOf" srcId="{2D5D3E9B-F184-274C-9CBC-958720AD6A10}" destId="{CFE06FA2-7775-0147-8772-073328EE3AE8}" srcOrd="0" destOrd="0" presId="urn:microsoft.com/office/officeart/2005/8/layout/process2"/>
    <dgm:cxn modelId="{216329E0-E44C-1741-BD07-8734EA21AFA6}" type="presParOf" srcId="{E96885C3-22BE-F64D-BB64-F067571715C2}" destId="{F7BCEE00-A9F9-B74B-B1F5-9182ACA00B30}" srcOrd="0" destOrd="0" presId="urn:microsoft.com/office/officeart/2005/8/layout/process2"/>
    <dgm:cxn modelId="{F4B342A0-BD55-4947-9824-AB75270F6C41}" type="presParOf" srcId="{E96885C3-22BE-F64D-BB64-F067571715C2}" destId="{1BCA374D-888F-C842-99F3-30DC0FDADED2}" srcOrd="1" destOrd="0" presId="urn:microsoft.com/office/officeart/2005/8/layout/process2"/>
    <dgm:cxn modelId="{BAD23365-6798-1243-8E34-E0BE0B556A6C}" type="presParOf" srcId="{1BCA374D-888F-C842-99F3-30DC0FDADED2}" destId="{12D29DF4-0C09-1D43-ABEC-8B02210BD544}" srcOrd="0" destOrd="0" presId="urn:microsoft.com/office/officeart/2005/8/layout/process2"/>
    <dgm:cxn modelId="{D16F996D-C043-9B4D-ACC3-8E3B71D9259B}" type="presParOf" srcId="{E96885C3-22BE-F64D-BB64-F067571715C2}" destId="{CFE06FA2-7775-0147-8772-073328EE3AE8}" srcOrd="2" destOrd="0" presId="urn:microsoft.com/office/officeart/2005/8/layout/process2"/>
    <dgm:cxn modelId="{FA46BF5F-DC93-E341-9AC6-C8B9DDC6F182}" type="presParOf" srcId="{E96885C3-22BE-F64D-BB64-F067571715C2}" destId="{AA6DC5CD-0235-E040-A97E-460304EB4E7F}" srcOrd="3" destOrd="0" presId="urn:microsoft.com/office/officeart/2005/8/layout/process2"/>
    <dgm:cxn modelId="{B249CEAC-91F8-864F-92A7-9E51BB5E66E5}" type="presParOf" srcId="{AA6DC5CD-0235-E040-A97E-460304EB4E7F}" destId="{7538BECF-8AB7-3C45-BC7C-5CCA8BC08850}" srcOrd="0" destOrd="0" presId="urn:microsoft.com/office/officeart/2005/8/layout/process2"/>
    <dgm:cxn modelId="{F2953A86-7C89-AB42-89C4-BE294A917564}" type="presParOf" srcId="{E96885C3-22BE-F64D-BB64-F067571715C2}" destId="{BB275057-AD55-2244-AF3F-7E07ACA33DAB}" srcOrd="4" destOrd="0" presId="urn:microsoft.com/office/officeart/2005/8/layout/process2"/>
    <dgm:cxn modelId="{B832D52C-833C-4140-BB25-E378800298D2}" type="presParOf" srcId="{E96885C3-22BE-F64D-BB64-F067571715C2}" destId="{F785A7F3-416D-224B-A98A-0825DFC08DC5}" srcOrd="5" destOrd="0" presId="urn:microsoft.com/office/officeart/2005/8/layout/process2"/>
    <dgm:cxn modelId="{BABD8743-5944-A149-A036-BC02A6B9FA54}" type="presParOf" srcId="{F785A7F3-416D-224B-A98A-0825DFC08DC5}" destId="{C1963538-A6AB-F045-93A2-5CC46CD1551F}" srcOrd="0" destOrd="0" presId="urn:microsoft.com/office/officeart/2005/8/layout/process2"/>
    <dgm:cxn modelId="{8601167A-02D6-D844-A8F0-464F79B93A0D}" type="presParOf" srcId="{E96885C3-22BE-F64D-BB64-F067571715C2}" destId="{E62FA350-9E6E-0E4B-902B-9A39892BD49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A655CC-2BB2-D545-9A71-89678509B30C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30AAF0F2-739A-964B-BC33-2A6ACCB0289F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sz="2400" b="1" dirty="0">
              <a:solidFill>
                <a:schemeClr val="tx1"/>
              </a:solidFill>
            </a:rPr>
            <a:t>1. Define schema </a:t>
          </a:r>
          <a:r>
            <a:rPr lang="en-US" sz="2400" dirty="0">
              <a:solidFill>
                <a:schemeClr val="tx1"/>
              </a:solidFill>
            </a:rPr>
            <a:t>– database name, version, table names, column names</a:t>
          </a:r>
          <a:endParaRPr lang="en-US" sz="2400" dirty="0">
            <a:solidFill>
              <a:srgbClr val="000000"/>
            </a:solidFill>
          </a:endParaRPr>
        </a:p>
      </dgm:t>
    </dgm:pt>
    <dgm:pt modelId="{E99E0193-0466-C14E-B622-9FAC8DEBC943}" type="parTrans" cxnId="{3BEC4E3A-B962-8B4F-8B3A-04905C8DB3D8}">
      <dgm:prSet/>
      <dgm:spPr/>
      <dgm:t>
        <a:bodyPr/>
        <a:lstStyle/>
        <a:p>
          <a:endParaRPr lang="en-US"/>
        </a:p>
      </dgm:t>
    </dgm:pt>
    <dgm:pt modelId="{33D093B2-4167-FE44-BE13-D5300CE0D845}" type="sibTrans" cxnId="{3BEC4E3A-B962-8B4F-8B3A-04905C8DB3D8}">
      <dgm:prSet/>
      <dgm:spPr/>
      <dgm:t>
        <a:bodyPr/>
        <a:lstStyle/>
        <a:p>
          <a:endParaRPr lang="en-US"/>
        </a:p>
      </dgm:t>
    </dgm:pt>
    <dgm:pt modelId="{B958FDAD-6F74-6D4D-94F6-D9745F57EF78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sz="2400" b="1" dirty="0">
              <a:solidFill>
                <a:srgbClr val="000000"/>
              </a:solidFill>
            </a:rPr>
            <a:t>3. Execute queries </a:t>
          </a:r>
          <a:r>
            <a:rPr lang="en-US" sz="2400" dirty="0">
              <a:solidFill>
                <a:srgbClr val="000000"/>
              </a:solidFill>
            </a:rPr>
            <a:t>– insert, update, delete operations</a:t>
          </a:r>
        </a:p>
      </dgm:t>
    </dgm:pt>
    <dgm:pt modelId="{FC60EEC0-2E58-AC4A-9982-59A3F7231C78}" type="parTrans" cxnId="{7E0EB11B-9757-1E49-9444-988AC113B0E5}">
      <dgm:prSet/>
      <dgm:spPr/>
      <dgm:t>
        <a:bodyPr/>
        <a:lstStyle/>
        <a:p>
          <a:endParaRPr lang="en-US"/>
        </a:p>
      </dgm:t>
    </dgm:pt>
    <dgm:pt modelId="{F5B0508E-C124-AF45-A269-03F321A7DC23}" type="sibTrans" cxnId="{7E0EB11B-9757-1E49-9444-988AC113B0E5}">
      <dgm:prSet/>
      <dgm:spPr/>
      <dgm:t>
        <a:bodyPr/>
        <a:lstStyle/>
        <a:p>
          <a:endParaRPr lang="en-US"/>
        </a:p>
      </dgm:t>
    </dgm:pt>
    <dgm:pt modelId="{2D5D3E9B-F184-274C-9CBC-958720AD6A10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sz="2400" b="1" dirty="0">
              <a:solidFill>
                <a:srgbClr val="000000"/>
              </a:solidFill>
            </a:rPr>
            <a:t>2</a:t>
          </a:r>
          <a:r>
            <a:rPr lang="en-US" sz="2400" dirty="0">
              <a:solidFill>
                <a:srgbClr val="000000"/>
              </a:solidFill>
            </a:rPr>
            <a:t>. </a:t>
          </a:r>
          <a:r>
            <a:rPr lang="en-US" sz="2400" b="1" dirty="0">
              <a:solidFill>
                <a:srgbClr val="000000"/>
              </a:solidFill>
            </a:rPr>
            <a:t>Create the database </a:t>
          </a:r>
          <a:r>
            <a:rPr lang="en-US" sz="2400" dirty="0">
              <a:solidFill>
                <a:srgbClr val="000000"/>
              </a:solidFill>
            </a:rPr>
            <a:t>– queries to create the database</a:t>
          </a:r>
        </a:p>
      </dgm:t>
    </dgm:pt>
    <dgm:pt modelId="{C8A714F0-FE7C-7248-9DE3-3A6B55CC0B21}" type="parTrans" cxnId="{8CCC820D-1E92-7543-BACE-4FAD9235BA27}">
      <dgm:prSet/>
      <dgm:spPr/>
      <dgm:t>
        <a:bodyPr/>
        <a:lstStyle/>
        <a:p>
          <a:endParaRPr lang="en-US"/>
        </a:p>
      </dgm:t>
    </dgm:pt>
    <dgm:pt modelId="{B40785DB-C46F-5A41-9ACD-AD42366248F9}" type="sibTrans" cxnId="{8CCC820D-1E92-7543-BACE-4FAD9235BA27}">
      <dgm:prSet/>
      <dgm:spPr/>
      <dgm:t>
        <a:bodyPr/>
        <a:lstStyle/>
        <a:p>
          <a:endParaRPr lang="en-US"/>
        </a:p>
      </dgm:t>
    </dgm:pt>
    <dgm:pt modelId="{E96885C3-22BE-F64D-BB64-F067571715C2}" type="pres">
      <dgm:prSet presAssocID="{69A655CC-2BB2-D545-9A71-89678509B30C}" presName="linearFlow" presStyleCnt="0">
        <dgm:presLayoutVars>
          <dgm:resizeHandles val="exact"/>
        </dgm:presLayoutVars>
      </dgm:prSet>
      <dgm:spPr/>
    </dgm:pt>
    <dgm:pt modelId="{F7BCEE00-A9F9-B74B-B1F5-9182ACA00B30}" type="pres">
      <dgm:prSet presAssocID="{30AAF0F2-739A-964B-BC33-2A6ACCB0289F}" presName="node" presStyleLbl="node1" presStyleIdx="0" presStyleCnt="3" custScaleX="241229" custLinFactNeighborY="-537">
        <dgm:presLayoutVars>
          <dgm:bulletEnabled val="1"/>
        </dgm:presLayoutVars>
      </dgm:prSet>
      <dgm:spPr/>
    </dgm:pt>
    <dgm:pt modelId="{1BCA374D-888F-C842-99F3-30DC0FDADED2}" type="pres">
      <dgm:prSet presAssocID="{33D093B2-4167-FE44-BE13-D5300CE0D845}" presName="sibTrans" presStyleLbl="sibTrans2D1" presStyleIdx="0" presStyleCnt="2"/>
      <dgm:spPr/>
    </dgm:pt>
    <dgm:pt modelId="{12D29DF4-0C09-1D43-ABEC-8B02210BD544}" type="pres">
      <dgm:prSet presAssocID="{33D093B2-4167-FE44-BE13-D5300CE0D845}" presName="connectorText" presStyleLbl="sibTrans2D1" presStyleIdx="0" presStyleCnt="2"/>
      <dgm:spPr/>
    </dgm:pt>
    <dgm:pt modelId="{CFE06FA2-7775-0147-8772-073328EE3AE8}" type="pres">
      <dgm:prSet presAssocID="{2D5D3E9B-F184-274C-9CBC-958720AD6A10}" presName="node" presStyleLbl="node1" presStyleIdx="1" presStyleCnt="3" custScaleX="241229" custLinFactNeighborX="70" custLinFactNeighborY="3166">
        <dgm:presLayoutVars>
          <dgm:bulletEnabled val="1"/>
        </dgm:presLayoutVars>
      </dgm:prSet>
      <dgm:spPr/>
    </dgm:pt>
    <dgm:pt modelId="{AA6DC5CD-0235-E040-A97E-460304EB4E7F}" type="pres">
      <dgm:prSet presAssocID="{B40785DB-C46F-5A41-9ACD-AD42366248F9}" presName="sibTrans" presStyleLbl="sibTrans2D1" presStyleIdx="1" presStyleCnt="2"/>
      <dgm:spPr/>
    </dgm:pt>
    <dgm:pt modelId="{7538BECF-8AB7-3C45-BC7C-5CCA8BC08850}" type="pres">
      <dgm:prSet presAssocID="{B40785DB-C46F-5A41-9ACD-AD42366248F9}" presName="connectorText" presStyleLbl="sibTrans2D1" presStyleIdx="1" presStyleCnt="2"/>
      <dgm:spPr/>
    </dgm:pt>
    <dgm:pt modelId="{BB275057-AD55-2244-AF3F-7E07ACA33DAB}" type="pres">
      <dgm:prSet presAssocID="{B958FDAD-6F74-6D4D-94F6-D9745F57EF78}" presName="node" presStyleLbl="node1" presStyleIdx="2" presStyleCnt="3" custScaleX="241229">
        <dgm:presLayoutVars>
          <dgm:bulletEnabled val="1"/>
        </dgm:presLayoutVars>
      </dgm:prSet>
      <dgm:spPr/>
    </dgm:pt>
  </dgm:ptLst>
  <dgm:cxnLst>
    <dgm:cxn modelId="{C34F1309-5DBB-6049-86BD-567CA100FD1A}" type="presOf" srcId="{B40785DB-C46F-5A41-9ACD-AD42366248F9}" destId="{AA6DC5CD-0235-E040-A97E-460304EB4E7F}" srcOrd="0" destOrd="0" presId="urn:microsoft.com/office/officeart/2005/8/layout/process2"/>
    <dgm:cxn modelId="{8CCC820D-1E92-7543-BACE-4FAD9235BA27}" srcId="{69A655CC-2BB2-D545-9A71-89678509B30C}" destId="{2D5D3E9B-F184-274C-9CBC-958720AD6A10}" srcOrd="1" destOrd="0" parTransId="{C8A714F0-FE7C-7248-9DE3-3A6B55CC0B21}" sibTransId="{B40785DB-C46F-5A41-9ACD-AD42366248F9}"/>
    <dgm:cxn modelId="{7E0EB11B-9757-1E49-9444-988AC113B0E5}" srcId="{69A655CC-2BB2-D545-9A71-89678509B30C}" destId="{B958FDAD-6F74-6D4D-94F6-D9745F57EF78}" srcOrd="2" destOrd="0" parTransId="{FC60EEC0-2E58-AC4A-9982-59A3F7231C78}" sibTransId="{F5B0508E-C124-AF45-A269-03F321A7DC23}"/>
    <dgm:cxn modelId="{3BEC4E3A-B962-8B4F-8B3A-04905C8DB3D8}" srcId="{69A655CC-2BB2-D545-9A71-89678509B30C}" destId="{30AAF0F2-739A-964B-BC33-2A6ACCB0289F}" srcOrd="0" destOrd="0" parTransId="{E99E0193-0466-C14E-B622-9FAC8DEBC943}" sibTransId="{33D093B2-4167-FE44-BE13-D5300CE0D845}"/>
    <dgm:cxn modelId="{DDA7A343-D658-B340-ACDB-3A7205C35C73}" type="presOf" srcId="{33D093B2-4167-FE44-BE13-D5300CE0D845}" destId="{1BCA374D-888F-C842-99F3-30DC0FDADED2}" srcOrd="0" destOrd="0" presId="urn:microsoft.com/office/officeart/2005/8/layout/process2"/>
    <dgm:cxn modelId="{94DD4A59-C4C1-5F48-B8FD-CF511E012D08}" type="presOf" srcId="{33D093B2-4167-FE44-BE13-D5300CE0D845}" destId="{12D29DF4-0C09-1D43-ABEC-8B02210BD544}" srcOrd="1" destOrd="0" presId="urn:microsoft.com/office/officeart/2005/8/layout/process2"/>
    <dgm:cxn modelId="{4A4E606E-67C6-504D-9E2C-4D41DCF512B0}" type="presOf" srcId="{30AAF0F2-739A-964B-BC33-2A6ACCB0289F}" destId="{F7BCEE00-A9F9-B74B-B1F5-9182ACA00B30}" srcOrd="0" destOrd="0" presId="urn:microsoft.com/office/officeart/2005/8/layout/process2"/>
    <dgm:cxn modelId="{AF92EB72-8BDC-104B-B94D-460E2B942C3D}" type="presOf" srcId="{B958FDAD-6F74-6D4D-94F6-D9745F57EF78}" destId="{BB275057-AD55-2244-AF3F-7E07ACA33DAB}" srcOrd="0" destOrd="0" presId="urn:microsoft.com/office/officeart/2005/8/layout/process2"/>
    <dgm:cxn modelId="{05C7F881-93A2-494A-85C1-EA2598F65EB2}" type="presOf" srcId="{B40785DB-C46F-5A41-9ACD-AD42366248F9}" destId="{7538BECF-8AB7-3C45-BC7C-5CCA8BC08850}" srcOrd="1" destOrd="0" presId="urn:microsoft.com/office/officeart/2005/8/layout/process2"/>
    <dgm:cxn modelId="{5ACB2CAA-EE76-3A49-A448-3B5C8B90F2C2}" type="presOf" srcId="{2D5D3E9B-F184-274C-9CBC-958720AD6A10}" destId="{CFE06FA2-7775-0147-8772-073328EE3AE8}" srcOrd="0" destOrd="0" presId="urn:microsoft.com/office/officeart/2005/8/layout/process2"/>
    <dgm:cxn modelId="{E283E5D2-B6B3-2140-83F2-2EC856E53E63}" type="presOf" srcId="{69A655CC-2BB2-D545-9A71-89678509B30C}" destId="{E96885C3-22BE-F64D-BB64-F067571715C2}" srcOrd="0" destOrd="0" presId="urn:microsoft.com/office/officeart/2005/8/layout/process2"/>
    <dgm:cxn modelId="{FD2E531B-6034-C442-BB7A-C3B378D5D037}" type="presParOf" srcId="{E96885C3-22BE-F64D-BB64-F067571715C2}" destId="{F7BCEE00-A9F9-B74B-B1F5-9182ACA00B30}" srcOrd="0" destOrd="0" presId="urn:microsoft.com/office/officeart/2005/8/layout/process2"/>
    <dgm:cxn modelId="{E66C29F3-857E-774B-92EF-62A2FB1D28A0}" type="presParOf" srcId="{E96885C3-22BE-F64D-BB64-F067571715C2}" destId="{1BCA374D-888F-C842-99F3-30DC0FDADED2}" srcOrd="1" destOrd="0" presId="urn:microsoft.com/office/officeart/2005/8/layout/process2"/>
    <dgm:cxn modelId="{0C768244-3F3D-7B43-8A8F-FFECDB0EF24A}" type="presParOf" srcId="{1BCA374D-888F-C842-99F3-30DC0FDADED2}" destId="{12D29DF4-0C09-1D43-ABEC-8B02210BD544}" srcOrd="0" destOrd="0" presId="urn:microsoft.com/office/officeart/2005/8/layout/process2"/>
    <dgm:cxn modelId="{FC72190A-1C5D-1D48-982E-B27AC66E256E}" type="presParOf" srcId="{E96885C3-22BE-F64D-BB64-F067571715C2}" destId="{CFE06FA2-7775-0147-8772-073328EE3AE8}" srcOrd="2" destOrd="0" presId="urn:microsoft.com/office/officeart/2005/8/layout/process2"/>
    <dgm:cxn modelId="{3BBBB585-DB73-204A-A755-3A59CDF38066}" type="presParOf" srcId="{E96885C3-22BE-F64D-BB64-F067571715C2}" destId="{AA6DC5CD-0235-E040-A97E-460304EB4E7F}" srcOrd="3" destOrd="0" presId="urn:microsoft.com/office/officeart/2005/8/layout/process2"/>
    <dgm:cxn modelId="{6AD554F2-EC67-D442-944F-0ABF8CE0A3AF}" type="presParOf" srcId="{AA6DC5CD-0235-E040-A97E-460304EB4E7F}" destId="{7538BECF-8AB7-3C45-BC7C-5CCA8BC08850}" srcOrd="0" destOrd="0" presId="urn:microsoft.com/office/officeart/2005/8/layout/process2"/>
    <dgm:cxn modelId="{2EE56C03-EDB9-9140-9117-7337F5E06A60}" type="presParOf" srcId="{E96885C3-22BE-F64D-BB64-F067571715C2}" destId="{BB275057-AD55-2244-AF3F-7E07ACA33DA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ED5AC-A1FA-8941-91C2-59A64BD54387}">
      <dsp:nvSpPr>
        <dsp:cNvPr id="0" name=""/>
        <dsp:cNvSpPr/>
      </dsp:nvSpPr>
      <dsp:spPr>
        <a:xfrm>
          <a:off x="0" y="644421"/>
          <a:ext cx="82296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9E2BD-5F10-DB42-B914-B85313B2201A}">
      <dsp:nvSpPr>
        <dsp:cNvPr id="0" name=""/>
        <dsp:cNvSpPr/>
      </dsp:nvSpPr>
      <dsp:spPr>
        <a:xfrm>
          <a:off x="411480" y="172101"/>
          <a:ext cx="5760720" cy="9446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 storage options in Android</a:t>
          </a:r>
        </a:p>
      </dsp:txBody>
      <dsp:txXfrm>
        <a:off x="457594" y="218215"/>
        <a:ext cx="5668492" cy="852412"/>
      </dsp:txXfrm>
    </dsp:sp>
    <dsp:sp modelId="{F9B25D9C-6972-C14E-916F-D37EA77ACF82}">
      <dsp:nvSpPr>
        <dsp:cNvPr id="0" name=""/>
        <dsp:cNvSpPr/>
      </dsp:nvSpPr>
      <dsp:spPr>
        <a:xfrm>
          <a:off x="0" y="2095941"/>
          <a:ext cx="82296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2CE7E-ACE5-DF41-A5C4-28F8C4EB7EBD}">
      <dsp:nvSpPr>
        <dsp:cNvPr id="0" name=""/>
        <dsp:cNvSpPr/>
      </dsp:nvSpPr>
      <dsp:spPr>
        <a:xfrm>
          <a:off x="411480" y="1623621"/>
          <a:ext cx="5760720" cy="9446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Shared preferences</a:t>
          </a:r>
        </a:p>
      </dsp:txBody>
      <dsp:txXfrm>
        <a:off x="457594" y="1669735"/>
        <a:ext cx="5668492" cy="852412"/>
      </dsp:txXfrm>
    </dsp:sp>
    <dsp:sp modelId="{790516F1-C7BC-9F40-973F-127D2671AC05}">
      <dsp:nvSpPr>
        <dsp:cNvPr id="0" name=""/>
        <dsp:cNvSpPr/>
      </dsp:nvSpPr>
      <dsp:spPr>
        <a:xfrm>
          <a:off x="0" y="3547461"/>
          <a:ext cx="82296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B96CE-8D8A-6F4C-A3F5-E919355BDF88}">
      <dsp:nvSpPr>
        <dsp:cNvPr id="0" name=""/>
        <dsp:cNvSpPr/>
      </dsp:nvSpPr>
      <dsp:spPr>
        <a:xfrm>
          <a:off x="411480" y="3075141"/>
          <a:ext cx="5760720" cy="9446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SQLite Databases for Android</a:t>
          </a:r>
        </a:p>
      </dsp:txBody>
      <dsp:txXfrm>
        <a:off x="457594" y="3121255"/>
        <a:ext cx="5668492" cy="852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651DF-EAAF-B14F-A461-9286E555E1E1}">
      <dsp:nvSpPr>
        <dsp:cNvPr id="0" name=""/>
        <dsp:cNvSpPr/>
      </dsp:nvSpPr>
      <dsp:spPr>
        <a:xfrm>
          <a:off x="0" y="591343"/>
          <a:ext cx="2571749" cy="1543050"/>
        </a:xfrm>
        <a:prstGeom prst="rect">
          <a:avLst/>
        </a:prstGeom>
        <a:solidFill>
          <a:srgbClr val="CCFFCC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>
              <a:solidFill>
                <a:srgbClr val="FF0000"/>
              </a:solidFill>
            </a:rPr>
            <a:t>SharedPreferences</a:t>
          </a:r>
          <a:endParaRPr lang="en-US" sz="2200" b="1" kern="1200" dirty="0">
            <a:solidFill>
              <a:srgbClr val="FF0000"/>
            </a:solidFill>
          </a:endParaRP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Key-value pairs, private data</a:t>
          </a:r>
        </a:p>
      </dsp:txBody>
      <dsp:txXfrm>
        <a:off x="0" y="591343"/>
        <a:ext cx="2571749" cy="1543050"/>
      </dsp:txXfrm>
    </dsp:sp>
    <dsp:sp modelId="{55342532-AE27-4D43-83A1-055C1BDE7572}">
      <dsp:nvSpPr>
        <dsp:cNvPr id="0" name=""/>
        <dsp:cNvSpPr/>
      </dsp:nvSpPr>
      <dsp:spPr>
        <a:xfrm>
          <a:off x="2828925" y="591343"/>
          <a:ext cx="2571749" cy="1543050"/>
        </a:xfrm>
        <a:prstGeom prst="rect">
          <a:avLst/>
        </a:prstGeom>
        <a:solidFill>
          <a:srgbClr val="CCFFCC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rgbClr val="FF0000"/>
              </a:solidFill>
            </a:rPr>
            <a:t>Internal Storage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00000"/>
              </a:solidFill>
            </a:rPr>
            <a:t>Device memory, private data</a:t>
          </a:r>
        </a:p>
      </dsp:txBody>
      <dsp:txXfrm>
        <a:off x="2828925" y="591343"/>
        <a:ext cx="2571749" cy="1543050"/>
      </dsp:txXfrm>
    </dsp:sp>
    <dsp:sp modelId="{8BB5C82F-EAA6-4B40-B76D-FC90BC5870FB}">
      <dsp:nvSpPr>
        <dsp:cNvPr id="0" name=""/>
        <dsp:cNvSpPr/>
      </dsp:nvSpPr>
      <dsp:spPr>
        <a:xfrm>
          <a:off x="5657849" y="591343"/>
          <a:ext cx="2571749" cy="1543050"/>
        </a:xfrm>
        <a:prstGeom prst="rect">
          <a:avLst/>
        </a:prstGeom>
        <a:solidFill>
          <a:srgbClr val="CCFFCC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rgbClr val="FF0000"/>
              </a:solidFill>
            </a:rPr>
            <a:t>External Storage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00000"/>
              </a:solidFill>
            </a:rPr>
            <a:t>Shared external storage for public data</a:t>
          </a:r>
        </a:p>
      </dsp:txBody>
      <dsp:txXfrm>
        <a:off x="5657849" y="591343"/>
        <a:ext cx="2571749" cy="1543050"/>
      </dsp:txXfrm>
    </dsp:sp>
    <dsp:sp modelId="{7F01E370-889A-1B41-B68F-DD1AEBB2DA79}">
      <dsp:nvSpPr>
        <dsp:cNvPr id="0" name=""/>
        <dsp:cNvSpPr/>
      </dsp:nvSpPr>
      <dsp:spPr>
        <a:xfrm>
          <a:off x="1414462" y="2391568"/>
          <a:ext cx="2571749" cy="1543050"/>
        </a:xfrm>
        <a:prstGeom prst="rect">
          <a:avLst/>
        </a:prstGeom>
        <a:solidFill>
          <a:srgbClr val="CCFFCC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rgbClr val="FF0000"/>
              </a:solidFill>
            </a:rPr>
            <a:t>SQLite Database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00000"/>
              </a:solidFill>
            </a:rPr>
            <a:t>Structured, private data</a:t>
          </a:r>
        </a:p>
      </dsp:txBody>
      <dsp:txXfrm>
        <a:off x="1414462" y="2391568"/>
        <a:ext cx="2571749" cy="1543050"/>
      </dsp:txXfrm>
    </dsp:sp>
    <dsp:sp modelId="{A378D934-038A-5A49-B398-20B583EF27BE}">
      <dsp:nvSpPr>
        <dsp:cNvPr id="0" name=""/>
        <dsp:cNvSpPr/>
      </dsp:nvSpPr>
      <dsp:spPr>
        <a:xfrm>
          <a:off x="4243387" y="2391568"/>
          <a:ext cx="2571749" cy="1543050"/>
        </a:xfrm>
        <a:prstGeom prst="rect">
          <a:avLst/>
        </a:prstGeom>
        <a:solidFill>
          <a:srgbClr val="CCFFCC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rgbClr val="FF0000"/>
              </a:solidFill>
            </a:rPr>
            <a:t>Network Connection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00000"/>
              </a:solidFill>
            </a:rPr>
            <a:t>On the web, with network server</a:t>
          </a:r>
        </a:p>
      </dsp:txBody>
      <dsp:txXfrm>
        <a:off x="4243387" y="2391568"/>
        <a:ext cx="2571749" cy="1543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6AD41-79E9-D440-A1EE-37A01B8B5B14}">
      <dsp:nvSpPr>
        <dsp:cNvPr id="0" name=""/>
        <dsp:cNvSpPr/>
      </dsp:nvSpPr>
      <dsp:spPr>
        <a:xfrm>
          <a:off x="3352800" y="1708"/>
          <a:ext cx="5029200" cy="925114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Store user details</a:t>
          </a:r>
        </a:p>
      </dsp:txBody>
      <dsp:txXfrm>
        <a:off x="3352800" y="117347"/>
        <a:ext cx="4682282" cy="693836"/>
      </dsp:txXfrm>
    </dsp:sp>
    <dsp:sp modelId="{736374D4-4716-2A4C-AFBA-059EF4550BA5}">
      <dsp:nvSpPr>
        <dsp:cNvPr id="0" name=""/>
        <dsp:cNvSpPr/>
      </dsp:nvSpPr>
      <dsp:spPr>
        <a:xfrm>
          <a:off x="0" y="0"/>
          <a:ext cx="3352800" cy="925114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User info </a:t>
          </a:r>
        </a:p>
      </dsp:txBody>
      <dsp:txXfrm>
        <a:off x="45160" y="45160"/>
        <a:ext cx="3262480" cy="834794"/>
      </dsp:txXfrm>
    </dsp:sp>
    <dsp:sp modelId="{66CD26AE-86EF-CA42-8F3A-40E9B4DB38A8}">
      <dsp:nvSpPr>
        <dsp:cNvPr id="0" name=""/>
        <dsp:cNvSpPr/>
      </dsp:nvSpPr>
      <dsp:spPr>
        <a:xfrm>
          <a:off x="3352800" y="1019334"/>
          <a:ext cx="5029200" cy="925114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Remember last user location</a:t>
          </a:r>
        </a:p>
      </dsp:txBody>
      <dsp:txXfrm>
        <a:off x="3352800" y="1134973"/>
        <a:ext cx="4682282" cy="693836"/>
      </dsp:txXfrm>
    </dsp:sp>
    <dsp:sp modelId="{DEAB94C6-1FBD-4B41-8FE9-42A0DA93D7FA}">
      <dsp:nvSpPr>
        <dsp:cNvPr id="0" name=""/>
        <dsp:cNvSpPr/>
      </dsp:nvSpPr>
      <dsp:spPr>
        <a:xfrm>
          <a:off x="0" y="1019334"/>
          <a:ext cx="3352800" cy="925114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Location</a:t>
          </a:r>
        </a:p>
      </dsp:txBody>
      <dsp:txXfrm>
        <a:off x="45160" y="1064494"/>
        <a:ext cx="3262480" cy="834794"/>
      </dsp:txXfrm>
    </dsp:sp>
    <dsp:sp modelId="{FD646104-88D9-1949-8659-A5E4040A5F21}">
      <dsp:nvSpPr>
        <dsp:cNvPr id="0" name=""/>
        <dsp:cNvSpPr/>
      </dsp:nvSpPr>
      <dsp:spPr>
        <a:xfrm>
          <a:off x="3352800" y="2036961"/>
          <a:ext cx="5029200" cy="925114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Check when app was last updated</a:t>
          </a:r>
        </a:p>
      </dsp:txBody>
      <dsp:txXfrm>
        <a:off x="3352800" y="2152600"/>
        <a:ext cx="4682282" cy="693836"/>
      </dsp:txXfrm>
    </dsp:sp>
    <dsp:sp modelId="{F1BD5E77-DC76-F04C-BCCF-1BFB5C4B850B}">
      <dsp:nvSpPr>
        <dsp:cNvPr id="0" name=""/>
        <dsp:cNvSpPr/>
      </dsp:nvSpPr>
      <dsp:spPr>
        <a:xfrm>
          <a:off x="0" y="2036961"/>
          <a:ext cx="3352800" cy="925114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Updated</a:t>
          </a:r>
        </a:p>
      </dsp:txBody>
      <dsp:txXfrm>
        <a:off x="45160" y="2082121"/>
        <a:ext cx="3262480" cy="834794"/>
      </dsp:txXfrm>
    </dsp:sp>
    <dsp:sp modelId="{36A575CE-BBE2-D348-AA40-86F0CD9FA070}">
      <dsp:nvSpPr>
        <dsp:cNvPr id="0" name=""/>
        <dsp:cNvSpPr/>
      </dsp:nvSpPr>
      <dsp:spPr>
        <a:xfrm>
          <a:off x="3352800" y="3054587"/>
          <a:ext cx="5029200" cy="925114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Store user settings</a:t>
          </a:r>
        </a:p>
      </dsp:txBody>
      <dsp:txXfrm>
        <a:off x="3352800" y="3170226"/>
        <a:ext cx="4682282" cy="693836"/>
      </dsp:txXfrm>
    </dsp:sp>
    <dsp:sp modelId="{D7CE67C7-1E7B-1049-A169-34D1F01A7393}">
      <dsp:nvSpPr>
        <dsp:cNvPr id="0" name=""/>
        <dsp:cNvSpPr/>
      </dsp:nvSpPr>
      <dsp:spPr>
        <a:xfrm>
          <a:off x="0" y="3054587"/>
          <a:ext cx="3352800" cy="925114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Settings</a:t>
          </a:r>
        </a:p>
      </dsp:txBody>
      <dsp:txXfrm>
        <a:off x="45160" y="3099747"/>
        <a:ext cx="3262480" cy="834794"/>
      </dsp:txXfrm>
    </dsp:sp>
    <dsp:sp modelId="{9E535331-8E3F-B144-8289-27335474A769}">
      <dsp:nvSpPr>
        <dsp:cNvPr id="0" name=""/>
        <dsp:cNvSpPr/>
      </dsp:nvSpPr>
      <dsp:spPr>
        <a:xfrm>
          <a:off x="3352800" y="4072213"/>
          <a:ext cx="5029200" cy="925114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Check if the user is using the app for the first time</a:t>
          </a:r>
        </a:p>
      </dsp:txBody>
      <dsp:txXfrm>
        <a:off x="3352800" y="4187852"/>
        <a:ext cx="4682282" cy="693836"/>
      </dsp:txXfrm>
    </dsp:sp>
    <dsp:sp modelId="{BC44A167-A695-7F40-9D02-7EE5CEB379DC}">
      <dsp:nvSpPr>
        <dsp:cNvPr id="0" name=""/>
        <dsp:cNvSpPr/>
      </dsp:nvSpPr>
      <dsp:spPr>
        <a:xfrm>
          <a:off x="0" y="4072213"/>
          <a:ext cx="3352800" cy="925114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First time use</a:t>
          </a:r>
        </a:p>
      </dsp:txBody>
      <dsp:txXfrm>
        <a:off x="45160" y="4117373"/>
        <a:ext cx="3262480" cy="8347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CEE00-A9F9-B74B-B1F5-9182ACA00B30}">
      <dsp:nvSpPr>
        <dsp:cNvPr id="0" name=""/>
        <dsp:cNvSpPr/>
      </dsp:nvSpPr>
      <dsp:spPr>
        <a:xfrm>
          <a:off x="152393" y="2212"/>
          <a:ext cx="7924813" cy="821295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1. Get a reference to the </a:t>
          </a:r>
          <a:r>
            <a:rPr lang="en-US" sz="2400" b="1" kern="1200" dirty="0" err="1">
              <a:solidFill>
                <a:schemeClr val="tx1"/>
              </a:solidFill>
            </a:rPr>
            <a:t>SharedPreferences</a:t>
          </a:r>
          <a:r>
            <a:rPr lang="en-US" sz="2400" b="1" kern="1200" dirty="0">
              <a:solidFill>
                <a:schemeClr val="tx1"/>
              </a:solidFill>
            </a:rPr>
            <a:t> object</a:t>
          </a:r>
          <a:br>
            <a:rPr lang="en-US" sz="2400" b="1" kern="1200" dirty="0">
              <a:solidFill>
                <a:schemeClr val="tx1"/>
              </a:solidFill>
            </a:rPr>
          </a:br>
          <a:r>
            <a:rPr lang="en-US" sz="2400" kern="1200" dirty="0">
              <a:solidFill>
                <a:schemeClr val="tx1"/>
              </a:solidFill>
            </a:rPr>
            <a:t>          </a:t>
          </a:r>
          <a:r>
            <a:rPr lang="en-US" sz="2400" kern="1200" dirty="0" err="1">
              <a:solidFill>
                <a:srgbClr val="000000"/>
              </a:solidFill>
            </a:rPr>
            <a:t>getPreferences</a:t>
          </a:r>
          <a:r>
            <a:rPr lang="en-US" sz="2400" kern="1200" dirty="0">
              <a:solidFill>
                <a:srgbClr val="000000"/>
              </a:solidFill>
            </a:rPr>
            <a:t>() or </a:t>
          </a:r>
          <a:r>
            <a:rPr lang="en-US" sz="2400" kern="1200" dirty="0" err="1">
              <a:solidFill>
                <a:srgbClr val="000000"/>
              </a:solidFill>
            </a:rPr>
            <a:t>getSharedPreferences</a:t>
          </a:r>
          <a:r>
            <a:rPr lang="en-US" sz="2400" kern="1200" dirty="0">
              <a:solidFill>
                <a:srgbClr val="000000"/>
              </a:solidFill>
            </a:rPr>
            <a:t>()</a:t>
          </a:r>
        </a:p>
      </dsp:txBody>
      <dsp:txXfrm>
        <a:off x="176448" y="26267"/>
        <a:ext cx="7876703" cy="773185"/>
      </dsp:txXfrm>
    </dsp:sp>
    <dsp:sp modelId="{1BCA374D-888F-C842-99F3-30DC0FDADED2}">
      <dsp:nvSpPr>
        <dsp:cNvPr id="0" name=""/>
        <dsp:cNvSpPr/>
      </dsp:nvSpPr>
      <dsp:spPr>
        <a:xfrm rot="5393661">
          <a:off x="3956254" y="851643"/>
          <a:ext cx="319391" cy="3695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4004986" y="876740"/>
        <a:ext cx="221749" cy="223574"/>
      </dsp:txXfrm>
    </dsp:sp>
    <dsp:sp modelId="{CFE06FA2-7775-0147-8772-073328EE3AE8}">
      <dsp:nvSpPr>
        <dsp:cNvPr id="0" name=""/>
        <dsp:cNvSpPr/>
      </dsp:nvSpPr>
      <dsp:spPr>
        <a:xfrm>
          <a:off x="154692" y="1249362"/>
          <a:ext cx="7924813" cy="821295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00000"/>
              </a:solidFill>
            </a:rPr>
            <a:t>2</a:t>
          </a:r>
          <a:r>
            <a:rPr lang="en-US" sz="2400" kern="1200" dirty="0">
              <a:solidFill>
                <a:srgbClr val="000000"/>
              </a:solidFill>
            </a:rPr>
            <a:t>. </a:t>
          </a:r>
          <a:r>
            <a:rPr lang="en-US" sz="2400" b="1" kern="1200" dirty="0">
              <a:solidFill>
                <a:srgbClr val="000000"/>
              </a:solidFill>
            </a:rPr>
            <a:t>Call the Editor  </a:t>
          </a:r>
          <a:r>
            <a:rPr lang="en-US" sz="2400" kern="1200" dirty="0">
              <a:solidFill>
                <a:srgbClr val="000000"/>
              </a:solidFill>
            </a:rPr>
            <a:t>edit()</a:t>
          </a:r>
        </a:p>
      </dsp:txBody>
      <dsp:txXfrm>
        <a:off x="178747" y="1273417"/>
        <a:ext cx="7876703" cy="773185"/>
      </dsp:txXfrm>
    </dsp:sp>
    <dsp:sp modelId="{AA6DC5CD-0235-E040-A97E-460304EB4E7F}">
      <dsp:nvSpPr>
        <dsp:cNvPr id="0" name=""/>
        <dsp:cNvSpPr/>
      </dsp:nvSpPr>
      <dsp:spPr>
        <a:xfrm rot="5406486">
          <a:off x="3966832" y="2084690"/>
          <a:ext cx="298235" cy="3695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4005159" y="2120364"/>
        <a:ext cx="221749" cy="208765"/>
      </dsp:txXfrm>
    </dsp:sp>
    <dsp:sp modelId="{BB275057-AD55-2244-AF3F-7E07ACA33DAB}">
      <dsp:nvSpPr>
        <dsp:cNvPr id="0" name=""/>
        <dsp:cNvSpPr/>
      </dsp:nvSpPr>
      <dsp:spPr>
        <a:xfrm>
          <a:off x="152393" y="2468304"/>
          <a:ext cx="7924813" cy="821295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00000"/>
              </a:solidFill>
            </a:rPr>
            <a:t>3. Use the editor to add the data with a key  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400" kern="1200" dirty="0">
              <a:solidFill>
                <a:srgbClr val="000000"/>
              </a:solidFill>
            </a:rPr>
            <a:t>             </a:t>
          </a:r>
          <a:r>
            <a:rPr lang="en-US" sz="2400" kern="1200" dirty="0" err="1">
              <a:solidFill>
                <a:srgbClr val="000000"/>
              </a:solidFill>
            </a:rPr>
            <a:t>putBoolean</a:t>
          </a:r>
          <a:r>
            <a:rPr lang="en-US" sz="2400" kern="1200" dirty="0">
              <a:solidFill>
                <a:srgbClr val="000000"/>
              </a:solidFill>
            </a:rPr>
            <a:t>(), </a:t>
          </a:r>
          <a:r>
            <a:rPr lang="en-US" sz="2400" kern="1200" dirty="0" err="1">
              <a:solidFill>
                <a:srgbClr val="000000"/>
              </a:solidFill>
            </a:rPr>
            <a:t>putString</a:t>
          </a:r>
          <a:r>
            <a:rPr lang="en-US" sz="2400" kern="1200" dirty="0">
              <a:solidFill>
                <a:srgbClr val="000000"/>
              </a:solidFill>
            </a:rPr>
            <a:t>, </a:t>
          </a:r>
          <a:r>
            <a:rPr lang="en-US" sz="2400" kern="1200" dirty="0" err="1">
              <a:solidFill>
                <a:srgbClr val="000000"/>
              </a:solidFill>
            </a:rPr>
            <a:t>etc</a:t>
          </a:r>
          <a:r>
            <a:rPr lang="en-US" sz="2400" kern="1200" dirty="0">
              <a:solidFill>
                <a:srgbClr val="000000"/>
              </a:solidFill>
            </a:rPr>
            <a:t> </a:t>
          </a:r>
        </a:p>
      </dsp:txBody>
      <dsp:txXfrm>
        <a:off x="176448" y="2492359"/>
        <a:ext cx="7876703" cy="773185"/>
      </dsp:txXfrm>
    </dsp:sp>
    <dsp:sp modelId="{F785A7F3-416D-224B-A98A-0825DFC08DC5}">
      <dsp:nvSpPr>
        <dsp:cNvPr id="0" name=""/>
        <dsp:cNvSpPr/>
      </dsp:nvSpPr>
      <dsp:spPr>
        <a:xfrm rot="5400000">
          <a:off x="3960807" y="3310133"/>
          <a:ext cx="307985" cy="3695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4003926" y="3340932"/>
        <a:ext cx="221749" cy="215590"/>
      </dsp:txXfrm>
    </dsp:sp>
    <dsp:sp modelId="{E62FA350-9E6E-0E4B-902B-9A39892BD493}">
      <dsp:nvSpPr>
        <dsp:cNvPr id="0" name=""/>
        <dsp:cNvSpPr/>
      </dsp:nvSpPr>
      <dsp:spPr>
        <a:xfrm>
          <a:off x="152393" y="3700248"/>
          <a:ext cx="7924813" cy="821295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00000"/>
              </a:solidFill>
            </a:rPr>
            <a:t>4. Commit editor changes </a:t>
          </a:r>
          <a:r>
            <a:rPr lang="en-US" sz="2400" kern="1200" dirty="0">
              <a:solidFill>
                <a:srgbClr val="000000"/>
              </a:solidFill>
            </a:rPr>
            <a:t>commit()</a:t>
          </a:r>
        </a:p>
      </dsp:txBody>
      <dsp:txXfrm>
        <a:off x="176448" y="3724303"/>
        <a:ext cx="7876703" cy="7731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CEE00-A9F9-B74B-B1F5-9182ACA00B30}">
      <dsp:nvSpPr>
        <dsp:cNvPr id="0" name=""/>
        <dsp:cNvSpPr/>
      </dsp:nvSpPr>
      <dsp:spPr>
        <a:xfrm>
          <a:off x="0" y="0"/>
          <a:ext cx="8229600" cy="1130385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1. Define schema </a:t>
          </a:r>
          <a:r>
            <a:rPr lang="en-US" sz="2400" kern="1200" dirty="0">
              <a:solidFill>
                <a:schemeClr val="tx1"/>
              </a:solidFill>
            </a:rPr>
            <a:t>– database name, version, table names, column names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33108" y="33108"/>
        <a:ext cx="8163384" cy="1064169"/>
      </dsp:txXfrm>
    </dsp:sp>
    <dsp:sp modelId="{1BCA374D-888F-C842-99F3-30DC0FDADED2}">
      <dsp:nvSpPr>
        <dsp:cNvPr id="0" name=""/>
        <dsp:cNvSpPr/>
      </dsp:nvSpPr>
      <dsp:spPr>
        <a:xfrm rot="5400000">
          <a:off x="3895313" y="1168697"/>
          <a:ext cx="438972" cy="5086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-5400000">
        <a:off x="3962197" y="1203548"/>
        <a:ext cx="305203" cy="307280"/>
      </dsp:txXfrm>
    </dsp:sp>
    <dsp:sp modelId="{CFE06FA2-7775-0147-8772-073328EE3AE8}">
      <dsp:nvSpPr>
        <dsp:cNvPr id="0" name=""/>
        <dsp:cNvSpPr/>
      </dsp:nvSpPr>
      <dsp:spPr>
        <a:xfrm>
          <a:off x="0" y="1715682"/>
          <a:ext cx="8229600" cy="1130385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00000"/>
              </a:solidFill>
            </a:rPr>
            <a:t>2</a:t>
          </a:r>
          <a:r>
            <a:rPr lang="en-US" sz="2400" kern="1200" dirty="0">
              <a:solidFill>
                <a:srgbClr val="000000"/>
              </a:solidFill>
            </a:rPr>
            <a:t>. </a:t>
          </a:r>
          <a:r>
            <a:rPr lang="en-US" sz="2400" b="1" kern="1200" dirty="0">
              <a:solidFill>
                <a:srgbClr val="000000"/>
              </a:solidFill>
            </a:rPr>
            <a:t>Create the database </a:t>
          </a:r>
          <a:r>
            <a:rPr lang="en-US" sz="2400" kern="1200" dirty="0">
              <a:solidFill>
                <a:srgbClr val="000000"/>
              </a:solidFill>
            </a:rPr>
            <a:t>– queries to create the database</a:t>
          </a:r>
        </a:p>
      </dsp:txBody>
      <dsp:txXfrm>
        <a:off x="33108" y="1748790"/>
        <a:ext cx="8163384" cy="1064169"/>
      </dsp:txXfrm>
    </dsp:sp>
    <dsp:sp modelId="{AA6DC5CD-0235-E040-A97E-460304EB4E7F}">
      <dsp:nvSpPr>
        <dsp:cNvPr id="0" name=""/>
        <dsp:cNvSpPr/>
      </dsp:nvSpPr>
      <dsp:spPr>
        <a:xfrm rot="5400000">
          <a:off x="3909562" y="2865380"/>
          <a:ext cx="410474" cy="5086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3962198" y="2914479"/>
        <a:ext cx="305203" cy="287332"/>
      </dsp:txXfrm>
    </dsp:sp>
    <dsp:sp modelId="{BB275057-AD55-2244-AF3F-7E07ACA33DAB}">
      <dsp:nvSpPr>
        <dsp:cNvPr id="0" name=""/>
        <dsp:cNvSpPr/>
      </dsp:nvSpPr>
      <dsp:spPr>
        <a:xfrm>
          <a:off x="0" y="3393366"/>
          <a:ext cx="8229600" cy="1130385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00000"/>
              </a:solidFill>
            </a:rPr>
            <a:t>3. Execute queries </a:t>
          </a:r>
          <a:r>
            <a:rPr lang="en-US" sz="2400" kern="1200" dirty="0">
              <a:solidFill>
                <a:srgbClr val="000000"/>
              </a:solidFill>
            </a:rPr>
            <a:t>– insert, update, delete operations</a:t>
          </a:r>
        </a:p>
      </dsp:txBody>
      <dsp:txXfrm>
        <a:off x="33108" y="3426474"/>
        <a:ext cx="8163384" cy="1064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15AA3-81A9-41D8-88CA-549F7A0870E1}" type="datetimeFigureOut">
              <a:rPr lang="en-US" smtClean="0"/>
              <a:pPr/>
              <a:t>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274CE-3F6B-48F5-AD2E-0791B51628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2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4B12335-E4D2-AA44-A7A5-26AA554B44E8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274CE-3F6B-48F5-AD2E-0791B516289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9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228-2704-41E0-AE00-099BF705C2B4}" type="datetime1">
              <a:rPr lang="en-US" smtClean="0"/>
              <a:pPr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F37F-11F2-4296-9EE4-829E77ADAE1F}" type="datetime1">
              <a:rPr lang="en-US" smtClean="0"/>
              <a:pPr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8CE6-8B05-453D-B7C5-06A899602D77}" type="datetime1">
              <a:rPr lang="en-US" smtClean="0"/>
              <a:pPr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8953-CCB6-4EB1-B410-C0ECC273E30F}" type="datetime1">
              <a:rPr lang="en-US" smtClean="0"/>
              <a:pPr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4CF2-3125-4C32-89A4-9C73B279B700}" type="datetime1">
              <a:rPr lang="en-US" smtClean="0"/>
              <a:pPr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69D1-5C7C-400A-9953-6D3213EFA0E4}" type="datetime1">
              <a:rPr lang="en-US" smtClean="0"/>
              <a:pPr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4ED9-3CDF-4D56-BAEB-2A416BBDF50B}" type="datetime1">
              <a:rPr lang="en-US" smtClean="0"/>
              <a:pPr/>
              <a:t>2/22/21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5B2B-E233-4896-821E-0FB57DAD8D29}" type="datetime1">
              <a:rPr lang="en-US" smtClean="0"/>
              <a:pPr/>
              <a:t>2/22/21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9775-517A-4FE4-9E8F-733545A66E5D}" type="datetime1">
              <a:rPr lang="en-US" smtClean="0"/>
              <a:pPr/>
              <a:t>2/22/21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D9CB7-D155-45B5-9A9A-10D0EFCF0E47}" type="datetime1">
              <a:rPr lang="en-US" smtClean="0"/>
              <a:pPr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83E5-9D1E-4537-B775-9411E76470BF}" type="datetime1">
              <a:rPr lang="en-US" smtClean="0"/>
              <a:pPr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5A248-2CD6-4B01-A9B3-BBCE1D71CFB0}" type="datetime1">
              <a:rPr lang="en-US" smtClean="0"/>
              <a:pPr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550A9-BE45-4C4E-A557-158E4C2A607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934200" y="0"/>
            <a:ext cx="2057400" cy="422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 rot="10800000">
            <a:off x="0" y="457199"/>
            <a:ext cx="9144000" cy="0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data/data-storage.html" TargetMode="External"/><Relationship Id="rId2" Type="http://schemas.openxmlformats.org/officeDocument/2006/relationships/hyperlink" Target="http://developer.android.com/training/basics/data-storage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qlite.org/lang.html" TargetMode="External"/><Relationship Id="rId5" Type="http://schemas.openxmlformats.org/officeDocument/2006/relationships/hyperlink" Target="https://www.sqlite.org/index.html" TargetMode="External"/><Relationship Id="rId4" Type="http://schemas.openxmlformats.org/officeDocument/2006/relationships/hyperlink" Target="http://developer.android.com/guide/topics/data/data-storage.html%23db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0" y="1752600"/>
            <a:ext cx="9144000" cy="39624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IAT359 Mobile Computing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Spring 2021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Helmine Serban and Vahid </a:t>
            </a:r>
            <a:r>
              <a:rPr lang="en-US" dirty="0" err="1">
                <a:solidFill>
                  <a:schemeClr val="tx1"/>
                </a:solidFill>
              </a:rPr>
              <a:t>Zahednejad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8F5D141-5484-7548-A827-DBB8D2F8389D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02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400" y="547255"/>
            <a:ext cx="6504709" cy="1143000"/>
          </a:xfrm>
        </p:spPr>
        <p:txBody>
          <a:bodyPr/>
          <a:lstStyle/>
          <a:p>
            <a:r>
              <a:rPr lang="en-US" dirty="0" err="1"/>
              <a:t>SharedPreferences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 descr="unna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91" y="1801091"/>
            <a:ext cx="3276744" cy="20479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000" y="3876765"/>
            <a:ext cx="1305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Runtastic</a:t>
            </a:r>
            <a:r>
              <a:rPr lang="en-US" sz="1400" dirty="0"/>
              <a:t> App)</a:t>
            </a:r>
          </a:p>
        </p:txBody>
      </p:sp>
      <p:sp>
        <p:nvSpPr>
          <p:cNvPr id="11" name="Magnetic Disk 10"/>
          <p:cNvSpPr/>
          <p:nvPr/>
        </p:nvSpPr>
        <p:spPr>
          <a:xfrm>
            <a:off x="5257800" y="2153227"/>
            <a:ext cx="2219036" cy="2514600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Shared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Preferences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4419600"/>
            <a:ext cx="194104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name: </a:t>
            </a:r>
            <a:r>
              <a:rPr lang="en-US" dirty="0" err="1"/>
              <a:t>runnerDave</a:t>
            </a:r>
            <a:endParaRPr lang="en-US" dirty="0"/>
          </a:p>
          <a:p>
            <a:r>
              <a:rPr lang="en-US" dirty="0"/>
              <a:t>weight: 75 kg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4400" y="5791200"/>
            <a:ext cx="175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/ Value pairs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0" y="5583060"/>
            <a:ext cx="2286000" cy="646331"/>
          </a:xfrm>
          <a:prstGeom prst="rect">
            <a:avLst/>
          </a:prstGeom>
          <a:solidFill>
            <a:srgbClr val="FFF3B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Key = name</a:t>
            </a:r>
          </a:p>
          <a:p>
            <a:r>
              <a:rPr lang="en-US" dirty="0"/>
              <a:t>Value = “</a:t>
            </a:r>
            <a:r>
              <a:rPr lang="en-US" dirty="0" err="1"/>
              <a:t>runnerDave</a:t>
            </a:r>
            <a:r>
              <a:rPr lang="en-US" dirty="0"/>
              <a:t>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67400" y="5791200"/>
            <a:ext cx="1383349" cy="646331"/>
          </a:xfrm>
          <a:prstGeom prst="rect">
            <a:avLst/>
          </a:prstGeom>
          <a:solidFill>
            <a:srgbClr val="FFF3B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Key = weight</a:t>
            </a:r>
          </a:p>
          <a:p>
            <a:r>
              <a:rPr lang="en-US" dirty="0"/>
              <a:t>Value = “75”</a:t>
            </a:r>
          </a:p>
        </p:txBody>
      </p:sp>
      <p:sp>
        <p:nvSpPr>
          <p:cNvPr id="20" name="Bent Arrow 19"/>
          <p:cNvSpPr/>
          <p:nvPr/>
        </p:nvSpPr>
        <p:spPr>
          <a:xfrm>
            <a:off x="4724400" y="3429000"/>
            <a:ext cx="533400" cy="2154060"/>
          </a:xfrm>
          <a:prstGeom prst="bentArrow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Up Arrow 24"/>
          <p:cNvSpPr/>
          <p:nvPr/>
        </p:nvSpPr>
        <p:spPr>
          <a:xfrm>
            <a:off x="6241474" y="4679373"/>
            <a:ext cx="237836" cy="1104900"/>
          </a:xfrm>
          <a:prstGeom prst="upArrow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105400" y="1367089"/>
            <a:ext cx="3935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Primitive data stored as key/ value pairs</a:t>
            </a:r>
          </a:p>
          <a:p>
            <a:r>
              <a:rPr lang="en-US" dirty="0"/>
              <a:t>Private to the app</a:t>
            </a:r>
          </a:p>
        </p:txBody>
      </p:sp>
    </p:spTree>
    <p:extLst>
      <p:ext uri="{BB962C8B-B14F-4D97-AF65-F5344CB8AC3E}">
        <p14:creationId xmlns:p14="http://schemas.microsoft.com/office/powerpoint/2010/main" val="2017261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Android Internal and External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48121"/>
                </a:solidFill>
              </a:rPr>
              <a:t>Internal Storage: </a:t>
            </a:r>
          </a:p>
          <a:p>
            <a:pPr lvl="1"/>
            <a:r>
              <a:rPr lang="en-US" dirty="0"/>
              <a:t>Save files directly on the device’s internal storage</a:t>
            </a:r>
          </a:p>
          <a:p>
            <a:pPr lvl="1"/>
            <a:r>
              <a:rPr lang="en-US" dirty="0"/>
              <a:t>Private files to the app</a:t>
            </a:r>
          </a:p>
          <a:p>
            <a:pPr lvl="1"/>
            <a:r>
              <a:rPr lang="en-US" dirty="0"/>
              <a:t>If app is uninstalled, files are removed</a:t>
            </a:r>
          </a:p>
          <a:p>
            <a:r>
              <a:rPr lang="en-US" dirty="0">
                <a:solidFill>
                  <a:srgbClr val="F48121"/>
                </a:solidFill>
              </a:rPr>
              <a:t>External storage</a:t>
            </a:r>
          </a:p>
          <a:p>
            <a:pPr lvl="1"/>
            <a:r>
              <a:rPr lang="en-US" dirty="0"/>
              <a:t>Removable storage media (SD card)</a:t>
            </a:r>
          </a:p>
          <a:p>
            <a:pPr lvl="1"/>
            <a:r>
              <a:rPr lang="en-US" dirty="0"/>
              <a:t>Non-removable internal storage</a:t>
            </a:r>
          </a:p>
          <a:p>
            <a:pPr lvl="1"/>
            <a:r>
              <a:rPr lang="en-US" dirty="0"/>
              <a:t>Readable by anyone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400" y="547255"/>
            <a:ext cx="6504709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SQLite Database for Android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 descr="unna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91" y="1801091"/>
            <a:ext cx="3276744" cy="20479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000" y="3876765"/>
            <a:ext cx="1305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Runtastic</a:t>
            </a:r>
            <a:r>
              <a:rPr lang="en-US" sz="1400" dirty="0"/>
              <a:t> App)</a:t>
            </a:r>
          </a:p>
        </p:txBody>
      </p:sp>
      <p:sp>
        <p:nvSpPr>
          <p:cNvPr id="11" name="Magnetic Disk 10"/>
          <p:cNvSpPr/>
          <p:nvPr/>
        </p:nvSpPr>
        <p:spPr>
          <a:xfrm>
            <a:off x="6781800" y="2286000"/>
            <a:ext cx="2219036" cy="2514600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SQLite Database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4419600"/>
            <a:ext cx="1941044" cy="646331"/>
          </a:xfrm>
          <a:prstGeom prst="rect">
            <a:avLst/>
          </a:prstGeom>
          <a:solidFill>
            <a:srgbClr val="FFF3B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name: </a:t>
            </a:r>
            <a:r>
              <a:rPr lang="en-US" dirty="0" err="1"/>
              <a:t>runnerDave</a:t>
            </a:r>
            <a:endParaRPr lang="en-US" dirty="0"/>
          </a:p>
          <a:p>
            <a:r>
              <a:rPr lang="en-US" dirty="0"/>
              <a:t>weight: 75 kg</a:t>
            </a:r>
          </a:p>
        </p:txBody>
      </p:sp>
      <p:sp>
        <p:nvSpPr>
          <p:cNvPr id="25" name="Up Arrow 24"/>
          <p:cNvSpPr/>
          <p:nvPr/>
        </p:nvSpPr>
        <p:spPr>
          <a:xfrm>
            <a:off x="7772400" y="4738040"/>
            <a:ext cx="237836" cy="1104900"/>
          </a:xfrm>
          <a:prstGeom prst="upArrow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105400" y="1367089"/>
            <a:ext cx="1866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Structured</a:t>
            </a:r>
            <a:r>
              <a:rPr lang="en-US" dirty="0"/>
              <a:t> data </a:t>
            </a:r>
          </a:p>
          <a:p>
            <a:r>
              <a:rPr lang="en-US" dirty="0"/>
              <a:t>Private to the app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129543" y="4431145"/>
            <a:ext cx="1142494" cy="228600"/>
          </a:xfrm>
          <a:prstGeom prst="rightArrow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318763"/>
              </p:ext>
            </p:extLst>
          </p:nvPr>
        </p:nvGraphicFramePr>
        <p:xfrm>
          <a:off x="2900218" y="577134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  <a:r>
                        <a:rPr lang="en-US" baseline="0" dirty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00:38:32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Magnetic Disk 12"/>
          <p:cNvSpPr/>
          <p:nvPr/>
        </p:nvSpPr>
        <p:spPr>
          <a:xfrm>
            <a:off x="4272037" y="3581400"/>
            <a:ext cx="1747763" cy="1752600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Shared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Preferences</a:t>
            </a:r>
          </a:p>
        </p:txBody>
      </p:sp>
    </p:spTree>
    <p:extLst>
      <p:ext uri="{BB962C8B-B14F-4D97-AF65-F5344CB8AC3E}">
        <p14:creationId xmlns:p14="http://schemas.microsoft.com/office/powerpoint/2010/main" val="3133496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err="1"/>
              <a:t>SharedPreferences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way of storing data in Android – XML file</a:t>
            </a:r>
          </a:p>
          <a:p>
            <a:r>
              <a:rPr lang="en-US" dirty="0"/>
              <a:t>Key / value pairs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042774"/>
              </p:ext>
            </p:extLst>
          </p:nvPr>
        </p:nvGraphicFramePr>
        <p:xfrm>
          <a:off x="685800" y="3505200"/>
          <a:ext cx="304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MrSmith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First</a:t>
                      </a:r>
                      <a:r>
                        <a:rPr lang="en-US" baseline="0" dirty="0" err="1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19600" y="3881735"/>
            <a:ext cx="434029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Store the value and use the</a:t>
            </a:r>
          </a:p>
          <a:p>
            <a:r>
              <a:rPr lang="en-US" sz="2400" dirty="0"/>
              <a:t>corresponding key to retrieve</a:t>
            </a:r>
          </a:p>
          <a:p>
            <a:r>
              <a:rPr lang="en-US" sz="2400" dirty="0"/>
              <a:t>the value later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400" y="5786735"/>
            <a:ext cx="8834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stored in XML file in </a:t>
            </a:r>
            <a:r>
              <a:rPr lang="en-US" sz="2400" i="1" dirty="0"/>
              <a:t>data/ data/ &lt;package-name&gt;/shared-</a:t>
            </a:r>
            <a:r>
              <a:rPr lang="en-US" sz="2400" i="1" dirty="0" err="1"/>
              <a:t>prefs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472490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0678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SharedPreferences</a:t>
            </a:r>
            <a:r>
              <a:rPr lang="en-US" dirty="0"/>
              <a:t> – What Kind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settings, theme settings, username, font size, background color, </a:t>
            </a:r>
            <a:r>
              <a:rPr lang="en-US" dirty="0" err="1"/>
              <a:t>etc</a:t>
            </a:r>
            <a:br>
              <a:rPr lang="en-US" dirty="0"/>
            </a:br>
            <a:endParaRPr lang="en-US" dirty="0"/>
          </a:p>
          <a:p>
            <a:r>
              <a:rPr lang="en-US" dirty="0"/>
              <a:t>Only allow primitive data types: </a:t>
            </a:r>
            <a:r>
              <a:rPr lang="en-US" dirty="0" err="1">
                <a:solidFill>
                  <a:srgbClr val="F48121"/>
                </a:solidFill>
              </a:rPr>
              <a:t>boolean</a:t>
            </a:r>
            <a:r>
              <a:rPr lang="en-US" dirty="0"/>
              <a:t>, </a:t>
            </a:r>
            <a:r>
              <a:rPr lang="en-US" dirty="0">
                <a:solidFill>
                  <a:srgbClr val="F48121"/>
                </a:solidFill>
              </a:rPr>
              <a:t>long</a:t>
            </a:r>
            <a:r>
              <a:rPr lang="en-US" dirty="0"/>
              <a:t>, </a:t>
            </a:r>
            <a:r>
              <a:rPr lang="en-US" dirty="0" err="1">
                <a:solidFill>
                  <a:srgbClr val="F48121"/>
                </a:solidFill>
              </a:rPr>
              <a:t>int</a:t>
            </a:r>
            <a:r>
              <a:rPr lang="en-US" dirty="0"/>
              <a:t>, </a:t>
            </a:r>
            <a:r>
              <a:rPr lang="en-US" dirty="0">
                <a:solidFill>
                  <a:srgbClr val="F48121"/>
                </a:solidFill>
              </a:rPr>
              <a:t>float</a:t>
            </a:r>
            <a:r>
              <a:rPr lang="en-US" dirty="0"/>
              <a:t>, </a:t>
            </a:r>
            <a:r>
              <a:rPr lang="en-US" dirty="0">
                <a:solidFill>
                  <a:srgbClr val="F48121"/>
                </a:solidFill>
              </a:rPr>
              <a:t>string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 meant for complex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10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app can have one or more preference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3845791" y="2209800"/>
            <a:ext cx="192809" cy="914400"/>
          </a:xfrm>
          <a:prstGeom prst="upArrow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02791" y="3124200"/>
            <a:ext cx="22860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getPreferences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8" name="Up Arrow 7"/>
          <p:cNvSpPr/>
          <p:nvPr/>
        </p:nvSpPr>
        <p:spPr>
          <a:xfrm>
            <a:off x="5410200" y="2186708"/>
            <a:ext cx="192809" cy="2004291"/>
          </a:xfrm>
          <a:prstGeom prst="upArrow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74126" y="4190999"/>
            <a:ext cx="2583873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getSharedPreferences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pic>
        <p:nvPicPr>
          <p:cNvPr id="10" name="Picture 9" descr="2015-01-24_17-37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9877"/>
            <a:ext cx="5943600" cy="448867"/>
          </a:xfrm>
          <a:prstGeom prst="rect">
            <a:avLst/>
          </a:prstGeom>
        </p:spPr>
      </p:pic>
      <p:pic>
        <p:nvPicPr>
          <p:cNvPr id="12" name="Picture 11" descr="2015-01-24_17-36-4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2328"/>
            <a:ext cx="914400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78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/>
              <a:t>Why Use Preferences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827336"/>
              </p:ext>
            </p:extLst>
          </p:nvPr>
        </p:nvGraphicFramePr>
        <p:xfrm>
          <a:off x="457200" y="1722437"/>
          <a:ext cx="8382000" cy="4999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0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229600" cy="1143000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SharedPrefs</a:t>
            </a:r>
            <a:r>
              <a:rPr lang="en-US" dirty="0"/>
              <a:t> to </a:t>
            </a:r>
            <a:r>
              <a:rPr lang="en-US" dirty="0">
                <a:solidFill>
                  <a:srgbClr val="FF6600"/>
                </a:solidFill>
              </a:rPr>
              <a:t>Store Data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867846"/>
              </p:ext>
            </p:extLst>
          </p:nvPr>
        </p:nvGraphicFramePr>
        <p:xfrm>
          <a:off x="457200" y="17224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22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dirty="0" err="1"/>
              <a:t>SharedPrefs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68" y="1676400"/>
            <a:ext cx="2867664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6" y="1676400"/>
            <a:ext cx="2848879" cy="45198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6292334"/>
            <a:ext cx="127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ActivityOne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91200" y="6329341"/>
            <a:ext cx="128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ActivityTwo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96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ActivityOne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68" y="1676400"/>
            <a:ext cx="2867664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981200"/>
            <a:ext cx="3276600" cy="423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9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05000"/>
            <a:ext cx="8229600" cy="3276600"/>
          </a:xfrm>
        </p:spPr>
        <p:txBody>
          <a:bodyPr>
            <a:normAutofit/>
          </a:bodyPr>
          <a:lstStyle/>
          <a:p>
            <a:r>
              <a:rPr lang="en-US" dirty="0"/>
              <a:t>Lecture 5:</a:t>
            </a:r>
            <a:br>
              <a:rPr lang="en-US" dirty="0">
                <a:solidFill>
                  <a:srgbClr val="F48121"/>
                </a:solidFill>
              </a:rPr>
            </a:br>
            <a:r>
              <a:rPr lang="en-US" dirty="0">
                <a:solidFill>
                  <a:srgbClr val="F48121"/>
                </a:solidFill>
              </a:rPr>
              <a:t>Storing Data in Android</a:t>
            </a:r>
            <a:br>
              <a:rPr lang="en-US" sz="3200" dirty="0"/>
            </a:br>
            <a:br>
              <a:rPr lang="en-US" sz="320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71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ActivityOne</a:t>
            </a:r>
            <a:r>
              <a:rPr lang="en-US" dirty="0"/>
              <a:t> – Get References to UI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Content Placeholder 5" descr="Screen Shot 2019-02-04 at 4.30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711" b="-217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06928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the Data to </a:t>
            </a:r>
            <a:r>
              <a:rPr lang="en-US" dirty="0" err="1"/>
              <a:t>SharedPrefs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to save the names and color</a:t>
            </a:r>
          </a:p>
          <a:p>
            <a:r>
              <a:rPr lang="en-US" dirty="0"/>
              <a:t>Notice the 4 steps in the code below: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21953"/>
            <a:ext cx="8512613" cy="334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13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err="1"/>
              <a:t>ActivityTwo</a:t>
            </a:r>
            <a:r>
              <a:rPr lang="en-US" sz="3600" dirty="0"/>
              <a:t>: Retrieve the Data from </a:t>
            </a:r>
            <a:r>
              <a:rPr lang="en-US" sz="3600" dirty="0" err="1"/>
              <a:t>SharedPrefs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53536"/>
            <a:ext cx="8229600" cy="2263765"/>
          </a:xfrm>
        </p:spPr>
      </p:pic>
    </p:spTree>
    <p:extLst>
      <p:ext uri="{BB962C8B-B14F-4D97-AF65-F5344CB8AC3E}">
        <p14:creationId xmlns:p14="http://schemas.microsoft.com/office/powerpoint/2010/main" val="4278777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SharedPrefs</a:t>
            </a:r>
            <a:r>
              <a:rPr lang="en-US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3657600" cy="4525963"/>
          </a:xfrm>
        </p:spPr>
        <p:txBody>
          <a:bodyPr>
            <a:normAutofit/>
          </a:bodyPr>
          <a:lstStyle/>
          <a:p>
            <a:r>
              <a:rPr lang="en-US" sz="2400" dirty="0" err="1"/>
              <a:t>FileExplorer</a:t>
            </a:r>
            <a:r>
              <a:rPr lang="en-US" sz="2400" dirty="0"/>
              <a:t> in </a:t>
            </a:r>
            <a:r>
              <a:rPr lang="en-US" sz="2400" dirty="0" err="1"/>
              <a:t>AndroidStudio</a:t>
            </a:r>
            <a:endParaRPr lang="en-US" sz="2400" dirty="0"/>
          </a:p>
          <a:p>
            <a:r>
              <a:rPr lang="en-US" sz="2400" dirty="0"/>
              <a:t>Find the proper package name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 err="1"/>
              <a:t>SharedPrefs</a:t>
            </a:r>
            <a:r>
              <a:rPr lang="en-US" sz="2400" dirty="0"/>
              <a:t> file is in </a:t>
            </a:r>
            <a:r>
              <a:rPr lang="en-US" sz="2400" i="1" dirty="0">
                <a:solidFill>
                  <a:srgbClr val="008000"/>
                </a:solidFill>
              </a:rPr>
              <a:t>data/ data/ &lt;package-name&gt;/shared-</a:t>
            </a:r>
            <a:r>
              <a:rPr lang="en-US" sz="2400" i="1" dirty="0" err="1">
                <a:solidFill>
                  <a:srgbClr val="008000"/>
                </a:solidFill>
              </a:rPr>
              <a:t>prefs</a:t>
            </a:r>
            <a:endParaRPr lang="en-US" sz="2400" i="1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 descr="2015-01-25_22-38-4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482" y="1600200"/>
            <a:ext cx="4719318" cy="3295613"/>
          </a:xfrm>
          <a:prstGeom prst="rect">
            <a:avLst/>
          </a:prstGeom>
        </p:spPr>
      </p:pic>
      <p:pic>
        <p:nvPicPr>
          <p:cNvPr id="6" name="Picture 5" descr="2015-01-25_22-40-2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71" y="5352863"/>
            <a:ext cx="4985657" cy="136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40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Databases for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48121"/>
                </a:solidFill>
              </a:rPr>
              <a:t>SQLite</a:t>
            </a:r>
            <a:r>
              <a:rPr lang="en-US" dirty="0"/>
              <a:t>: language for managing data in relational databases</a:t>
            </a:r>
          </a:p>
          <a:p>
            <a:r>
              <a:rPr lang="en-US" dirty="0"/>
              <a:t>Apps have their private SQLite databases</a:t>
            </a:r>
          </a:p>
          <a:p>
            <a:pPr lvl="1"/>
            <a:r>
              <a:rPr lang="en-US" dirty="0"/>
              <a:t>The database of an app is accessible by any class in the app, but not by other apps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i="1" dirty="0">
                <a:solidFill>
                  <a:srgbClr val="008000"/>
                </a:solidFill>
              </a:rPr>
              <a:t>/data/data/&lt;package-name&gt;/database folder</a:t>
            </a:r>
          </a:p>
          <a:p>
            <a:r>
              <a:rPr lang="en-US" dirty="0"/>
              <a:t>App database</a:t>
            </a:r>
          </a:p>
          <a:p>
            <a:pPr lvl="1"/>
            <a:r>
              <a:rPr lang="en-US" dirty="0"/>
              <a:t>Self-contained</a:t>
            </a:r>
          </a:p>
          <a:p>
            <a:pPr lvl="1"/>
            <a:r>
              <a:rPr lang="en-US" dirty="0"/>
              <a:t>Transaction-based</a:t>
            </a:r>
          </a:p>
          <a:p>
            <a:pPr lvl="1"/>
            <a:r>
              <a:rPr lang="en-US" dirty="0"/>
              <a:t>No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22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800600"/>
          </a:xfrm>
        </p:spPr>
        <p:txBody>
          <a:bodyPr/>
          <a:lstStyle/>
          <a:p>
            <a:r>
              <a:rPr lang="en-US" dirty="0"/>
              <a:t>Programmatically create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38200" y="2667000"/>
            <a:ext cx="3581400" cy="1752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Class: </a:t>
            </a:r>
            <a:r>
              <a:rPr lang="en-US" b="1" dirty="0" err="1">
                <a:solidFill>
                  <a:schemeClr val="tx1"/>
                </a:solidFill>
              </a:rPr>
              <a:t>SQLiteOpenHelper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Methods: </a:t>
            </a:r>
            <a:r>
              <a:rPr lang="en-US" b="1" dirty="0" err="1">
                <a:solidFill>
                  <a:schemeClr val="tx1"/>
                </a:solidFill>
              </a:rPr>
              <a:t>onCreate</a:t>
            </a:r>
            <a:r>
              <a:rPr lang="en-US" dirty="0">
                <a:solidFill>
                  <a:schemeClr val="tx1"/>
                </a:solidFill>
              </a:rPr>
              <a:t> (create the </a:t>
            </a:r>
            <a:r>
              <a:rPr lang="en-US" dirty="0">
                <a:solidFill>
                  <a:srgbClr val="000000"/>
                </a:solidFill>
              </a:rPr>
              <a:t>database)</a:t>
            </a:r>
          </a:p>
          <a:p>
            <a:pPr algn="ctr"/>
            <a:r>
              <a:rPr lang="en-US" b="1" dirty="0" err="1">
                <a:solidFill>
                  <a:srgbClr val="000000"/>
                </a:solidFill>
              </a:rPr>
              <a:t>onUpgrade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(perform changes to database)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269098" y="2055879"/>
            <a:ext cx="2667000" cy="3505200"/>
            <a:chOff x="5334000" y="2392502"/>
            <a:chExt cx="2667000" cy="3505200"/>
          </a:xfrm>
        </p:grpSpPr>
        <p:sp>
          <p:nvSpPr>
            <p:cNvPr id="7" name="Rectangle 6"/>
            <p:cNvSpPr/>
            <p:nvPr/>
          </p:nvSpPr>
          <p:spPr>
            <a:xfrm>
              <a:off x="5841832" y="3352800"/>
              <a:ext cx="1600200" cy="762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SQLite Database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248400" y="2819400"/>
              <a:ext cx="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943600" y="245006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insert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78114" y="4658281"/>
              <a:ext cx="727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query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72405" y="4658281"/>
              <a:ext cx="780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delete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66875" y="2482334"/>
              <a:ext cx="851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7043497" y="2819400"/>
              <a:ext cx="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6172200" y="4114800"/>
              <a:ext cx="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7041630" y="4114800"/>
              <a:ext cx="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5334000" y="2392502"/>
              <a:ext cx="2667000" cy="3505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840249" y="5454134"/>
              <a:ext cx="1600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My Application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04800" y="5786735"/>
            <a:ext cx="757603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getWritableDatabase</a:t>
            </a:r>
            <a:r>
              <a:rPr lang="en-US" dirty="0"/>
              <a:t>(): when this method </a:t>
            </a:r>
          </a:p>
          <a:p>
            <a:r>
              <a:rPr lang="en-US" dirty="0"/>
              <a:t>gets called on our implementation of </a:t>
            </a:r>
            <a:r>
              <a:rPr lang="en-US" dirty="0" err="1"/>
              <a:t>SQLiteOpenHelper</a:t>
            </a:r>
            <a:r>
              <a:rPr lang="en-US" dirty="0"/>
              <a:t>, </a:t>
            </a:r>
          </a:p>
          <a:p>
            <a:r>
              <a:rPr lang="en-US" dirty="0"/>
              <a:t>an </a:t>
            </a:r>
            <a:r>
              <a:rPr lang="en-US" b="1" dirty="0"/>
              <a:t>SQLite database object </a:t>
            </a:r>
            <a:r>
              <a:rPr lang="en-US" dirty="0"/>
              <a:t>will be returned and </a:t>
            </a:r>
            <a:r>
              <a:rPr lang="en-US" b="1" dirty="0"/>
              <a:t>this is the database of our app</a:t>
            </a:r>
          </a:p>
        </p:txBody>
      </p:sp>
      <p:sp>
        <p:nvSpPr>
          <p:cNvPr id="50" name="Down Arrow 49"/>
          <p:cNvSpPr/>
          <p:nvPr/>
        </p:nvSpPr>
        <p:spPr>
          <a:xfrm flipH="1">
            <a:off x="1798318" y="4452309"/>
            <a:ext cx="182881" cy="1334426"/>
          </a:xfrm>
          <a:prstGeom prst="downArrow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Bent Arrow 51"/>
          <p:cNvSpPr/>
          <p:nvPr/>
        </p:nvSpPr>
        <p:spPr>
          <a:xfrm>
            <a:off x="5867400" y="3028476"/>
            <a:ext cx="401698" cy="2770558"/>
          </a:xfrm>
          <a:prstGeom prst="bentArrow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944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an SQLite Database Schema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49990"/>
              </p:ext>
            </p:extLst>
          </p:nvPr>
        </p:nvGraphicFramePr>
        <p:xfrm>
          <a:off x="457200" y="17224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57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F48121"/>
                </a:solidFill>
              </a:rPr>
              <a:t> Define Schema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212363"/>
              </p:ext>
            </p:extLst>
          </p:nvPr>
        </p:nvGraphicFramePr>
        <p:xfrm>
          <a:off x="457200" y="1976438"/>
          <a:ext cx="32766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Lavender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Rosemary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Hibiscus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8334" y="1607106"/>
            <a:ext cx="148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PLANTSTABLE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485" y="1066800"/>
            <a:ext cx="159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Plant Database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6568" y="1676400"/>
            <a:ext cx="34932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Notes: </a:t>
            </a:r>
          </a:p>
          <a:p>
            <a:r>
              <a:rPr lang="en-US" dirty="0"/>
              <a:t>-</a:t>
            </a:r>
            <a:r>
              <a:rPr lang="en-US" b="1" dirty="0"/>
              <a:t>_id</a:t>
            </a:r>
            <a:r>
              <a:rPr lang="en-US" dirty="0"/>
              <a:t> is the primary key</a:t>
            </a:r>
            <a:br>
              <a:rPr lang="en-US" dirty="0"/>
            </a:br>
            <a:endParaRPr lang="en-US" dirty="0"/>
          </a:p>
          <a:p>
            <a:r>
              <a:rPr lang="en-US" dirty="0"/>
              <a:t>- It identifies a row uniquely</a:t>
            </a:r>
            <a:br>
              <a:rPr lang="en-US" dirty="0"/>
            </a:b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underscore: Android convention </a:t>
            </a:r>
          </a:p>
          <a:p>
            <a:r>
              <a:rPr lang="en-US" dirty="0"/>
              <a:t>for primary keys 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3886200"/>
            <a:ext cx="7239000" cy="2667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private static final String DATABASE_NAME = “</a:t>
            </a:r>
            <a:r>
              <a:rPr lang="en-US" dirty="0" err="1">
                <a:solidFill>
                  <a:srgbClr val="000000"/>
                </a:solidFill>
              </a:rPr>
              <a:t>plantdatabase</a:t>
            </a:r>
            <a:r>
              <a:rPr lang="en-US" dirty="0">
                <a:solidFill>
                  <a:srgbClr val="000000"/>
                </a:solidFill>
              </a:rPr>
              <a:t>”;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private static final String TABLE_NAME = “PLANTSTABLE”;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private static final String UID = “_id”;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private static final String NAME = “Name”;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private static final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DATABASE_VERSION = 1; </a:t>
            </a:r>
          </a:p>
        </p:txBody>
      </p:sp>
      <p:sp>
        <p:nvSpPr>
          <p:cNvPr id="10" name="Cloud 9"/>
          <p:cNvSpPr/>
          <p:nvPr/>
        </p:nvSpPr>
        <p:spPr>
          <a:xfrm>
            <a:off x="6553200" y="4818633"/>
            <a:ext cx="2438400" cy="15240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 fields, do not change values within our app </a:t>
            </a:r>
          </a:p>
        </p:txBody>
      </p:sp>
    </p:spTree>
    <p:extLst>
      <p:ext uri="{BB962C8B-B14F-4D97-AF65-F5344CB8AC3E}">
        <p14:creationId xmlns:p14="http://schemas.microsoft.com/office/powerpoint/2010/main" val="2454647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1143000"/>
          </a:xfrm>
        </p:spPr>
        <p:txBody>
          <a:bodyPr>
            <a:noAutofit/>
          </a:bodyPr>
          <a:lstStyle/>
          <a:p>
            <a:r>
              <a:rPr lang="en-US" sz="3200" dirty="0"/>
              <a:t>Step 2: </a:t>
            </a:r>
            <a:r>
              <a:rPr lang="en-US" sz="3200" dirty="0">
                <a:solidFill>
                  <a:srgbClr val="F48121"/>
                </a:solidFill>
              </a:rPr>
              <a:t>Create the database – </a:t>
            </a:r>
            <a:r>
              <a:rPr lang="en-US" sz="3200" dirty="0" err="1">
                <a:solidFill>
                  <a:srgbClr val="F48121"/>
                </a:solidFill>
              </a:rPr>
              <a:t>SQLiteOpenHelper</a:t>
            </a:r>
            <a:endParaRPr lang="en-US" sz="3200" dirty="0">
              <a:solidFill>
                <a:srgbClr val="F4812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of </a:t>
            </a:r>
            <a:r>
              <a:rPr lang="en-US" dirty="0" err="1"/>
              <a:t>SQLiteOpenHelper</a:t>
            </a:r>
            <a:endParaRPr lang="en-US" dirty="0"/>
          </a:p>
          <a:p>
            <a:pPr lvl="1"/>
            <a:r>
              <a:rPr lang="en-US" dirty="0"/>
              <a:t>Implement </a:t>
            </a:r>
            <a:r>
              <a:rPr lang="en-US" dirty="0" err="1"/>
              <a:t>onCreate</a:t>
            </a:r>
            <a:r>
              <a:rPr lang="en-US" dirty="0"/>
              <a:t>() and </a:t>
            </a:r>
            <a:r>
              <a:rPr lang="en-US" dirty="0" err="1"/>
              <a:t>onUpgrade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dirty="0" err="1"/>
              <a:t>SQLiteOpenHelper</a:t>
            </a:r>
            <a:r>
              <a:rPr lang="en-US" dirty="0"/>
              <a:t> class: </a:t>
            </a:r>
          </a:p>
          <a:p>
            <a:pPr lvl="1"/>
            <a:r>
              <a:rPr lang="en-US" dirty="0"/>
              <a:t>Opens the database if it exists</a:t>
            </a:r>
          </a:p>
          <a:p>
            <a:pPr lvl="1"/>
            <a:r>
              <a:rPr lang="en-US" dirty="0"/>
              <a:t>Creates the database if it does not exist</a:t>
            </a:r>
          </a:p>
          <a:p>
            <a:pPr lvl="1"/>
            <a:r>
              <a:rPr lang="en-US" dirty="0"/>
              <a:t>Updates the database as necessary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9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SQLiteOpenHelper</a:t>
            </a:r>
            <a:r>
              <a:rPr lang="en-US" dirty="0"/>
              <a:t>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F48121"/>
                </a:solidFill>
              </a:rPr>
              <a:t>onCreate</a:t>
            </a:r>
            <a:r>
              <a:rPr lang="en-US" dirty="0">
                <a:solidFill>
                  <a:srgbClr val="F48121"/>
                </a:solidFill>
              </a:rPr>
              <a:t>() </a:t>
            </a:r>
            <a:r>
              <a:rPr lang="en-US" dirty="0"/>
              <a:t>– this method is called when the database is first created</a:t>
            </a:r>
          </a:p>
          <a:p>
            <a:pPr lvl="1"/>
            <a:r>
              <a:rPr lang="en-US" dirty="0"/>
              <a:t>Creation of tables</a:t>
            </a:r>
          </a:p>
          <a:p>
            <a:pPr lvl="1"/>
            <a:r>
              <a:rPr lang="en-US" dirty="0"/>
              <a:t>Initial data inside of tables</a:t>
            </a:r>
          </a:p>
          <a:p>
            <a:endParaRPr lang="en-US" dirty="0"/>
          </a:p>
          <a:p>
            <a:r>
              <a:rPr lang="en-US" dirty="0" err="1">
                <a:solidFill>
                  <a:srgbClr val="F48121"/>
                </a:solidFill>
              </a:rPr>
              <a:t>onUpgrade</a:t>
            </a:r>
            <a:r>
              <a:rPr lang="en-US" dirty="0">
                <a:solidFill>
                  <a:srgbClr val="F48121"/>
                </a:solidFill>
              </a:rPr>
              <a:t>() </a:t>
            </a:r>
            <a:r>
              <a:rPr lang="en-US" dirty="0"/>
              <a:t>– this method is called whenever the database is updated</a:t>
            </a:r>
          </a:p>
          <a:p>
            <a:pPr lvl="1"/>
            <a:r>
              <a:rPr lang="en-US" dirty="0"/>
              <a:t>Drop, add tables</a:t>
            </a:r>
          </a:p>
          <a:p>
            <a:pPr lvl="1"/>
            <a:r>
              <a:rPr lang="en-US" dirty="0"/>
              <a:t>Anything that updates the database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4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Deliverables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A048EBB-F843-EA40-A752-F7120352F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86679"/>
            <a:ext cx="8229600" cy="1397479"/>
          </a:xfrm>
        </p:spPr>
      </p:pic>
    </p:spTree>
    <p:extLst>
      <p:ext uri="{BB962C8B-B14F-4D97-AF65-F5344CB8AC3E}">
        <p14:creationId xmlns:p14="http://schemas.microsoft.com/office/powerpoint/2010/main" val="1266757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48121"/>
                </a:solidFill>
              </a:rPr>
              <a:t>SQLiteDatabase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representing the database that we have just created</a:t>
            </a:r>
          </a:p>
          <a:p>
            <a:endParaRPr lang="en-US" dirty="0"/>
          </a:p>
          <a:p>
            <a:r>
              <a:rPr lang="en-US" dirty="0"/>
              <a:t>Method: </a:t>
            </a:r>
            <a:r>
              <a:rPr lang="en-US" dirty="0">
                <a:solidFill>
                  <a:srgbClr val="F48121"/>
                </a:solidFill>
              </a:rPr>
              <a:t>public void </a:t>
            </a:r>
            <a:r>
              <a:rPr lang="en-US" dirty="0" err="1">
                <a:solidFill>
                  <a:srgbClr val="F48121"/>
                </a:solidFill>
              </a:rPr>
              <a:t>execSQL</a:t>
            </a:r>
            <a:r>
              <a:rPr lang="en-US" dirty="0">
                <a:solidFill>
                  <a:srgbClr val="F48121"/>
                </a:solidFill>
              </a:rPr>
              <a:t>(String </a:t>
            </a:r>
            <a:r>
              <a:rPr lang="en-US" dirty="0" err="1">
                <a:solidFill>
                  <a:srgbClr val="F48121"/>
                </a:solidFill>
              </a:rPr>
              <a:t>sql</a:t>
            </a:r>
            <a:r>
              <a:rPr lang="en-US" dirty="0">
                <a:solidFill>
                  <a:srgbClr val="F48121"/>
                </a:solidFill>
              </a:rPr>
              <a:t>)</a:t>
            </a:r>
          </a:p>
          <a:p>
            <a:pPr lvl="1"/>
            <a:r>
              <a:rPr lang="en-US" dirty="0"/>
              <a:t>Executes a single SQL statement</a:t>
            </a:r>
          </a:p>
          <a:p>
            <a:pPr lvl="1"/>
            <a:r>
              <a:rPr lang="en-US" dirty="0"/>
              <a:t>Notice that the method returns void – this is an indication to what type of SQL statements this method can execute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63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dirty="0"/>
              <a:t>Example Application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1"/>
          </a:xfrm>
        </p:spPr>
        <p:txBody>
          <a:bodyPr/>
          <a:lstStyle/>
          <a:p>
            <a:r>
              <a:rPr lang="en-US" b="1" dirty="0"/>
              <a:t>1. Create the SQLite Database schema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4" descr="2015-01-26_21-56-1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" y="2209800"/>
            <a:ext cx="9144000" cy="436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48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69" y="533400"/>
            <a:ext cx="4460031" cy="11430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48121"/>
                </a:solidFill>
              </a:rPr>
              <a:t>onCreate</a:t>
            </a:r>
            <a:r>
              <a:rPr lang="en-US" dirty="0">
                <a:solidFill>
                  <a:srgbClr val="F48121"/>
                </a:solidFill>
              </a:rPr>
              <a:t>() </a:t>
            </a:r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Statement to create database: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CREATE TABLE PLANTSTABLE(_id INTEGER PRIMARY KEY AUTOINCREMENT, Name VARCHAR(255)); </a:t>
            </a:r>
          </a:p>
          <a:p>
            <a:pPr marL="0" indent="0">
              <a:buNone/>
            </a:pPr>
            <a:r>
              <a:rPr lang="en-US" dirty="0"/>
              <a:t>This can also be written as: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Picture 5" descr="2015-01-27_13-55-3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" y="4624164"/>
            <a:ext cx="9144000" cy="405036"/>
          </a:xfrm>
          <a:prstGeom prst="rect">
            <a:avLst/>
          </a:prstGeom>
        </p:spPr>
      </p:pic>
      <p:pic>
        <p:nvPicPr>
          <p:cNvPr id="5" name="Picture 4" descr="2015-06-09_11-37-4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769" y="533400"/>
            <a:ext cx="3175000" cy="169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9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48121"/>
                </a:solidFill>
              </a:rPr>
              <a:t>onCreate</a:t>
            </a:r>
            <a:r>
              <a:rPr lang="en-US" dirty="0">
                <a:solidFill>
                  <a:srgbClr val="F48121"/>
                </a:solidFill>
              </a:rPr>
              <a:t>()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9" name="Picture 8" descr="2015-01-27_12-47-3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" y="3886200"/>
            <a:ext cx="9144000" cy="1787769"/>
          </a:xfrm>
          <a:prstGeom prst="rect">
            <a:avLst/>
          </a:prstGeom>
        </p:spPr>
      </p:pic>
      <p:pic>
        <p:nvPicPr>
          <p:cNvPr id="13" name="Content Placeholder 12" descr="2015-01-27_13-55-47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9972" b="-99972"/>
          <a:stretch>
            <a:fillRect/>
          </a:stretch>
        </p:blipFill>
        <p:spPr>
          <a:xfrm>
            <a:off x="0" y="8078"/>
            <a:ext cx="9133234" cy="5022927"/>
          </a:xfrm>
        </p:spPr>
      </p:pic>
    </p:spTree>
    <p:extLst>
      <p:ext uri="{BB962C8B-B14F-4D97-AF65-F5344CB8AC3E}">
        <p14:creationId xmlns:p14="http://schemas.microsoft.com/office/powerpoint/2010/main" val="794573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48121"/>
                </a:solidFill>
              </a:rPr>
              <a:t>onUpgrade</a:t>
            </a:r>
            <a:r>
              <a:rPr lang="en-US" dirty="0">
                <a:solidFill>
                  <a:srgbClr val="F48121"/>
                </a:solidFill>
              </a:rPr>
              <a:t>()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method we can do anything that will change the database schema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Modify the table</a:t>
            </a:r>
          </a:p>
          <a:p>
            <a:pPr lvl="1"/>
            <a:r>
              <a:rPr lang="en-US" dirty="0"/>
              <a:t>Delete the table</a:t>
            </a:r>
          </a:p>
          <a:p>
            <a:pPr lvl="1"/>
            <a:r>
              <a:rPr lang="en-US" dirty="0"/>
              <a:t>Add, delete columns</a:t>
            </a:r>
          </a:p>
          <a:p>
            <a:pPr lvl="1"/>
            <a:r>
              <a:rPr lang="en-US" dirty="0"/>
              <a:t>Drop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95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48121"/>
                </a:solidFill>
              </a:rPr>
              <a:t>onUpgrade</a:t>
            </a:r>
            <a:r>
              <a:rPr lang="en-US" dirty="0">
                <a:solidFill>
                  <a:srgbClr val="F48121"/>
                </a:solidFill>
              </a:rPr>
              <a:t>()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drop table query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4" descr="2015-01-27_13-01-2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8" y="2438400"/>
            <a:ext cx="9144000" cy="420042"/>
          </a:xfrm>
          <a:prstGeom prst="rect">
            <a:avLst/>
          </a:prstGeom>
        </p:spPr>
      </p:pic>
      <p:pic>
        <p:nvPicPr>
          <p:cNvPr id="6" name="Picture 5" descr="2015-01-27_13-01-5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1" y="3429000"/>
            <a:ext cx="9144000" cy="211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49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Code: Main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object of the </a:t>
            </a:r>
            <a:r>
              <a:rPr lang="en-US" dirty="0" err="1"/>
              <a:t>HelperClass</a:t>
            </a:r>
            <a:endParaRPr lang="en-US" dirty="0"/>
          </a:p>
          <a:p>
            <a:r>
              <a:rPr lang="en-US" dirty="0"/>
              <a:t>Then, run the app to see what happens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" name="Picture 5" descr="2015-06-09_11-46-2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" y="3394310"/>
            <a:ext cx="9144000" cy="332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613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Nothing Happens!!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Why?? </a:t>
            </a:r>
          </a:p>
          <a:p>
            <a:r>
              <a:rPr lang="en-US" dirty="0">
                <a:solidFill>
                  <a:srgbClr val="FF0000"/>
                </a:solidFill>
              </a:rPr>
              <a:t>IMPORTANT</a:t>
            </a:r>
            <a:r>
              <a:rPr lang="en-US" dirty="0"/>
              <a:t>: </a:t>
            </a:r>
            <a:r>
              <a:rPr lang="en-US" u="sng" dirty="0"/>
              <a:t>the database gets created only when there is an attempt to access it for the first time</a:t>
            </a:r>
          </a:p>
          <a:p>
            <a:pPr lvl="1"/>
            <a:r>
              <a:rPr lang="en-US" dirty="0"/>
              <a:t>Since there was no access to our database, the database was not created</a:t>
            </a:r>
          </a:p>
          <a:p>
            <a:pPr lvl="1"/>
            <a:r>
              <a:rPr lang="en-US" dirty="0"/>
              <a:t>This means that </a:t>
            </a:r>
            <a:r>
              <a:rPr lang="en-US" dirty="0" err="1"/>
              <a:t>onCreate</a:t>
            </a:r>
            <a:r>
              <a:rPr lang="en-US" dirty="0"/>
              <a:t>() and </a:t>
            </a:r>
            <a:r>
              <a:rPr lang="en-US" dirty="0" err="1"/>
              <a:t>onUpgrade</a:t>
            </a:r>
            <a:r>
              <a:rPr lang="en-US" dirty="0"/>
              <a:t>() methods have not been called</a:t>
            </a:r>
          </a:p>
          <a:p>
            <a:pPr lvl="1"/>
            <a:r>
              <a:rPr lang="en-US" dirty="0"/>
              <a:t>We have to call the method </a:t>
            </a:r>
            <a:r>
              <a:rPr lang="en-US" dirty="0" err="1">
                <a:solidFill>
                  <a:srgbClr val="F48121"/>
                </a:solidFill>
              </a:rPr>
              <a:t>getWritableDatabase</a:t>
            </a:r>
            <a:r>
              <a:rPr lang="en-US" dirty="0">
                <a:solidFill>
                  <a:srgbClr val="F48121"/>
                </a:solidFill>
              </a:rPr>
              <a:t>() – returns a database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58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Database</a:t>
            </a:r>
          </a:p>
        </p:txBody>
      </p:sp>
      <p:pic>
        <p:nvPicPr>
          <p:cNvPr id="5" name="Content Placeholder 4" descr="2015-01-27_13-21-4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9525" b="-359525"/>
          <a:stretch>
            <a:fillRect/>
          </a:stretch>
        </p:blipFill>
        <p:spPr>
          <a:xfrm>
            <a:off x="431718" y="-228600"/>
            <a:ext cx="8229600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6248400" y="2209800"/>
            <a:ext cx="152400" cy="1676400"/>
          </a:xfrm>
          <a:prstGeom prst="upArrow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33600" y="3886200"/>
            <a:ext cx="689774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getWritableDatabase</a:t>
            </a:r>
            <a:r>
              <a:rPr lang="en-US" dirty="0"/>
              <a:t>() will return an SQLite database object.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returned object is a reference to the database that we just created.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562600"/>
            <a:ext cx="2492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Next: run the code again</a:t>
            </a:r>
          </a:p>
        </p:txBody>
      </p:sp>
    </p:spTree>
    <p:extLst>
      <p:ext uri="{BB962C8B-B14F-4D97-AF65-F5344CB8AC3E}">
        <p14:creationId xmlns:p14="http://schemas.microsoft.com/office/powerpoint/2010/main" val="2197545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2015-01-27_14-02-08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830" r="-94830"/>
          <a:stretch>
            <a:fillRect/>
          </a:stretch>
        </p:blipFill>
        <p:spPr>
          <a:xfrm>
            <a:off x="-3581400" y="625475"/>
            <a:ext cx="11084413" cy="6096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38600" y="2895600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48121"/>
                </a:solidFill>
              </a:rPr>
              <a:t>onCreate</a:t>
            </a:r>
            <a:r>
              <a:rPr lang="en-US" sz="2400" dirty="0">
                <a:solidFill>
                  <a:srgbClr val="F48121"/>
                </a:solidFill>
              </a:rPr>
              <a:t>()</a:t>
            </a:r>
            <a:r>
              <a:rPr lang="en-US" sz="2400" dirty="0"/>
              <a:t> called because the </a:t>
            </a:r>
          </a:p>
          <a:p>
            <a:r>
              <a:rPr lang="en-US" sz="2400" dirty="0"/>
              <a:t>database  was accessed for the first </a:t>
            </a:r>
          </a:p>
          <a:p>
            <a:r>
              <a:rPr lang="en-US" sz="2400" dirty="0"/>
              <a:t>time and this triggered the database </a:t>
            </a:r>
          </a:p>
          <a:p>
            <a:r>
              <a:rPr lang="en-US" sz="2400" dirty="0"/>
              <a:t>creation</a:t>
            </a:r>
          </a:p>
        </p:txBody>
      </p:sp>
    </p:spTree>
    <p:extLst>
      <p:ext uri="{BB962C8B-B14F-4D97-AF65-F5344CB8AC3E}">
        <p14:creationId xmlns:p14="http://schemas.microsoft.com/office/powerpoint/2010/main" val="40857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Marks available on Canvas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Review quiz questions in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5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the Database File</a:t>
            </a:r>
          </a:p>
        </p:txBody>
      </p:sp>
      <p:pic>
        <p:nvPicPr>
          <p:cNvPr id="5" name="Content Placeholder 4" descr="2015-01-27_14-13-39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471" b="-23471"/>
          <a:stretch>
            <a:fillRect/>
          </a:stretch>
        </p:blipFill>
        <p:spPr>
          <a:xfrm>
            <a:off x="152400" y="1371600"/>
            <a:ext cx="8229600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3962400" y="3886200"/>
            <a:ext cx="1219200" cy="304800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421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about </a:t>
            </a:r>
            <a:r>
              <a:rPr lang="en-US" dirty="0" err="1">
                <a:solidFill>
                  <a:srgbClr val="F48121"/>
                </a:solidFill>
              </a:rPr>
              <a:t>onUpgrade</a:t>
            </a:r>
            <a:r>
              <a:rPr lang="en-US" dirty="0">
                <a:solidFill>
                  <a:srgbClr val="F48121"/>
                </a:solidFill>
              </a:rPr>
              <a:t>()</a:t>
            </a:r>
            <a:r>
              <a:rPr lang="en-US" dirty="0"/>
              <a:t>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599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When is </a:t>
            </a:r>
            <a:r>
              <a:rPr lang="en-US" sz="9600" dirty="0" err="1"/>
              <a:t>onUpgrade</a:t>
            </a:r>
            <a:r>
              <a:rPr lang="en-US" sz="9600" dirty="0"/>
              <a:t>() called? It is called when a change in the database schema takes place. </a:t>
            </a:r>
            <a:br>
              <a:rPr lang="en-US" sz="9600" dirty="0"/>
            </a:br>
            <a:endParaRPr lang="en-US" sz="9600" dirty="0"/>
          </a:p>
          <a:p>
            <a:r>
              <a:rPr lang="en-US" sz="9600" dirty="0"/>
              <a:t>The database exists already, let’s modify it by adding one new column: the type of the plant</a:t>
            </a:r>
          </a:p>
          <a:p>
            <a:pPr marL="0" indent="0">
              <a:buNone/>
            </a:pPr>
            <a:endParaRPr lang="en-US" sz="9600" dirty="0"/>
          </a:p>
          <a:p>
            <a:pPr marL="0" indent="0">
              <a:buNone/>
            </a:pPr>
            <a:endParaRPr lang="en-US" sz="9600" dirty="0"/>
          </a:p>
          <a:p>
            <a:r>
              <a:rPr lang="en-US" sz="9600" dirty="0"/>
              <a:t>We also have to change the CREATE_TABLE: (only the change is shown below):</a:t>
            </a:r>
          </a:p>
          <a:p>
            <a:endParaRPr lang="en-US" sz="9600" dirty="0"/>
          </a:p>
          <a:p>
            <a:pPr marL="0" indent="0">
              <a:buNone/>
            </a:pPr>
            <a:endParaRPr lang="en-US" sz="9600" dirty="0"/>
          </a:p>
          <a:p>
            <a:r>
              <a:rPr lang="en-US" sz="9600" dirty="0"/>
              <a:t>Database version: this also needs to be changed, because we have changed the structure of the database</a:t>
            </a:r>
          </a:p>
          <a:p>
            <a:endParaRPr lang="en-US" sz="9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7" name="Picture 6" descr="2015-01-27_14-33-5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7" y="4510905"/>
            <a:ext cx="8781472" cy="731789"/>
          </a:xfrm>
          <a:prstGeom prst="rect">
            <a:avLst/>
          </a:prstGeom>
        </p:spPr>
      </p:pic>
      <p:pic>
        <p:nvPicPr>
          <p:cNvPr id="8" name="Picture 7" descr="2015-01-27_14-37-2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948422"/>
            <a:ext cx="7239000" cy="345743"/>
          </a:xfrm>
          <a:prstGeom prst="rect">
            <a:avLst/>
          </a:prstGeom>
        </p:spPr>
      </p:pic>
      <p:pic>
        <p:nvPicPr>
          <p:cNvPr id="10" name="Picture 9" descr="2015-01-27_14-31-3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1875" y="3313393"/>
            <a:ext cx="8765275" cy="33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83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164" y="2971800"/>
            <a:ext cx="2759364" cy="381000"/>
          </a:xfrm>
        </p:spPr>
        <p:txBody>
          <a:bodyPr>
            <a:normAutofit fontScale="90000"/>
          </a:bodyPr>
          <a:lstStyle/>
          <a:p>
            <a:r>
              <a:rPr lang="en-US" dirty="0"/>
              <a:t>Outcome</a:t>
            </a:r>
          </a:p>
        </p:txBody>
      </p:sp>
      <p:pic>
        <p:nvPicPr>
          <p:cNvPr id="5" name="Content Placeholder 4" descr="2015-01-27_14-40-06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830" r="-94830"/>
          <a:stretch>
            <a:fillRect/>
          </a:stretch>
        </p:blipFill>
        <p:spPr>
          <a:xfrm>
            <a:off x="-838200" y="457200"/>
            <a:ext cx="11258703" cy="619185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077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Today’s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Data storage options in Android</a:t>
            </a:r>
          </a:p>
          <a:p>
            <a:pPr lvl="1"/>
            <a:r>
              <a:rPr lang="en-US" dirty="0"/>
              <a:t>Shared Preferences (simple, primitive data)</a:t>
            </a:r>
          </a:p>
          <a:p>
            <a:pPr lvl="1"/>
            <a:r>
              <a:rPr lang="en-US" dirty="0"/>
              <a:t>Internal and External Storage (not discussed)</a:t>
            </a:r>
          </a:p>
          <a:p>
            <a:pPr lvl="1"/>
            <a:r>
              <a:rPr lang="en-US" dirty="0"/>
              <a:t>SQLite Databases (complex, structured data)</a:t>
            </a:r>
            <a:br>
              <a:rPr lang="en-US" dirty="0"/>
            </a:br>
            <a:r>
              <a:rPr lang="en-US" dirty="0"/>
              <a:t>  </a:t>
            </a:r>
          </a:p>
          <a:p>
            <a:r>
              <a:rPr lang="en-US" dirty="0"/>
              <a:t>Shared preferences</a:t>
            </a:r>
          </a:p>
          <a:p>
            <a:pPr lvl="1"/>
            <a:r>
              <a:rPr lang="en-US" dirty="0"/>
              <a:t>when to use this storage method</a:t>
            </a:r>
          </a:p>
          <a:p>
            <a:pPr lvl="1"/>
            <a:r>
              <a:rPr lang="en-US" dirty="0"/>
              <a:t>How to store and retrieve data from </a:t>
            </a:r>
            <a:r>
              <a:rPr lang="en-US" dirty="0" err="1"/>
              <a:t>SharedPrefs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SQLite Databases for Android </a:t>
            </a:r>
          </a:p>
          <a:p>
            <a:pPr lvl="1"/>
            <a:r>
              <a:rPr lang="en-US" dirty="0"/>
              <a:t>Defining the schema, creating the database</a:t>
            </a:r>
          </a:p>
          <a:p>
            <a:pPr lvl="1"/>
            <a:r>
              <a:rPr lang="en-US" dirty="0"/>
              <a:t>We will continue this topic next week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33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9990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Saving Data - 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developer.android.com</a:t>
            </a:r>
            <a:r>
              <a:rPr lang="en-US" dirty="0">
                <a:hlinkClick r:id="rId2"/>
              </a:rPr>
              <a:t>/training/basics/data-storage/</a:t>
            </a:r>
            <a:r>
              <a:rPr lang="en-US" dirty="0" err="1">
                <a:hlinkClick r:id="rId2"/>
              </a:rPr>
              <a:t>index.html</a:t>
            </a:r>
            <a:endParaRPr lang="en-US" dirty="0"/>
          </a:p>
          <a:p>
            <a:r>
              <a:rPr lang="en-US" dirty="0"/>
              <a:t>Storage Options - </a:t>
            </a:r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developer.android.com</a:t>
            </a:r>
            <a:r>
              <a:rPr lang="en-US" dirty="0">
                <a:hlinkClick r:id="rId3"/>
              </a:rPr>
              <a:t>/guide/topics/data/data-</a:t>
            </a:r>
            <a:r>
              <a:rPr lang="en-US" dirty="0" err="1">
                <a:hlinkClick r:id="rId3"/>
              </a:rPr>
              <a:t>storage.html</a:t>
            </a:r>
            <a:endParaRPr lang="en-US" dirty="0"/>
          </a:p>
          <a:p>
            <a:r>
              <a:rPr lang="en-US" dirty="0"/>
              <a:t>Using Databases - </a:t>
            </a:r>
            <a:r>
              <a:rPr lang="en-US" dirty="0">
                <a:hlinkClick r:id="rId4"/>
              </a:rPr>
              <a:t>http://</a:t>
            </a:r>
            <a:r>
              <a:rPr lang="en-US" dirty="0" err="1">
                <a:hlinkClick r:id="rId4"/>
              </a:rPr>
              <a:t>developer.android.com</a:t>
            </a:r>
            <a:r>
              <a:rPr lang="en-US" dirty="0">
                <a:hlinkClick r:id="rId4"/>
              </a:rPr>
              <a:t>/guide/topics/data/</a:t>
            </a:r>
            <a:r>
              <a:rPr lang="en-US" dirty="0" err="1">
                <a:hlinkClick r:id="rId4"/>
              </a:rPr>
              <a:t>data-storage.html#db</a:t>
            </a:r>
            <a:endParaRPr lang="en-US" dirty="0"/>
          </a:p>
          <a:p>
            <a:r>
              <a:rPr lang="en-US" dirty="0"/>
              <a:t>SQLite official site - </a:t>
            </a:r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www.sqlite.org</a:t>
            </a:r>
            <a:r>
              <a:rPr lang="en-US" dirty="0">
                <a:hlinkClick r:id="rId5"/>
              </a:rPr>
              <a:t>/</a:t>
            </a:r>
            <a:r>
              <a:rPr lang="en-US" dirty="0" err="1">
                <a:hlinkClick r:id="rId5"/>
              </a:rPr>
              <a:t>index.html</a:t>
            </a:r>
            <a:endParaRPr lang="en-US" dirty="0"/>
          </a:p>
          <a:p>
            <a:r>
              <a:rPr lang="en-US" dirty="0"/>
              <a:t>SQLite Query Language - </a:t>
            </a:r>
            <a:r>
              <a:rPr lang="en-US" dirty="0">
                <a:hlinkClick r:id="rId6"/>
              </a:rPr>
              <a:t>https://</a:t>
            </a:r>
            <a:r>
              <a:rPr lang="en-US" dirty="0" err="1">
                <a:hlinkClick r:id="rId6"/>
              </a:rPr>
              <a:t>www.sqlite.org</a:t>
            </a:r>
            <a:r>
              <a:rPr lang="en-US" dirty="0">
                <a:hlinkClick r:id="rId6"/>
              </a:rPr>
              <a:t>/</a:t>
            </a:r>
            <a:r>
              <a:rPr lang="en-US" dirty="0" err="1">
                <a:hlinkClick r:id="rId6"/>
              </a:rPr>
              <a:t>lang.html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498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9559-FD0C-2C40-98C3-09CA4A6D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AF37E-EDE2-0D41-98B8-47FDD9DE9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1 due tonight</a:t>
            </a:r>
          </a:p>
          <a:p>
            <a:r>
              <a:rPr lang="en-US" dirty="0"/>
              <a:t>Milestone 2 – available on Canvas</a:t>
            </a:r>
          </a:p>
          <a:p>
            <a:endParaRPr lang="en-US" dirty="0"/>
          </a:p>
          <a:p>
            <a:r>
              <a:rPr lang="en-US" dirty="0"/>
              <a:t>Review Milestone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6DC57-DD99-0C42-B8EC-936D856A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Android: Checkpoint  - Where are we?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basics</a:t>
            </a:r>
          </a:p>
          <a:p>
            <a:pPr lvl="1"/>
            <a:r>
              <a:rPr lang="en-US" dirty="0"/>
              <a:t>UI</a:t>
            </a:r>
          </a:p>
          <a:p>
            <a:pPr lvl="1"/>
            <a:r>
              <a:rPr lang="en-US" dirty="0"/>
              <a:t>Activities and lifecycle</a:t>
            </a:r>
          </a:p>
          <a:p>
            <a:pPr lvl="1"/>
            <a:r>
              <a:rPr lang="en-US" dirty="0"/>
              <a:t>Navigation between activities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Accessing the device hardware</a:t>
            </a:r>
          </a:p>
          <a:p>
            <a:endParaRPr lang="en-US" dirty="0"/>
          </a:p>
          <a:p>
            <a:r>
              <a:rPr lang="en-US" dirty="0"/>
              <a:t>Today: </a:t>
            </a:r>
          </a:p>
          <a:p>
            <a:pPr lvl="1"/>
            <a:r>
              <a:rPr lang="en-US" dirty="0">
                <a:solidFill>
                  <a:srgbClr val="F48121"/>
                </a:solidFill>
              </a:rPr>
              <a:t>data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7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201311"/>
              </p:ext>
            </p:extLst>
          </p:nvPr>
        </p:nvGraphicFramePr>
        <p:xfrm>
          <a:off x="457200" y="1722437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169" y="2743200"/>
            <a:ext cx="8229600" cy="1143000"/>
          </a:xfrm>
        </p:spPr>
        <p:txBody>
          <a:bodyPr/>
          <a:lstStyle/>
          <a:p>
            <a:r>
              <a:rPr lang="en-US" dirty="0"/>
              <a:t>Android Data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4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Storage Options – Persistent Storage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348985"/>
              </p:ext>
            </p:extLst>
          </p:nvPr>
        </p:nvGraphicFramePr>
        <p:xfrm>
          <a:off x="457200" y="17224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0A9-BE45-4C4E-A557-158E4C2A607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9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76422</TotalTime>
  <Words>1442</Words>
  <Application>Microsoft Macintosh PowerPoint</Application>
  <PresentationFormat>On-screen Show (4:3)</PresentationFormat>
  <Paragraphs>326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Arial</vt:lpstr>
      <vt:lpstr>Calibri</vt:lpstr>
      <vt:lpstr>Office Theme</vt:lpstr>
      <vt:lpstr>PowerPoint Presentation</vt:lpstr>
      <vt:lpstr>Lecture 5: Storing Data in Android  </vt:lpstr>
      <vt:lpstr>Upcoming Deliverables</vt:lpstr>
      <vt:lpstr>Quiz 2</vt:lpstr>
      <vt:lpstr>Course Project </vt:lpstr>
      <vt:lpstr>Android: Checkpoint  - Where are we? </vt:lpstr>
      <vt:lpstr>Goals for Today</vt:lpstr>
      <vt:lpstr>Android Data Storage</vt:lpstr>
      <vt:lpstr>Data Storage Options – Persistent Storage</vt:lpstr>
      <vt:lpstr>SharedPreferences</vt:lpstr>
      <vt:lpstr>Android Internal and External Storage</vt:lpstr>
      <vt:lpstr>SQLite Database for Android</vt:lpstr>
      <vt:lpstr>Android SharedPreferences</vt:lpstr>
      <vt:lpstr>SharedPreferences – What Kind of Data</vt:lpstr>
      <vt:lpstr>Accessing Preferences</vt:lpstr>
      <vt:lpstr>Why Use Preferences</vt:lpstr>
      <vt:lpstr>Use SharedPrefs to Store Data</vt:lpstr>
      <vt:lpstr>Example using SharedPrefs</vt:lpstr>
      <vt:lpstr>ActivityOne</vt:lpstr>
      <vt:lpstr>ActivityOne – Get References to UI Elements</vt:lpstr>
      <vt:lpstr>Saving the Data to SharedPrefs</vt:lpstr>
      <vt:lpstr>ActivityTwo: Retrieve the Data from SharedPrefs</vt:lpstr>
      <vt:lpstr>The SharedPrefs File</vt:lpstr>
      <vt:lpstr>SQLite Databases for Android</vt:lpstr>
      <vt:lpstr>Process</vt:lpstr>
      <vt:lpstr>Creating an SQLite Database Schema</vt:lpstr>
      <vt:lpstr>Step 1: Define Schema</vt:lpstr>
      <vt:lpstr>Step 2: Create the database – SQLiteOpenHelper</vt:lpstr>
      <vt:lpstr>SQLiteOpenHelper - Methods</vt:lpstr>
      <vt:lpstr>SQLiteDatabase class</vt:lpstr>
      <vt:lpstr>Example Application </vt:lpstr>
      <vt:lpstr>onCreate() Method</vt:lpstr>
      <vt:lpstr>onCreate() Method</vt:lpstr>
      <vt:lpstr>onUpgrade() Method</vt:lpstr>
      <vt:lpstr>onUpgrade() Method</vt:lpstr>
      <vt:lpstr>Sample Code: Main Activity</vt:lpstr>
      <vt:lpstr>Nothing Happens!!</vt:lpstr>
      <vt:lpstr>Accessing the Database</vt:lpstr>
      <vt:lpstr>PowerPoint Presentation</vt:lpstr>
      <vt:lpstr>Viewing the Database File</vt:lpstr>
      <vt:lpstr>What about onUpgrade()? </vt:lpstr>
      <vt:lpstr>Outcome</vt:lpstr>
      <vt:lpstr>Summary of Today’s Class</vt:lpstr>
      <vt:lpstr>Readings and 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HCI  (IAT 351)</dc:title>
  <dc:creator>SM</dc:creator>
  <cp:lastModifiedBy>Helmine Serban</cp:lastModifiedBy>
  <cp:revision>599</cp:revision>
  <cp:lastPrinted>2019-02-05T06:48:43Z</cp:lastPrinted>
  <dcterms:created xsi:type="dcterms:W3CDTF">2013-09-04T16:20:17Z</dcterms:created>
  <dcterms:modified xsi:type="dcterms:W3CDTF">2021-02-22T21:10:34Z</dcterms:modified>
</cp:coreProperties>
</file>