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3" r:id="rId1"/>
    <p:sldMasterId id="214748388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70" r:id="rId11"/>
    <p:sldId id="266" r:id="rId12"/>
    <p:sldId id="267" r:id="rId13"/>
    <p:sldId id="268" r:id="rId14"/>
    <p:sldId id="264" r:id="rId15"/>
    <p:sldId id="271" r:id="rId16"/>
    <p:sldId id="274" r:id="rId17"/>
    <p:sldId id="273" r:id="rId18"/>
    <p:sldId id="281" r:id="rId19"/>
    <p:sldId id="279" r:id="rId20"/>
    <p:sldId id="28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iv Birenboyim" initials="YB" lastIdx="1" clrIdx="0">
    <p:extLst>
      <p:ext uri="{19B8F6BF-5375-455C-9EA6-DF929625EA0E}">
        <p15:presenceInfo xmlns:p15="http://schemas.microsoft.com/office/powerpoint/2012/main" userId="fe5d192a38436e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n Ifargan" userId="fa381fb27c5a29d3" providerId="LiveId" clId="{7E083382-3419-434A-BABF-44686F64E288}"/>
    <pc:docChg chg="undo redo custSel addSld delSld modSld sldOrd addMainMaster modMainMaster">
      <pc:chgData name="Yarin Ifargan" userId="fa381fb27c5a29d3" providerId="LiveId" clId="{7E083382-3419-434A-BABF-44686F64E288}" dt="2022-06-29T18:42:45.238" v="3315" actId="1076"/>
      <pc:docMkLst>
        <pc:docMk/>
      </pc:docMkLst>
      <pc:sldChg chg="addSp delSp modSp mod setBg">
        <pc:chgData name="Yarin Ifargan" userId="fa381fb27c5a29d3" providerId="LiveId" clId="{7E083382-3419-434A-BABF-44686F64E288}" dt="2022-06-29T18:42:45.238" v="3315" actId="1076"/>
        <pc:sldMkLst>
          <pc:docMk/>
          <pc:sldMk cId="185066237" sldId="256"/>
        </pc:sldMkLst>
        <pc:spChg chg="del">
          <ac:chgData name="Yarin Ifargan" userId="fa381fb27c5a29d3" providerId="LiveId" clId="{7E083382-3419-434A-BABF-44686F64E288}" dt="2022-06-29T17:48:32.914" v="2568" actId="478"/>
          <ac:spMkLst>
            <pc:docMk/>
            <pc:sldMk cId="185066237" sldId="256"/>
            <ac:spMk id="3" creationId="{26E318B7-D2EE-EEAC-966C-A513BE276097}"/>
          </ac:spMkLst>
        </pc:spChg>
        <pc:spChg chg="add del mod">
          <ac:chgData name="Yarin Ifargan" userId="fa381fb27c5a29d3" providerId="LiveId" clId="{7E083382-3419-434A-BABF-44686F64E288}" dt="2022-06-29T15:45:16.019" v="53" actId="478"/>
          <ac:spMkLst>
            <pc:docMk/>
            <pc:sldMk cId="185066237" sldId="256"/>
            <ac:spMk id="9" creationId="{36422A83-B807-228C-1CF7-CDD8262C989C}"/>
          </ac:spMkLst>
        </pc:spChg>
        <pc:spChg chg="mod">
          <ac:chgData name="Yarin Ifargan" userId="fa381fb27c5a29d3" providerId="LiveId" clId="{7E083382-3419-434A-BABF-44686F64E288}" dt="2022-06-29T18:39:59.083" v="3295" actId="404"/>
          <ac:spMkLst>
            <pc:docMk/>
            <pc:sldMk cId="185066237" sldId="256"/>
            <ac:spMk id="12" creationId="{61F4EDE7-DE1E-4DA5-B308-70185929BF8A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13" creationId="{A9BA3448-6F73-3D97-558F-124345D7FDC7}"/>
          </ac:spMkLst>
        </pc:spChg>
        <pc:spChg chg="mod">
          <ac:chgData name="Yarin Ifargan" userId="fa381fb27c5a29d3" providerId="LiveId" clId="{7E083382-3419-434A-BABF-44686F64E288}" dt="2022-06-29T17:44:19.845" v="2466" actId="207"/>
          <ac:spMkLst>
            <pc:docMk/>
            <pc:sldMk cId="185066237" sldId="256"/>
            <ac:spMk id="14" creationId="{BE4A8A3F-283D-44D6-BCCD-0EE793C77E27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15" creationId="{ECEAD3DC-DBEA-FA61-7BD3-7E30B01D7832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16" creationId="{9AA1430D-D459-2BBF-354A-F845DA526912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17" creationId="{64CECBDE-9210-413E-2E74-C5DCC887E16E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18" creationId="{6F3A50D6-23AA-86D6-4E43-12265D20B2CA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19" creationId="{16E30534-224A-A256-E1CA-60E1FC345D3C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20" creationId="{ACF50C82-4EAD-BF3B-9694-FD7BF4797017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21" creationId="{484D5F75-FF69-3408-3725-0FC030F69558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22" creationId="{F53A079A-8074-7369-BB86-E0EEB4D95BA2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23" creationId="{814E0066-89C4-D886-AFDB-0AF1E1F66F3B}"/>
          </ac:spMkLst>
        </pc:spChg>
        <pc:spChg chg="mod">
          <ac:chgData name="Yarin Ifargan" userId="fa381fb27c5a29d3" providerId="LiveId" clId="{7E083382-3419-434A-BABF-44686F64E288}" dt="2022-06-29T15:52:43.024" v="195" actId="207"/>
          <ac:spMkLst>
            <pc:docMk/>
            <pc:sldMk cId="185066237" sldId="256"/>
            <ac:spMk id="24" creationId="{2746660E-5DC1-1F9D-7D82-A5A64F916995}"/>
          </ac:spMkLst>
        </pc:spChg>
        <pc:spChg chg="add mod">
          <ac:chgData name="Yarin Ifargan" userId="fa381fb27c5a29d3" providerId="LiveId" clId="{7E083382-3419-434A-BABF-44686F64E288}" dt="2022-06-29T18:42:45.238" v="3315" actId="1076"/>
          <ac:spMkLst>
            <pc:docMk/>
            <pc:sldMk cId="185066237" sldId="256"/>
            <ac:spMk id="25" creationId="{A904F695-222C-A17D-957C-1417A1AC3682}"/>
          </ac:spMkLst>
        </pc:spChg>
        <pc:grpChg chg="add del mod">
          <ac:chgData name="Yarin Ifargan" userId="fa381fb27c5a29d3" providerId="LiveId" clId="{7E083382-3419-434A-BABF-44686F64E288}" dt="2022-06-29T15:54:36.381" v="222" actId="478"/>
          <ac:grpSpMkLst>
            <pc:docMk/>
            <pc:sldMk cId="185066237" sldId="256"/>
            <ac:grpSpMk id="10" creationId="{BAECAEF6-1D7C-4DFD-0EDF-2B5FA45D175C}"/>
          </ac:grpSpMkLst>
        </pc:grpChg>
        <pc:picChg chg="add mod">
          <ac:chgData name="Yarin Ifargan" userId="fa381fb27c5a29d3" providerId="LiveId" clId="{7E083382-3419-434A-BABF-44686F64E288}" dt="2022-06-29T18:40:08.218" v="3298" actId="1076"/>
          <ac:picMkLst>
            <pc:docMk/>
            <pc:sldMk cId="185066237" sldId="256"/>
            <ac:picMk id="2" creationId="{32241F3C-80B7-CAB6-3571-07665131ABEE}"/>
          </ac:picMkLst>
        </pc:picChg>
        <pc:picChg chg="del">
          <ac:chgData name="Yarin Ifargan" userId="fa381fb27c5a29d3" providerId="LiveId" clId="{7E083382-3419-434A-BABF-44686F64E288}" dt="2022-06-29T15:27:01.003" v="3" actId="478"/>
          <ac:picMkLst>
            <pc:docMk/>
            <pc:sldMk cId="185066237" sldId="256"/>
            <ac:picMk id="7" creationId="{AFF2538C-24C8-4078-A124-1E91C97B7BCF}"/>
          </ac:picMkLst>
        </pc:picChg>
        <pc:picChg chg="del">
          <ac:chgData name="Yarin Ifargan" userId="fa381fb27c5a29d3" providerId="LiveId" clId="{7E083382-3419-434A-BABF-44686F64E288}" dt="2022-06-29T15:27:00.019" v="2" actId="478"/>
          <ac:picMkLst>
            <pc:docMk/>
            <pc:sldMk cId="185066237" sldId="256"/>
            <ac:picMk id="8" creationId="{3A326CA0-ACB0-4172-BA5E-A84B25FE9710}"/>
          </ac:picMkLst>
        </pc:picChg>
        <pc:picChg chg="del">
          <ac:chgData name="Yarin Ifargan" userId="fa381fb27c5a29d3" providerId="LiveId" clId="{7E083382-3419-434A-BABF-44686F64E288}" dt="2022-06-29T15:26:47.242" v="1" actId="478"/>
          <ac:picMkLst>
            <pc:docMk/>
            <pc:sldMk cId="185066237" sldId="256"/>
            <ac:picMk id="11" creationId="{107AC982-8855-4641-A925-D5D3D8AFEA27}"/>
          </ac:picMkLst>
        </pc:picChg>
        <pc:picChg chg="del">
          <ac:chgData name="Yarin Ifargan" userId="fa381fb27c5a29d3" providerId="LiveId" clId="{7E083382-3419-434A-BABF-44686F64E288}" dt="2022-06-29T15:26:19.204" v="0" actId="478"/>
          <ac:picMkLst>
            <pc:docMk/>
            <pc:sldMk cId="185066237" sldId="256"/>
            <ac:picMk id="1026" creationId="{5FB09F94-2286-4A41-AADE-56D77572B981}"/>
          </ac:picMkLst>
        </pc:picChg>
      </pc:sldChg>
      <pc:sldChg chg="addSp delSp modSp mod">
        <pc:chgData name="Yarin Ifargan" userId="fa381fb27c5a29d3" providerId="LiveId" clId="{7E083382-3419-434A-BABF-44686F64E288}" dt="2022-06-29T17:48:43.825" v="2570" actId="20577"/>
        <pc:sldMkLst>
          <pc:docMk/>
          <pc:sldMk cId="476041094" sldId="257"/>
        </pc:sldMkLst>
        <pc:spChg chg="mod">
          <ac:chgData name="Yarin Ifargan" userId="fa381fb27c5a29d3" providerId="LiveId" clId="{7E083382-3419-434A-BABF-44686F64E288}" dt="2022-06-29T15:55:31.299" v="224" actId="207"/>
          <ac:spMkLst>
            <pc:docMk/>
            <pc:sldMk cId="476041094" sldId="257"/>
            <ac:spMk id="2" creationId="{CFE7F27B-4361-45A2-A7B6-B9583EE5339C}"/>
          </ac:spMkLst>
        </pc:spChg>
        <pc:spChg chg="mod">
          <ac:chgData name="Yarin Ifargan" userId="fa381fb27c5a29d3" providerId="LiveId" clId="{7E083382-3419-434A-BABF-44686F64E288}" dt="2022-06-29T15:55:41.494" v="248" actId="20577"/>
          <ac:spMkLst>
            <pc:docMk/>
            <pc:sldMk cId="476041094" sldId="257"/>
            <ac:spMk id="3" creationId="{36C40FEC-E18E-4389-92B4-0C0940910073}"/>
          </ac:spMkLst>
        </pc:spChg>
        <pc:spChg chg="del mod">
          <ac:chgData name="Yarin Ifargan" userId="fa381fb27c5a29d3" providerId="LiveId" clId="{7E083382-3419-434A-BABF-44686F64E288}" dt="2022-06-29T17:46:18.049" v="2546" actId="478"/>
          <ac:spMkLst>
            <pc:docMk/>
            <pc:sldMk cId="476041094" sldId="257"/>
            <ac:spMk id="4" creationId="{87428026-92BF-482A-872D-146C4A1F0B09}"/>
          </ac:spMkLst>
        </pc:spChg>
        <pc:spChg chg="add mod">
          <ac:chgData name="Yarin Ifargan" userId="fa381fb27c5a29d3" providerId="LiveId" clId="{7E083382-3419-434A-BABF-44686F64E288}" dt="2022-06-29T17:48:43.825" v="2570" actId="20577"/>
          <ac:spMkLst>
            <pc:docMk/>
            <pc:sldMk cId="476041094" sldId="257"/>
            <ac:spMk id="7" creationId="{B6A0E00B-B1D8-59F3-4971-DDC542AEB65A}"/>
          </ac:spMkLst>
        </pc:spChg>
      </pc:sldChg>
      <pc:sldChg chg="addSp delSp modSp mod">
        <pc:chgData name="Yarin Ifargan" userId="fa381fb27c5a29d3" providerId="LiveId" clId="{7E083382-3419-434A-BABF-44686F64E288}" dt="2022-06-29T18:25:54.249" v="3276" actId="1076"/>
        <pc:sldMkLst>
          <pc:docMk/>
          <pc:sldMk cId="2994357689" sldId="258"/>
        </pc:sldMkLst>
        <pc:spChg chg="mod">
          <ac:chgData name="Yarin Ifargan" userId="fa381fb27c5a29d3" providerId="LiveId" clId="{7E083382-3419-434A-BABF-44686F64E288}" dt="2022-06-29T18:25:54.249" v="3276" actId="1076"/>
          <ac:spMkLst>
            <pc:docMk/>
            <pc:sldMk cId="2994357689" sldId="258"/>
            <ac:spMk id="2" creationId="{C443045F-87E4-42BD-80B1-F9C1AA928244}"/>
          </ac:spMkLst>
        </pc:spChg>
        <pc:spChg chg="del">
          <ac:chgData name="Yarin Ifargan" userId="fa381fb27c5a29d3" providerId="LiveId" clId="{7E083382-3419-434A-BABF-44686F64E288}" dt="2022-06-29T17:46:23.379" v="2547" actId="478"/>
          <ac:spMkLst>
            <pc:docMk/>
            <pc:sldMk cId="2994357689" sldId="258"/>
            <ac:spMk id="7" creationId="{DD215BAE-7A65-4167-814E-3EF9191F262A}"/>
          </ac:spMkLst>
        </pc:spChg>
        <pc:spChg chg="add mod">
          <ac:chgData name="Yarin Ifargan" userId="fa381fb27c5a29d3" providerId="LiveId" clId="{7E083382-3419-434A-BABF-44686F64E288}" dt="2022-06-29T17:48:55.075" v="2572" actId="20577"/>
          <ac:spMkLst>
            <pc:docMk/>
            <pc:sldMk cId="2994357689" sldId="258"/>
            <ac:spMk id="11" creationId="{63491057-0A40-FECD-7047-A82AF5D88ABE}"/>
          </ac:spMkLst>
        </pc:spChg>
        <pc:graphicFrameChg chg="mod modGraphic">
          <ac:chgData name="Yarin Ifargan" userId="fa381fb27c5a29d3" providerId="LiveId" clId="{7E083382-3419-434A-BABF-44686F64E288}" dt="2022-06-29T18:03:10.200" v="2931" actId="5793"/>
          <ac:graphicFrameMkLst>
            <pc:docMk/>
            <pc:sldMk cId="2994357689" sldId="258"/>
            <ac:graphicFrameMk id="6" creationId="{4E505F84-4954-45BF-A576-AC8B59868A1E}"/>
          </ac:graphicFrameMkLst>
        </pc:graphicFrameChg>
        <pc:graphicFrameChg chg="mod modGraphic">
          <ac:chgData name="Yarin Ifargan" userId="fa381fb27c5a29d3" providerId="LiveId" clId="{7E083382-3419-434A-BABF-44686F64E288}" dt="2022-06-29T18:08:51.576" v="3172" actId="20577"/>
          <ac:graphicFrameMkLst>
            <pc:docMk/>
            <pc:sldMk cId="2994357689" sldId="258"/>
            <ac:graphicFrameMk id="8" creationId="{21C07789-E428-4C3F-BE6B-5948935B2847}"/>
          </ac:graphicFrameMkLst>
        </pc:graphicFrameChg>
        <pc:graphicFrameChg chg="modGraphic">
          <ac:chgData name="Yarin Ifargan" userId="fa381fb27c5a29d3" providerId="LiveId" clId="{7E083382-3419-434A-BABF-44686F64E288}" dt="2022-06-29T18:10:30.713" v="3212" actId="20577"/>
          <ac:graphicFrameMkLst>
            <pc:docMk/>
            <pc:sldMk cId="2994357689" sldId="258"/>
            <ac:graphicFrameMk id="9" creationId="{866DAB66-F318-4798-B725-09D2DA0607DA}"/>
          </ac:graphicFrameMkLst>
        </pc:graphicFrameChg>
        <pc:graphicFrameChg chg="mod modGraphic">
          <ac:chgData name="Yarin Ifargan" userId="fa381fb27c5a29d3" providerId="LiveId" clId="{7E083382-3419-434A-BABF-44686F64E288}" dt="2022-06-29T18:14:22.857" v="3254" actId="20577"/>
          <ac:graphicFrameMkLst>
            <pc:docMk/>
            <pc:sldMk cId="2994357689" sldId="258"/>
            <ac:graphicFrameMk id="10" creationId="{E3A28776-D05C-426B-B971-2DE4F80E9969}"/>
          </ac:graphicFrameMkLst>
        </pc:graphicFrameChg>
      </pc:sldChg>
      <pc:sldChg chg="addSp delSp modSp mod">
        <pc:chgData name="Yarin Ifargan" userId="fa381fb27c5a29d3" providerId="LiveId" clId="{7E083382-3419-434A-BABF-44686F64E288}" dt="2022-06-29T18:25:28.267" v="3275" actId="1035"/>
        <pc:sldMkLst>
          <pc:docMk/>
          <pc:sldMk cId="340842010" sldId="259"/>
        </pc:sldMkLst>
        <pc:spChg chg="mod">
          <ac:chgData name="Yarin Ifargan" userId="fa381fb27c5a29d3" providerId="LiveId" clId="{7E083382-3419-434A-BABF-44686F64E288}" dt="2022-06-29T18:25:28.267" v="3275" actId="1035"/>
          <ac:spMkLst>
            <pc:docMk/>
            <pc:sldMk cId="340842010" sldId="259"/>
            <ac:spMk id="2" creationId="{8A114AC2-7E3C-4838-93DF-2824FDE35FAA}"/>
          </ac:spMkLst>
        </pc:spChg>
        <pc:spChg chg="del">
          <ac:chgData name="Yarin Ifargan" userId="fa381fb27c5a29d3" providerId="LiveId" clId="{7E083382-3419-434A-BABF-44686F64E288}" dt="2022-06-29T17:46:26.204" v="2548" actId="478"/>
          <ac:spMkLst>
            <pc:docMk/>
            <pc:sldMk cId="340842010" sldId="259"/>
            <ac:spMk id="4" creationId="{65590029-A7E4-476D-9955-727EE45AA529}"/>
          </ac:spMkLst>
        </pc:spChg>
        <pc:spChg chg="add mod">
          <ac:chgData name="Yarin Ifargan" userId="fa381fb27c5a29d3" providerId="LiveId" clId="{7E083382-3419-434A-BABF-44686F64E288}" dt="2022-06-29T17:49:01.572" v="2575" actId="20577"/>
          <ac:spMkLst>
            <pc:docMk/>
            <pc:sldMk cId="340842010" sldId="259"/>
            <ac:spMk id="7" creationId="{6E835C73-5D19-B01C-AE77-556BAA8E3F9B}"/>
          </ac:spMkLst>
        </pc:spChg>
      </pc:sldChg>
      <pc:sldChg chg="addSp delSp modSp mod">
        <pc:chgData name="Yarin Ifargan" userId="fa381fb27c5a29d3" providerId="LiveId" clId="{7E083382-3419-434A-BABF-44686F64E288}" dt="2022-06-29T17:49:08.009" v="2577" actId="20577"/>
        <pc:sldMkLst>
          <pc:docMk/>
          <pc:sldMk cId="2516741665" sldId="260"/>
        </pc:sldMkLst>
        <pc:spChg chg="mod">
          <ac:chgData name="Yarin Ifargan" userId="fa381fb27c5a29d3" providerId="LiveId" clId="{7E083382-3419-434A-BABF-44686F64E288}" dt="2022-06-29T16:04:04.763" v="366" actId="207"/>
          <ac:spMkLst>
            <pc:docMk/>
            <pc:sldMk cId="2516741665" sldId="260"/>
            <ac:spMk id="2" creationId="{A756BD5A-AE9B-4744-9FDF-818E82F0867F}"/>
          </ac:spMkLst>
        </pc:spChg>
        <pc:spChg chg="mod">
          <ac:chgData name="Yarin Ifargan" userId="fa381fb27c5a29d3" providerId="LiveId" clId="{7E083382-3419-434A-BABF-44686F64E288}" dt="2022-06-29T16:05:34.455" v="389" actId="20577"/>
          <ac:spMkLst>
            <pc:docMk/>
            <pc:sldMk cId="2516741665" sldId="260"/>
            <ac:spMk id="3" creationId="{394588FC-030F-4905-993D-60DF6F3602A3}"/>
          </ac:spMkLst>
        </pc:spChg>
        <pc:spChg chg="del">
          <ac:chgData name="Yarin Ifargan" userId="fa381fb27c5a29d3" providerId="LiveId" clId="{7E083382-3419-434A-BABF-44686F64E288}" dt="2022-06-29T17:46:28.804" v="2549" actId="478"/>
          <ac:spMkLst>
            <pc:docMk/>
            <pc:sldMk cId="2516741665" sldId="260"/>
            <ac:spMk id="4" creationId="{E8E600F1-3627-41D1-88ED-DAED64E41316}"/>
          </ac:spMkLst>
        </pc:spChg>
        <pc:spChg chg="add mod">
          <ac:chgData name="Yarin Ifargan" userId="fa381fb27c5a29d3" providerId="LiveId" clId="{7E083382-3419-434A-BABF-44686F64E288}" dt="2022-06-29T17:49:08.009" v="2577" actId="20577"/>
          <ac:spMkLst>
            <pc:docMk/>
            <pc:sldMk cId="2516741665" sldId="260"/>
            <ac:spMk id="7" creationId="{DDC0DE6F-F0D0-E295-0CCE-F30276CD266A}"/>
          </ac:spMkLst>
        </pc:spChg>
      </pc:sldChg>
      <pc:sldChg chg="addSp delSp modSp mod">
        <pc:chgData name="Yarin Ifargan" userId="fa381fb27c5a29d3" providerId="LiveId" clId="{7E083382-3419-434A-BABF-44686F64E288}" dt="2022-06-29T18:26:40.958" v="3278" actId="14100"/>
        <pc:sldMkLst>
          <pc:docMk/>
          <pc:sldMk cId="2488177922" sldId="261"/>
        </pc:sldMkLst>
        <pc:spChg chg="mod">
          <ac:chgData name="Yarin Ifargan" userId="fa381fb27c5a29d3" providerId="LiveId" clId="{7E083382-3419-434A-BABF-44686F64E288}" dt="2022-06-29T18:26:40.958" v="3278" actId="14100"/>
          <ac:spMkLst>
            <pc:docMk/>
            <pc:sldMk cId="2488177922" sldId="261"/>
            <ac:spMk id="2" creationId="{66E20A67-EE05-4676-99E0-C9887AC1004F}"/>
          </ac:spMkLst>
        </pc:spChg>
        <pc:spChg chg="mod">
          <ac:chgData name="Yarin Ifargan" userId="fa381fb27c5a29d3" providerId="LiveId" clId="{7E083382-3419-434A-BABF-44686F64E288}" dt="2022-06-29T16:11:44.951" v="580" actId="20577"/>
          <ac:spMkLst>
            <pc:docMk/>
            <pc:sldMk cId="2488177922" sldId="261"/>
            <ac:spMk id="3" creationId="{41C69FA3-DBBF-47AD-B2AE-28FD1C41DAFD}"/>
          </ac:spMkLst>
        </pc:spChg>
        <pc:spChg chg="del">
          <ac:chgData name="Yarin Ifargan" userId="fa381fb27c5a29d3" providerId="LiveId" clId="{7E083382-3419-434A-BABF-44686F64E288}" dt="2022-06-29T17:46:31.322" v="2550" actId="478"/>
          <ac:spMkLst>
            <pc:docMk/>
            <pc:sldMk cId="2488177922" sldId="261"/>
            <ac:spMk id="4" creationId="{3651E1BE-2949-4A27-A9B1-80E718DE0179}"/>
          </ac:spMkLst>
        </pc:spChg>
        <pc:spChg chg="add mod">
          <ac:chgData name="Yarin Ifargan" userId="fa381fb27c5a29d3" providerId="LiveId" clId="{7E083382-3419-434A-BABF-44686F64E288}" dt="2022-06-29T17:49:14.286" v="2579" actId="20577"/>
          <ac:spMkLst>
            <pc:docMk/>
            <pc:sldMk cId="2488177922" sldId="261"/>
            <ac:spMk id="7" creationId="{67B69D0A-B444-8977-D8BF-EA4A32396507}"/>
          </ac:spMkLst>
        </pc:spChg>
      </pc:sldChg>
      <pc:sldChg chg="addSp delSp modSp mod">
        <pc:chgData name="Yarin Ifargan" userId="fa381fb27c5a29d3" providerId="LiveId" clId="{7E083382-3419-434A-BABF-44686F64E288}" dt="2022-06-29T18:28:02.234" v="3289" actId="1076"/>
        <pc:sldMkLst>
          <pc:docMk/>
          <pc:sldMk cId="1208238032" sldId="262"/>
        </pc:sldMkLst>
        <pc:spChg chg="mod">
          <ac:chgData name="Yarin Ifargan" userId="fa381fb27c5a29d3" providerId="LiveId" clId="{7E083382-3419-434A-BABF-44686F64E288}" dt="2022-06-29T18:28:02.234" v="3289" actId="1076"/>
          <ac:spMkLst>
            <pc:docMk/>
            <pc:sldMk cId="1208238032" sldId="262"/>
            <ac:spMk id="2" creationId="{4CF13148-F621-4A65-9255-EBD14B11DEBB}"/>
          </ac:spMkLst>
        </pc:spChg>
        <pc:spChg chg="del">
          <ac:chgData name="Yarin Ifargan" userId="fa381fb27c5a29d3" providerId="LiveId" clId="{7E083382-3419-434A-BABF-44686F64E288}" dt="2022-06-29T17:46:37.747" v="2551" actId="478"/>
          <ac:spMkLst>
            <pc:docMk/>
            <pc:sldMk cId="1208238032" sldId="262"/>
            <ac:spMk id="4" creationId="{86A483EA-ABE0-414C-BFA2-A9A7708DD8AB}"/>
          </ac:spMkLst>
        </pc:spChg>
        <pc:spChg chg="add mod">
          <ac:chgData name="Yarin Ifargan" userId="fa381fb27c5a29d3" providerId="LiveId" clId="{7E083382-3419-434A-BABF-44686F64E288}" dt="2022-06-29T17:49:21.934" v="2581" actId="20577"/>
          <ac:spMkLst>
            <pc:docMk/>
            <pc:sldMk cId="1208238032" sldId="262"/>
            <ac:spMk id="7" creationId="{9DB33765-8CC3-FFE2-CE12-1805E5614DFE}"/>
          </ac:spMkLst>
        </pc:spChg>
        <pc:graphicFrameChg chg="modGraphic">
          <ac:chgData name="Yarin Ifargan" userId="fa381fb27c5a29d3" providerId="LiveId" clId="{7E083382-3419-434A-BABF-44686F64E288}" dt="2022-06-29T18:15:11.381" v="3255" actId="12385"/>
          <ac:graphicFrameMkLst>
            <pc:docMk/>
            <pc:sldMk cId="1208238032" sldId="262"/>
            <ac:graphicFrameMk id="5" creationId="{5DFA8157-12F5-4041-94AF-4450492BF3F1}"/>
          </ac:graphicFrameMkLst>
        </pc:graphicFrameChg>
      </pc:sldChg>
      <pc:sldChg chg="del">
        <pc:chgData name="Yarin Ifargan" userId="fa381fb27c5a29d3" providerId="LiveId" clId="{7E083382-3419-434A-BABF-44686F64E288}" dt="2022-06-29T16:32:06.460" v="924" actId="2696"/>
        <pc:sldMkLst>
          <pc:docMk/>
          <pc:sldMk cId="2436952314" sldId="263"/>
        </pc:sldMkLst>
      </pc:sldChg>
      <pc:sldChg chg="addSp delSp modSp mod">
        <pc:chgData name="Yarin Ifargan" userId="fa381fb27c5a29d3" providerId="LiveId" clId="{7E083382-3419-434A-BABF-44686F64E288}" dt="2022-06-29T17:49:59.902" v="2593" actId="20577"/>
        <pc:sldMkLst>
          <pc:docMk/>
          <pc:sldMk cId="1018123257" sldId="264"/>
        </pc:sldMkLst>
        <pc:spChg chg="mod">
          <ac:chgData name="Yarin Ifargan" userId="fa381fb27c5a29d3" providerId="LiveId" clId="{7E083382-3419-434A-BABF-44686F64E288}" dt="2022-06-29T16:35:04.590" v="963" actId="207"/>
          <ac:spMkLst>
            <pc:docMk/>
            <pc:sldMk cId="1018123257" sldId="264"/>
            <ac:spMk id="2" creationId="{F31D2F0A-2B07-4DEC-B0C2-E3AAA1910D44}"/>
          </ac:spMkLst>
        </pc:spChg>
        <pc:spChg chg="mod">
          <ac:chgData name="Yarin Ifargan" userId="fa381fb27c5a29d3" providerId="LiveId" clId="{7E083382-3419-434A-BABF-44686F64E288}" dt="2022-06-29T16:37:22.150" v="1039" actId="20577"/>
          <ac:spMkLst>
            <pc:docMk/>
            <pc:sldMk cId="1018123257" sldId="264"/>
            <ac:spMk id="3" creationId="{D656A6DF-CA21-415C-BD06-F69D763AD07E}"/>
          </ac:spMkLst>
        </pc:spChg>
        <pc:spChg chg="del">
          <ac:chgData name="Yarin Ifargan" userId="fa381fb27c5a29d3" providerId="LiveId" clId="{7E083382-3419-434A-BABF-44686F64E288}" dt="2022-06-29T17:47:07.091" v="2560" actId="478"/>
          <ac:spMkLst>
            <pc:docMk/>
            <pc:sldMk cId="1018123257" sldId="264"/>
            <ac:spMk id="5" creationId="{BEF1213A-40CF-4B36-A922-8364ADFB6DA5}"/>
          </ac:spMkLst>
        </pc:spChg>
        <pc:spChg chg="add mod">
          <ac:chgData name="Yarin Ifargan" userId="fa381fb27c5a29d3" providerId="LiveId" clId="{7E083382-3419-434A-BABF-44686F64E288}" dt="2022-06-29T17:49:59.902" v="2593" actId="20577"/>
          <ac:spMkLst>
            <pc:docMk/>
            <pc:sldMk cId="1018123257" sldId="264"/>
            <ac:spMk id="7" creationId="{8366F843-19A7-0917-37A4-E4FD6B6763E9}"/>
          </ac:spMkLst>
        </pc:spChg>
      </pc:sldChg>
      <pc:sldChg chg="addSp delSp modSp mod">
        <pc:chgData name="Yarin Ifargan" userId="fa381fb27c5a29d3" providerId="LiveId" clId="{7E083382-3419-434A-BABF-44686F64E288}" dt="2022-06-29T17:49:27.980" v="2583" actId="20577"/>
        <pc:sldMkLst>
          <pc:docMk/>
          <pc:sldMk cId="3975303512" sldId="265"/>
        </pc:sldMkLst>
        <pc:spChg chg="mod">
          <ac:chgData name="Yarin Ifargan" userId="fa381fb27c5a29d3" providerId="LiveId" clId="{7E083382-3419-434A-BABF-44686F64E288}" dt="2022-06-29T16:15:30.460" v="623" actId="207"/>
          <ac:spMkLst>
            <pc:docMk/>
            <pc:sldMk cId="3975303512" sldId="265"/>
            <ac:spMk id="2" creationId="{F01B0D43-EC2C-4DFC-BFAF-C3A50B8ADD5E}"/>
          </ac:spMkLst>
        </pc:spChg>
        <pc:spChg chg="del">
          <ac:chgData name="Yarin Ifargan" userId="fa381fb27c5a29d3" providerId="LiveId" clId="{7E083382-3419-434A-BABF-44686F64E288}" dt="2022-06-29T17:46:46.112" v="2552" actId="478"/>
          <ac:spMkLst>
            <pc:docMk/>
            <pc:sldMk cId="3975303512" sldId="265"/>
            <ac:spMk id="4" creationId="{A066C140-BE88-4116-8D98-3931DD2C235F}"/>
          </ac:spMkLst>
        </pc:spChg>
        <pc:spChg chg="add mod">
          <ac:chgData name="Yarin Ifargan" userId="fa381fb27c5a29d3" providerId="LiveId" clId="{7E083382-3419-434A-BABF-44686F64E288}" dt="2022-06-29T17:49:27.980" v="2583" actId="20577"/>
          <ac:spMkLst>
            <pc:docMk/>
            <pc:sldMk cId="3975303512" sldId="265"/>
            <ac:spMk id="7" creationId="{8F21A375-6B9E-E149-0DFF-7E7D23B3DD11}"/>
          </ac:spMkLst>
        </pc:spChg>
      </pc:sldChg>
      <pc:sldChg chg="addSp delSp modSp mod">
        <pc:chgData name="Yarin Ifargan" userId="fa381fb27c5a29d3" providerId="LiveId" clId="{7E083382-3419-434A-BABF-44686F64E288}" dt="2022-06-29T17:49:39.590" v="2587" actId="20577"/>
        <pc:sldMkLst>
          <pc:docMk/>
          <pc:sldMk cId="2527864770" sldId="266"/>
        </pc:sldMkLst>
        <pc:spChg chg="mod">
          <ac:chgData name="Yarin Ifargan" userId="fa381fb27c5a29d3" providerId="LiveId" clId="{7E083382-3419-434A-BABF-44686F64E288}" dt="2022-06-29T16:24:12.368" v="809" actId="20577"/>
          <ac:spMkLst>
            <pc:docMk/>
            <pc:sldMk cId="2527864770" sldId="266"/>
            <ac:spMk id="2" creationId="{4AD6F9C5-E3A9-46CB-A2C0-DAB4289EE23C}"/>
          </ac:spMkLst>
        </pc:spChg>
        <pc:spChg chg="del mod">
          <ac:chgData name="Yarin Ifargan" userId="fa381fb27c5a29d3" providerId="LiveId" clId="{7E083382-3419-434A-BABF-44686F64E288}" dt="2022-06-29T17:46:59.140" v="2557" actId="478"/>
          <ac:spMkLst>
            <pc:docMk/>
            <pc:sldMk cId="2527864770" sldId="266"/>
            <ac:spMk id="4" creationId="{220C4FDD-05E2-479B-B1D4-7D18E0ADDAF3}"/>
          </ac:spMkLst>
        </pc:spChg>
        <pc:spChg chg="add del mod">
          <ac:chgData name="Yarin Ifargan" userId="fa381fb27c5a29d3" providerId="LiveId" clId="{7E083382-3419-434A-BABF-44686F64E288}" dt="2022-06-29T16:20:59.841" v="704" actId="478"/>
          <ac:spMkLst>
            <pc:docMk/>
            <pc:sldMk cId="2527864770" sldId="266"/>
            <ac:spMk id="5" creationId="{70F4C650-138B-7D6E-6122-16579FE67AF1}"/>
          </ac:spMkLst>
        </pc:spChg>
        <pc:spChg chg="add mod">
          <ac:chgData name="Yarin Ifargan" userId="fa381fb27c5a29d3" providerId="LiveId" clId="{7E083382-3419-434A-BABF-44686F64E288}" dt="2022-06-29T17:49:39.590" v="2587" actId="20577"/>
          <ac:spMkLst>
            <pc:docMk/>
            <pc:sldMk cId="2527864770" sldId="266"/>
            <ac:spMk id="13" creationId="{72686D69-B5B9-2E74-8F60-1F561DA3F1B6}"/>
          </ac:spMkLst>
        </pc:spChg>
        <pc:picChg chg="add mod">
          <ac:chgData name="Yarin Ifargan" userId="fa381fb27c5a29d3" providerId="LiveId" clId="{7E083382-3419-434A-BABF-44686F64E288}" dt="2022-06-29T16:22:55.079" v="746" actId="14100"/>
          <ac:picMkLst>
            <pc:docMk/>
            <pc:sldMk cId="2527864770" sldId="266"/>
            <ac:picMk id="7" creationId="{C3A4442A-DED3-C0ED-C4AD-D11D8E394AD3}"/>
          </ac:picMkLst>
        </pc:picChg>
        <pc:picChg chg="add mod">
          <ac:chgData name="Yarin Ifargan" userId="fa381fb27c5a29d3" providerId="LiveId" clId="{7E083382-3419-434A-BABF-44686F64E288}" dt="2022-06-29T16:23:03.154" v="749" actId="1076"/>
          <ac:picMkLst>
            <pc:docMk/>
            <pc:sldMk cId="2527864770" sldId="266"/>
            <ac:picMk id="9" creationId="{BFCCF390-B8BA-6B7B-B823-0E789F669F49}"/>
          </ac:picMkLst>
        </pc:picChg>
        <pc:picChg chg="del">
          <ac:chgData name="Yarin Ifargan" userId="fa381fb27c5a29d3" providerId="LiveId" clId="{7E083382-3419-434A-BABF-44686F64E288}" dt="2022-06-29T16:20:57.041" v="703" actId="478"/>
          <ac:picMkLst>
            <pc:docMk/>
            <pc:sldMk cId="2527864770" sldId="266"/>
            <ac:picMk id="19" creationId="{0BD504FE-87F4-4F24-A9E9-9DD9474AD5BF}"/>
          </ac:picMkLst>
        </pc:picChg>
      </pc:sldChg>
      <pc:sldChg chg="addSp delSp modSp mod">
        <pc:chgData name="Yarin Ifargan" userId="fa381fb27c5a29d3" providerId="LiveId" clId="{7E083382-3419-434A-BABF-44686F64E288}" dt="2022-06-29T17:49:45.450" v="2589" actId="20577"/>
        <pc:sldMkLst>
          <pc:docMk/>
          <pc:sldMk cId="1093211738" sldId="267"/>
        </pc:sldMkLst>
        <pc:spChg chg="mod">
          <ac:chgData name="Yarin Ifargan" userId="fa381fb27c5a29d3" providerId="LiveId" clId="{7E083382-3419-434A-BABF-44686F64E288}" dt="2022-06-29T16:25:32.949" v="832" actId="207"/>
          <ac:spMkLst>
            <pc:docMk/>
            <pc:sldMk cId="1093211738" sldId="267"/>
            <ac:spMk id="2" creationId="{4AD6F9C5-E3A9-46CB-A2C0-DAB4289EE23C}"/>
          </ac:spMkLst>
        </pc:spChg>
        <pc:spChg chg="del">
          <ac:chgData name="Yarin Ifargan" userId="fa381fb27c5a29d3" providerId="LiveId" clId="{7E083382-3419-434A-BABF-44686F64E288}" dt="2022-06-29T17:47:02.641" v="2558" actId="478"/>
          <ac:spMkLst>
            <pc:docMk/>
            <pc:sldMk cId="1093211738" sldId="267"/>
            <ac:spMk id="4" creationId="{220C4FDD-05E2-479B-B1D4-7D18E0ADDAF3}"/>
          </ac:spMkLst>
        </pc:spChg>
        <pc:spChg chg="add del mod">
          <ac:chgData name="Yarin Ifargan" userId="fa381fb27c5a29d3" providerId="LiveId" clId="{7E083382-3419-434A-BABF-44686F64E288}" dt="2022-06-29T16:25:19.417" v="829" actId="478"/>
          <ac:spMkLst>
            <pc:docMk/>
            <pc:sldMk cId="1093211738" sldId="267"/>
            <ac:spMk id="5" creationId="{51D623B1-ACCB-C61D-36A1-4E0979BFFAE5}"/>
          </ac:spMkLst>
        </pc:spChg>
        <pc:spChg chg="add mod">
          <ac:chgData name="Yarin Ifargan" userId="fa381fb27c5a29d3" providerId="LiveId" clId="{7E083382-3419-434A-BABF-44686F64E288}" dt="2022-06-29T17:49:45.450" v="2589" actId="20577"/>
          <ac:spMkLst>
            <pc:docMk/>
            <pc:sldMk cId="1093211738" sldId="267"/>
            <ac:spMk id="13" creationId="{99233C30-AC75-3F37-576E-3FBC8199097C}"/>
          </ac:spMkLst>
        </pc:spChg>
        <pc:picChg chg="add mod">
          <ac:chgData name="Yarin Ifargan" userId="fa381fb27c5a29d3" providerId="LiveId" clId="{7E083382-3419-434A-BABF-44686F64E288}" dt="2022-06-29T16:26:43.410" v="866" actId="1038"/>
          <ac:picMkLst>
            <pc:docMk/>
            <pc:sldMk cId="1093211738" sldId="267"/>
            <ac:picMk id="7" creationId="{D112829B-4FBD-E3F1-45AE-61F0F571BEDD}"/>
          </ac:picMkLst>
        </pc:picChg>
        <pc:picChg chg="add mod">
          <ac:chgData name="Yarin Ifargan" userId="fa381fb27c5a29d3" providerId="LiveId" clId="{7E083382-3419-434A-BABF-44686F64E288}" dt="2022-06-29T16:26:29.075" v="838" actId="14100"/>
          <ac:picMkLst>
            <pc:docMk/>
            <pc:sldMk cId="1093211738" sldId="267"/>
            <ac:picMk id="9" creationId="{EFAD4579-FD08-011E-52B7-4610C85B5B60}"/>
          </ac:picMkLst>
        </pc:picChg>
        <pc:picChg chg="del">
          <ac:chgData name="Yarin Ifargan" userId="fa381fb27c5a29d3" providerId="LiveId" clId="{7E083382-3419-434A-BABF-44686F64E288}" dt="2022-06-29T16:25:17.194" v="828" actId="478"/>
          <ac:picMkLst>
            <pc:docMk/>
            <pc:sldMk cId="1093211738" sldId="267"/>
            <ac:picMk id="10" creationId="{6DB9D669-92F7-4BF1-947E-9B824191F3C2}"/>
          </ac:picMkLst>
        </pc:picChg>
      </pc:sldChg>
      <pc:sldChg chg="addSp delSp modSp mod">
        <pc:chgData name="Yarin Ifargan" userId="fa381fb27c5a29d3" providerId="LiveId" clId="{7E083382-3419-434A-BABF-44686F64E288}" dt="2022-06-29T17:49:50.652" v="2591" actId="20577"/>
        <pc:sldMkLst>
          <pc:docMk/>
          <pc:sldMk cId="3117013359" sldId="268"/>
        </pc:sldMkLst>
        <pc:spChg chg="mod">
          <ac:chgData name="Yarin Ifargan" userId="fa381fb27c5a29d3" providerId="LiveId" clId="{7E083382-3419-434A-BABF-44686F64E288}" dt="2022-06-29T16:28:38.618" v="911" actId="207"/>
          <ac:spMkLst>
            <pc:docMk/>
            <pc:sldMk cId="3117013359" sldId="268"/>
            <ac:spMk id="2" creationId="{4AD6F9C5-E3A9-46CB-A2C0-DAB4289EE23C}"/>
          </ac:spMkLst>
        </pc:spChg>
        <pc:spChg chg="del">
          <ac:chgData name="Yarin Ifargan" userId="fa381fb27c5a29d3" providerId="LiveId" clId="{7E083382-3419-434A-BABF-44686F64E288}" dt="2022-06-29T17:47:04.848" v="2559" actId="478"/>
          <ac:spMkLst>
            <pc:docMk/>
            <pc:sldMk cId="3117013359" sldId="268"/>
            <ac:spMk id="4" creationId="{220C4FDD-05E2-479B-B1D4-7D18E0ADDAF3}"/>
          </ac:spMkLst>
        </pc:spChg>
        <pc:spChg chg="add del mod">
          <ac:chgData name="Yarin Ifargan" userId="fa381fb27c5a29d3" providerId="LiveId" clId="{7E083382-3419-434A-BABF-44686F64E288}" dt="2022-06-29T16:28:46.625" v="913" actId="478"/>
          <ac:spMkLst>
            <pc:docMk/>
            <pc:sldMk cId="3117013359" sldId="268"/>
            <ac:spMk id="5" creationId="{D91FB640-CA3C-E686-78FC-EF83A4D4ABEA}"/>
          </ac:spMkLst>
        </pc:spChg>
        <pc:spChg chg="add mod">
          <ac:chgData name="Yarin Ifargan" userId="fa381fb27c5a29d3" providerId="LiveId" clId="{7E083382-3419-434A-BABF-44686F64E288}" dt="2022-06-29T17:49:50.652" v="2591" actId="20577"/>
          <ac:spMkLst>
            <pc:docMk/>
            <pc:sldMk cId="3117013359" sldId="268"/>
            <ac:spMk id="13" creationId="{72A8519C-5383-7162-962C-E2AE2C936DFB}"/>
          </ac:spMkLst>
        </pc:spChg>
        <pc:picChg chg="del">
          <ac:chgData name="Yarin Ifargan" userId="fa381fb27c5a29d3" providerId="LiveId" clId="{7E083382-3419-434A-BABF-44686F64E288}" dt="2022-06-29T16:28:40.510" v="912" actId="478"/>
          <ac:picMkLst>
            <pc:docMk/>
            <pc:sldMk cId="3117013359" sldId="268"/>
            <ac:picMk id="7" creationId="{A8CFD4B7-1942-4A6B-9397-BD71C518CF94}"/>
          </ac:picMkLst>
        </pc:picChg>
        <pc:picChg chg="add mod">
          <ac:chgData name="Yarin Ifargan" userId="fa381fb27c5a29d3" providerId="LiveId" clId="{7E083382-3419-434A-BABF-44686F64E288}" dt="2022-06-29T16:30:42.060" v="921" actId="1076"/>
          <ac:picMkLst>
            <pc:docMk/>
            <pc:sldMk cId="3117013359" sldId="268"/>
            <ac:picMk id="8" creationId="{23D5065B-F080-A2E3-1908-598A4A8B0EBE}"/>
          </ac:picMkLst>
        </pc:picChg>
        <pc:picChg chg="add mod">
          <ac:chgData name="Yarin Ifargan" userId="fa381fb27c5a29d3" providerId="LiveId" clId="{7E083382-3419-434A-BABF-44686F64E288}" dt="2022-06-29T16:30:45.226" v="922" actId="1076"/>
          <ac:picMkLst>
            <pc:docMk/>
            <pc:sldMk cId="3117013359" sldId="268"/>
            <ac:picMk id="10" creationId="{11FD188C-928D-8796-60B6-2B3024DD26CD}"/>
          </ac:picMkLst>
        </pc:picChg>
      </pc:sldChg>
      <pc:sldChg chg="del">
        <pc:chgData name="Yarin Ifargan" userId="fa381fb27c5a29d3" providerId="LiveId" clId="{7E083382-3419-434A-BABF-44686F64E288}" dt="2022-06-29T16:31:10.306" v="923" actId="2696"/>
        <pc:sldMkLst>
          <pc:docMk/>
          <pc:sldMk cId="2058972918" sldId="269"/>
        </pc:sldMkLst>
      </pc:sldChg>
      <pc:sldChg chg="addSp delSp modSp mod ord">
        <pc:chgData name="Yarin Ifargan" userId="fa381fb27c5a29d3" providerId="LiveId" clId="{7E083382-3419-434A-BABF-44686F64E288}" dt="2022-06-29T18:28:27.300" v="3294" actId="1076"/>
        <pc:sldMkLst>
          <pc:docMk/>
          <pc:sldMk cId="3000845378" sldId="270"/>
        </pc:sldMkLst>
        <pc:spChg chg="mod">
          <ac:chgData name="Yarin Ifargan" userId="fa381fb27c5a29d3" providerId="LiveId" clId="{7E083382-3419-434A-BABF-44686F64E288}" dt="2022-06-29T18:28:27.300" v="3294" actId="1076"/>
          <ac:spMkLst>
            <pc:docMk/>
            <pc:sldMk cId="3000845378" sldId="270"/>
            <ac:spMk id="2" creationId="{4AD6F9C5-E3A9-46CB-A2C0-DAB4289EE23C}"/>
          </ac:spMkLst>
        </pc:spChg>
        <pc:spChg chg="del">
          <ac:chgData name="Yarin Ifargan" userId="fa381fb27c5a29d3" providerId="LiveId" clId="{7E083382-3419-434A-BABF-44686F64E288}" dt="2022-06-29T17:46:55.778" v="2555" actId="478"/>
          <ac:spMkLst>
            <pc:docMk/>
            <pc:sldMk cId="3000845378" sldId="270"/>
            <ac:spMk id="4" creationId="{220C4FDD-05E2-479B-B1D4-7D18E0ADDAF3}"/>
          </ac:spMkLst>
        </pc:spChg>
        <pc:spChg chg="add del mod">
          <ac:chgData name="Yarin Ifargan" userId="fa381fb27c5a29d3" providerId="LiveId" clId="{7E083382-3419-434A-BABF-44686F64E288}" dt="2022-06-29T16:17:01.327" v="630" actId="478"/>
          <ac:spMkLst>
            <pc:docMk/>
            <pc:sldMk cId="3000845378" sldId="270"/>
            <ac:spMk id="6" creationId="{C05C44E0-4431-FF93-D167-890A03E6155A}"/>
          </ac:spMkLst>
        </pc:spChg>
        <pc:spChg chg="add mod">
          <ac:chgData name="Yarin Ifargan" userId="fa381fb27c5a29d3" providerId="LiveId" clId="{7E083382-3419-434A-BABF-44686F64E288}" dt="2022-06-29T17:49:34.021" v="2585" actId="20577"/>
          <ac:spMkLst>
            <pc:docMk/>
            <pc:sldMk cId="3000845378" sldId="270"/>
            <ac:spMk id="13" creationId="{629C9C22-42CF-B628-A90E-5E8B5A26110F}"/>
          </ac:spMkLst>
        </pc:spChg>
        <pc:picChg chg="del">
          <ac:chgData name="Yarin Ifargan" userId="fa381fb27c5a29d3" providerId="LiveId" clId="{7E083382-3419-434A-BABF-44686F64E288}" dt="2022-06-29T16:16:26.554" v="624" actId="478"/>
          <ac:picMkLst>
            <pc:docMk/>
            <pc:sldMk cId="3000845378" sldId="270"/>
            <ac:picMk id="5" creationId="{F8358EF3-3647-4345-A6E1-F3CF1462691A}"/>
          </ac:picMkLst>
        </pc:picChg>
        <pc:picChg chg="add mod">
          <ac:chgData name="Yarin Ifargan" userId="fa381fb27c5a29d3" providerId="LiveId" clId="{7E083382-3419-434A-BABF-44686F64E288}" dt="2022-06-29T16:17:56.062" v="640" actId="14100"/>
          <ac:picMkLst>
            <pc:docMk/>
            <pc:sldMk cId="3000845378" sldId="270"/>
            <ac:picMk id="8" creationId="{6B2BA2B3-ECA8-EDBF-BC72-B16A4C2EA7C7}"/>
          </ac:picMkLst>
        </pc:picChg>
        <pc:picChg chg="add mod">
          <ac:chgData name="Yarin Ifargan" userId="fa381fb27c5a29d3" providerId="LiveId" clId="{7E083382-3419-434A-BABF-44686F64E288}" dt="2022-06-29T16:17:58.034" v="641" actId="14100"/>
          <ac:picMkLst>
            <pc:docMk/>
            <pc:sldMk cId="3000845378" sldId="270"/>
            <ac:picMk id="10" creationId="{15E01BE8-0E88-027E-51B9-51C9F5493E27}"/>
          </ac:picMkLst>
        </pc:picChg>
      </pc:sldChg>
      <pc:sldChg chg="addSp delSp modSp mod">
        <pc:chgData name="Yarin Ifargan" userId="fa381fb27c5a29d3" providerId="LiveId" clId="{7E083382-3419-434A-BABF-44686F64E288}" dt="2022-06-29T17:50:06.983" v="2595" actId="20577"/>
        <pc:sldMkLst>
          <pc:docMk/>
          <pc:sldMk cId="683421504" sldId="271"/>
        </pc:sldMkLst>
        <pc:spChg chg="mod">
          <ac:chgData name="Yarin Ifargan" userId="fa381fb27c5a29d3" providerId="LiveId" clId="{7E083382-3419-434A-BABF-44686F64E288}" dt="2022-06-29T16:48:55.685" v="1190" actId="1076"/>
          <ac:spMkLst>
            <pc:docMk/>
            <pc:sldMk cId="683421504" sldId="271"/>
            <ac:spMk id="2" creationId="{B15A6F1E-F0C4-40D9-938D-449EFF727C5C}"/>
          </ac:spMkLst>
        </pc:spChg>
        <pc:spChg chg="del">
          <ac:chgData name="Yarin Ifargan" userId="fa381fb27c5a29d3" providerId="LiveId" clId="{7E083382-3419-434A-BABF-44686F64E288}" dt="2022-06-29T17:47:09.464" v="2561" actId="478"/>
          <ac:spMkLst>
            <pc:docMk/>
            <pc:sldMk cId="683421504" sldId="271"/>
            <ac:spMk id="5" creationId="{F4A4AE90-CB54-4F62-AD39-0124707A7F7A}"/>
          </ac:spMkLst>
        </pc:spChg>
        <pc:spChg chg="mod">
          <ac:chgData name="Yarin Ifargan" userId="fa381fb27c5a29d3" providerId="LiveId" clId="{7E083382-3419-434A-BABF-44686F64E288}" dt="2022-06-29T16:49:08.408" v="1193" actId="1076"/>
          <ac:spMkLst>
            <pc:docMk/>
            <pc:sldMk cId="683421504" sldId="271"/>
            <ac:spMk id="7" creationId="{0945DB93-B821-4B05-A86B-B2D75F23181F}"/>
          </ac:spMkLst>
        </pc:spChg>
        <pc:spChg chg="add del mod">
          <ac:chgData name="Yarin Ifargan" userId="fa381fb27c5a29d3" providerId="LiveId" clId="{7E083382-3419-434A-BABF-44686F64E288}" dt="2022-06-29T16:47:04.431" v="1186" actId="478"/>
          <ac:spMkLst>
            <pc:docMk/>
            <pc:sldMk cId="683421504" sldId="271"/>
            <ac:spMk id="8" creationId="{5FBE536E-C66A-77DE-1BA2-24CC0B2637AA}"/>
          </ac:spMkLst>
        </pc:spChg>
        <pc:spChg chg="add mod">
          <ac:chgData name="Yarin Ifargan" userId="fa381fb27c5a29d3" providerId="LiveId" clId="{7E083382-3419-434A-BABF-44686F64E288}" dt="2022-06-29T17:50:06.983" v="2595" actId="20577"/>
          <ac:spMkLst>
            <pc:docMk/>
            <pc:sldMk cId="683421504" sldId="271"/>
            <ac:spMk id="13" creationId="{29F971B2-DBB4-880D-49CA-DC82320E714D}"/>
          </ac:spMkLst>
        </pc:spChg>
        <pc:graphicFrameChg chg="del">
          <ac:chgData name="Yarin Ifargan" userId="fa381fb27c5a29d3" providerId="LiveId" clId="{7E083382-3419-434A-BABF-44686F64E288}" dt="2022-06-29T16:47:02.359" v="1185" actId="478"/>
          <ac:graphicFrameMkLst>
            <pc:docMk/>
            <pc:sldMk cId="683421504" sldId="271"/>
            <ac:graphicFrameMk id="6" creationId="{9A00E360-D35F-4B45-AE28-36BB72BEDD6A}"/>
          </ac:graphicFrameMkLst>
        </pc:graphicFrameChg>
        <pc:picChg chg="add mod">
          <ac:chgData name="Yarin Ifargan" userId="fa381fb27c5a29d3" providerId="LiveId" clId="{7E083382-3419-434A-BABF-44686F64E288}" dt="2022-06-29T16:49:15.235" v="1195" actId="1076"/>
          <ac:picMkLst>
            <pc:docMk/>
            <pc:sldMk cId="683421504" sldId="271"/>
            <ac:picMk id="10" creationId="{28717306-00DD-023F-0EB7-5A9331765D94}"/>
          </ac:picMkLst>
        </pc:picChg>
      </pc:sldChg>
      <pc:sldChg chg="del">
        <pc:chgData name="Yarin Ifargan" userId="fa381fb27c5a29d3" providerId="LiveId" clId="{7E083382-3419-434A-BABF-44686F64E288}" dt="2022-06-29T16:52:18.537" v="1196" actId="2696"/>
        <pc:sldMkLst>
          <pc:docMk/>
          <pc:sldMk cId="1433896918" sldId="272"/>
        </pc:sldMkLst>
      </pc:sldChg>
      <pc:sldChg chg="addSp delSp modSp mod">
        <pc:chgData name="Yarin Ifargan" userId="fa381fb27c5a29d3" providerId="LiveId" clId="{7E083382-3419-434A-BABF-44686F64E288}" dt="2022-06-29T17:50:22.062" v="2599" actId="20577"/>
        <pc:sldMkLst>
          <pc:docMk/>
          <pc:sldMk cId="927216728" sldId="273"/>
        </pc:sldMkLst>
        <pc:spChg chg="mod">
          <ac:chgData name="Yarin Ifargan" userId="fa381fb27c5a29d3" providerId="LiveId" clId="{7E083382-3419-434A-BABF-44686F64E288}" dt="2022-06-29T17:20:29.829" v="1618" actId="14100"/>
          <ac:spMkLst>
            <pc:docMk/>
            <pc:sldMk cId="927216728" sldId="273"/>
            <ac:spMk id="2" creationId="{672D3A6C-4F47-4ACC-9ADB-181B4163E786}"/>
          </ac:spMkLst>
        </pc:spChg>
        <pc:spChg chg="del">
          <ac:chgData name="Yarin Ifargan" userId="fa381fb27c5a29d3" providerId="LiveId" clId="{7E083382-3419-434A-BABF-44686F64E288}" dt="2022-06-29T17:47:13.704" v="2563" actId="478"/>
          <ac:spMkLst>
            <pc:docMk/>
            <pc:sldMk cId="927216728" sldId="273"/>
            <ac:spMk id="4" creationId="{0DED0946-805A-407B-BF89-8D145074B091}"/>
          </ac:spMkLst>
        </pc:spChg>
        <pc:spChg chg="add del mod">
          <ac:chgData name="Yarin Ifargan" userId="fa381fb27c5a29d3" providerId="LiveId" clId="{7E083382-3419-434A-BABF-44686F64E288}" dt="2022-06-29T16:55:14.363" v="1287" actId="478"/>
          <ac:spMkLst>
            <pc:docMk/>
            <pc:sldMk cId="927216728" sldId="273"/>
            <ac:spMk id="5" creationId="{92322915-8C5D-23F4-A7E5-9525940D5C39}"/>
          </ac:spMkLst>
        </pc:spChg>
        <pc:spChg chg="mod">
          <ac:chgData name="Yarin Ifargan" userId="fa381fb27c5a29d3" providerId="LiveId" clId="{7E083382-3419-434A-BABF-44686F64E288}" dt="2022-06-29T17:14:10.091" v="1575" actId="1076"/>
          <ac:spMkLst>
            <pc:docMk/>
            <pc:sldMk cId="927216728" sldId="273"/>
            <ac:spMk id="6" creationId="{65A5DA82-3E82-4B54-A0B9-4EDBE1FB8FE4}"/>
          </ac:spMkLst>
        </pc:spChg>
        <pc:spChg chg="add mod">
          <ac:chgData name="Yarin Ifargan" userId="fa381fb27c5a29d3" providerId="LiveId" clId="{7E083382-3419-434A-BABF-44686F64E288}" dt="2022-06-29T17:50:22.062" v="2599" actId="20577"/>
          <ac:spMkLst>
            <pc:docMk/>
            <pc:sldMk cId="927216728" sldId="273"/>
            <ac:spMk id="16" creationId="{5AC28B67-26CD-E78B-3531-0F25EDAD69E1}"/>
          </ac:spMkLst>
        </pc:spChg>
        <pc:picChg chg="add mod ord">
          <ac:chgData name="Yarin Ifargan" userId="fa381fb27c5a29d3" providerId="LiveId" clId="{7E083382-3419-434A-BABF-44686F64E288}" dt="2022-06-29T17:12:20.188" v="1563" actId="14100"/>
          <ac:picMkLst>
            <pc:docMk/>
            <pc:sldMk cId="927216728" sldId="273"/>
            <ac:picMk id="8" creationId="{2BC5F017-380C-9D73-FCA2-ED855C44E485}"/>
          </ac:picMkLst>
        </pc:picChg>
        <pc:picChg chg="add mod modCrop">
          <ac:chgData name="Yarin Ifargan" userId="fa381fb27c5a29d3" providerId="LiveId" clId="{7E083382-3419-434A-BABF-44686F64E288}" dt="2022-06-29T17:10:54.544" v="1550" actId="1076"/>
          <ac:picMkLst>
            <pc:docMk/>
            <pc:sldMk cId="927216728" sldId="273"/>
            <ac:picMk id="10" creationId="{2F53F9DE-F447-4A1A-86E3-E4CB105826AB}"/>
          </ac:picMkLst>
        </pc:picChg>
        <pc:picChg chg="del">
          <ac:chgData name="Yarin Ifargan" userId="fa381fb27c5a29d3" providerId="LiveId" clId="{7E083382-3419-434A-BABF-44686F64E288}" dt="2022-06-29T16:55:09.017" v="1286" actId="478"/>
          <ac:picMkLst>
            <pc:docMk/>
            <pc:sldMk cId="927216728" sldId="273"/>
            <ac:picMk id="11" creationId="{B3ECFA78-A79E-4AD9-8975-6C24F69D2FC0}"/>
          </ac:picMkLst>
        </pc:picChg>
        <pc:picChg chg="add mod">
          <ac:chgData name="Yarin Ifargan" userId="fa381fb27c5a29d3" providerId="LiveId" clId="{7E083382-3419-434A-BABF-44686F64E288}" dt="2022-06-29T17:11:43.471" v="1557" actId="1076"/>
          <ac:picMkLst>
            <pc:docMk/>
            <pc:sldMk cId="927216728" sldId="273"/>
            <ac:picMk id="13" creationId="{91E08947-F38B-6E1C-25BA-8FC24FCE4A49}"/>
          </ac:picMkLst>
        </pc:picChg>
      </pc:sldChg>
      <pc:sldChg chg="addSp delSp modSp mod">
        <pc:chgData name="Yarin Ifargan" userId="fa381fb27c5a29d3" providerId="LiveId" clId="{7E083382-3419-434A-BABF-44686F64E288}" dt="2022-06-29T17:50:12.423" v="2597" actId="20577"/>
        <pc:sldMkLst>
          <pc:docMk/>
          <pc:sldMk cId="2144983693" sldId="274"/>
        </pc:sldMkLst>
        <pc:spChg chg="mod">
          <ac:chgData name="Yarin Ifargan" userId="fa381fb27c5a29d3" providerId="LiveId" clId="{7E083382-3419-434A-BABF-44686F64E288}" dt="2022-06-29T16:43:05.373" v="1091" actId="207"/>
          <ac:spMkLst>
            <pc:docMk/>
            <pc:sldMk cId="2144983693" sldId="274"/>
            <ac:spMk id="2" creationId="{13F88E54-98CE-4B53-AF8F-8FBC00A24311}"/>
          </ac:spMkLst>
        </pc:spChg>
        <pc:spChg chg="mod">
          <ac:chgData name="Yarin Ifargan" userId="fa381fb27c5a29d3" providerId="LiveId" clId="{7E083382-3419-434A-BABF-44686F64E288}" dt="2022-06-29T16:43:47.372" v="1126" actId="20577"/>
          <ac:spMkLst>
            <pc:docMk/>
            <pc:sldMk cId="2144983693" sldId="274"/>
            <ac:spMk id="3" creationId="{42D8E535-B47F-4CBA-BFF5-56A006D8252A}"/>
          </ac:spMkLst>
        </pc:spChg>
        <pc:spChg chg="del">
          <ac:chgData name="Yarin Ifargan" userId="fa381fb27c5a29d3" providerId="LiveId" clId="{7E083382-3419-434A-BABF-44686F64E288}" dt="2022-06-29T17:47:11.797" v="2562" actId="478"/>
          <ac:spMkLst>
            <pc:docMk/>
            <pc:sldMk cId="2144983693" sldId="274"/>
            <ac:spMk id="4" creationId="{D3AD8CDA-61E8-47BC-B889-2603FB03FB44}"/>
          </ac:spMkLst>
        </pc:spChg>
        <pc:spChg chg="add mod">
          <ac:chgData name="Yarin Ifargan" userId="fa381fb27c5a29d3" providerId="LiveId" clId="{7E083382-3419-434A-BABF-44686F64E288}" dt="2022-06-29T17:50:12.423" v="2597" actId="20577"/>
          <ac:spMkLst>
            <pc:docMk/>
            <pc:sldMk cId="2144983693" sldId="274"/>
            <ac:spMk id="8" creationId="{8D0F74E4-3851-FB30-D972-B1D9A5A5B7E4}"/>
          </ac:spMkLst>
        </pc:spChg>
      </pc:sldChg>
      <pc:sldChg chg="del">
        <pc:chgData name="Yarin Ifargan" userId="fa381fb27c5a29d3" providerId="LiveId" clId="{7E083382-3419-434A-BABF-44686F64E288}" dt="2022-06-29T17:25:15.216" v="1692" actId="2696"/>
        <pc:sldMkLst>
          <pc:docMk/>
          <pc:sldMk cId="1008894221" sldId="275"/>
        </pc:sldMkLst>
      </pc:sldChg>
      <pc:sldChg chg="del">
        <pc:chgData name="Yarin Ifargan" userId="fa381fb27c5a29d3" providerId="LiveId" clId="{7E083382-3419-434A-BABF-44686F64E288}" dt="2022-06-29T17:24:10.399" v="1691" actId="2696"/>
        <pc:sldMkLst>
          <pc:docMk/>
          <pc:sldMk cId="1272172345" sldId="276"/>
        </pc:sldMkLst>
      </pc:sldChg>
      <pc:sldChg chg="addSp delSp modSp mod">
        <pc:chgData name="Yarin Ifargan" userId="fa381fb27c5a29d3" providerId="LiveId" clId="{7E083382-3419-434A-BABF-44686F64E288}" dt="2022-06-29T17:50:48.002" v="2608" actId="20577"/>
        <pc:sldMkLst>
          <pc:docMk/>
          <pc:sldMk cId="1990674482" sldId="277"/>
        </pc:sldMkLst>
        <pc:spChg chg="mod">
          <ac:chgData name="Yarin Ifargan" userId="fa381fb27c5a29d3" providerId="LiveId" clId="{7E083382-3419-434A-BABF-44686F64E288}" dt="2022-06-29T17:33:17.123" v="1829" actId="207"/>
          <ac:spMkLst>
            <pc:docMk/>
            <pc:sldMk cId="1990674482" sldId="277"/>
            <ac:spMk id="2" creationId="{282F48E7-2B6F-4107-B2B6-490AA0047B15}"/>
          </ac:spMkLst>
        </pc:spChg>
        <pc:spChg chg="add del mod">
          <ac:chgData name="Yarin Ifargan" userId="fa381fb27c5a29d3" providerId="LiveId" clId="{7E083382-3419-434A-BABF-44686F64E288}" dt="2022-06-29T17:33:55.660" v="1839"/>
          <ac:spMkLst>
            <pc:docMk/>
            <pc:sldMk cId="1990674482" sldId="277"/>
            <ac:spMk id="4" creationId="{B36850A3-B95F-4ED5-9514-3C76DD899396}"/>
          </ac:spMkLst>
        </pc:spChg>
        <pc:spChg chg="del">
          <ac:chgData name="Yarin Ifargan" userId="fa381fb27c5a29d3" providerId="LiveId" clId="{7E083382-3419-434A-BABF-44686F64E288}" dt="2022-06-29T17:33:33.794" v="1834" actId="478"/>
          <ac:spMkLst>
            <pc:docMk/>
            <pc:sldMk cId="1990674482" sldId="277"/>
            <ac:spMk id="7" creationId="{03BB469B-392C-488B-9AA4-ACC5560378FD}"/>
          </ac:spMkLst>
        </pc:spChg>
        <pc:spChg chg="del mod">
          <ac:chgData name="Yarin Ifargan" userId="fa381fb27c5a29d3" providerId="LiveId" clId="{7E083382-3419-434A-BABF-44686F64E288}" dt="2022-06-29T17:33:41.377" v="1837" actId="478"/>
          <ac:spMkLst>
            <pc:docMk/>
            <pc:sldMk cId="1990674482" sldId="277"/>
            <ac:spMk id="12" creationId="{01F7A51A-4DF4-4AA1-A815-55EF1F95ABED}"/>
          </ac:spMkLst>
        </pc:spChg>
        <pc:spChg chg="del">
          <ac:chgData name="Yarin Ifargan" userId="fa381fb27c5a29d3" providerId="LiveId" clId="{7E083382-3419-434A-BABF-44686F64E288}" dt="2022-06-29T17:33:27.925" v="1832" actId="478"/>
          <ac:spMkLst>
            <pc:docMk/>
            <pc:sldMk cId="1990674482" sldId="277"/>
            <ac:spMk id="13" creationId="{9D2E67EE-F379-4C58-9D5F-1FA3F44401D7}"/>
          </ac:spMkLst>
        </pc:spChg>
        <pc:spChg chg="add mod">
          <ac:chgData name="Yarin Ifargan" userId="fa381fb27c5a29d3" providerId="LiveId" clId="{7E083382-3419-434A-BABF-44686F64E288}" dt="2022-06-29T17:41:38.991" v="2338" actId="20577"/>
          <ac:spMkLst>
            <pc:docMk/>
            <pc:sldMk cId="1990674482" sldId="277"/>
            <ac:spMk id="14" creationId="{984FB7B5-3FF9-4716-7AC1-73075F373E6D}"/>
          </ac:spMkLst>
        </pc:spChg>
        <pc:spChg chg="add mod">
          <ac:chgData name="Yarin Ifargan" userId="fa381fb27c5a29d3" providerId="LiveId" clId="{7E083382-3419-434A-BABF-44686F64E288}" dt="2022-06-29T17:50:48.002" v="2608" actId="20577"/>
          <ac:spMkLst>
            <pc:docMk/>
            <pc:sldMk cId="1990674482" sldId="277"/>
            <ac:spMk id="15" creationId="{4712E19C-8273-192A-B5B0-52B6C4DEE53F}"/>
          </ac:spMkLst>
        </pc:spChg>
        <pc:spChg chg="del">
          <ac:chgData name="Yarin Ifargan" userId="fa381fb27c5a29d3" providerId="LiveId" clId="{7E083382-3419-434A-BABF-44686F64E288}" dt="2022-06-29T17:47:25.043" v="2567" actId="478"/>
          <ac:spMkLst>
            <pc:docMk/>
            <pc:sldMk cId="1990674482" sldId="277"/>
            <ac:spMk id="16" creationId="{183A569D-2787-44B7-99FD-9410B4738C95}"/>
          </ac:spMkLst>
        </pc:spChg>
        <pc:picChg chg="del">
          <ac:chgData name="Yarin Ifargan" userId="fa381fb27c5a29d3" providerId="LiveId" clId="{7E083382-3419-434A-BABF-44686F64E288}" dt="2022-06-29T17:33:21.578" v="1830" actId="478"/>
          <ac:picMkLst>
            <pc:docMk/>
            <pc:sldMk cId="1990674482" sldId="277"/>
            <ac:picMk id="10" creationId="{579640AE-CA80-44C2-8FE4-12A0DDC327B0}"/>
          </ac:picMkLst>
        </pc:picChg>
        <pc:picChg chg="del">
          <ac:chgData name="Yarin Ifargan" userId="fa381fb27c5a29d3" providerId="LiveId" clId="{7E083382-3419-434A-BABF-44686F64E288}" dt="2022-06-29T17:33:23.389" v="1831" actId="478"/>
          <ac:picMkLst>
            <pc:docMk/>
            <pc:sldMk cId="1990674482" sldId="277"/>
            <ac:picMk id="11" creationId="{EEC7504D-3F66-47B1-8E85-CECDCC608C1C}"/>
          </ac:picMkLst>
        </pc:picChg>
      </pc:sldChg>
      <pc:sldChg chg="del">
        <pc:chgData name="Yarin Ifargan" userId="fa381fb27c5a29d3" providerId="LiveId" clId="{7E083382-3419-434A-BABF-44686F64E288}" dt="2022-06-29T17:32:36.265" v="1794" actId="2696"/>
        <pc:sldMkLst>
          <pc:docMk/>
          <pc:sldMk cId="1495528210" sldId="278"/>
        </pc:sldMkLst>
      </pc:sldChg>
      <pc:sldChg chg="add del">
        <pc:chgData name="Yarin Ifargan" userId="fa381fb27c5a29d3" providerId="LiveId" clId="{7E083382-3419-434A-BABF-44686F64E288}" dt="2022-06-29T15:50:58.490" v="179" actId="2696"/>
        <pc:sldMkLst>
          <pc:docMk/>
          <pc:sldMk cId="661389234" sldId="279"/>
        </pc:sldMkLst>
      </pc:sldChg>
      <pc:sldChg chg="addSp delSp modSp add mod">
        <pc:chgData name="Yarin Ifargan" userId="fa381fb27c5a29d3" providerId="LiveId" clId="{7E083382-3419-434A-BABF-44686F64E288}" dt="2022-06-29T17:50:36.761" v="2603" actId="20577"/>
        <pc:sldMkLst>
          <pc:docMk/>
          <pc:sldMk cId="3611714866" sldId="279"/>
        </pc:sldMkLst>
        <pc:spChg chg="mod">
          <ac:chgData name="Yarin Ifargan" userId="fa381fb27c5a29d3" providerId="LiveId" clId="{7E083382-3419-434A-BABF-44686F64E288}" dt="2022-06-29T17:21:00.100" v="1622" actId="1076"/>
          <ac:spMkLst>
            <pc:docMk/>
            <pc:sldMk cId="3611714866" sldId="279"/>
            <ac:spMk id="2" creationId="{672D3A6C-4F47-4ACC-9ADB-181B4163E786}"/>
          </ac:spMkLst>
        </pc:spChg>
        <pc:spChg chg="del">
          <ac:chgData name="Yarin Ifargan" userId="fa381fb27c5a29d3" providerId="LiveId" clId="{7E083382-3419-434A-BABF-44686F64E288}" dt="2022-06-29T17:47:19.480" v="2565" actId="478"/>
          <ac:spMkLst>
            <pc:docMk/>
            <pc:sldMk cId="3611714866" sldId="279"/>
            <ac:spMk id="4" creationId="{0DED0946-805A-407B-BF89-8D145074B091}"/>
          </ac:spMkLst>
        </pc:spChg>
        <pc:spChg chg="mod">
          <ac:chgData name="Yarin Ifargan" userId="fa381fb27c5a29d3" providerId="LiveId" clId="{7E083382-3419-434A-BABF-44686F64E288}" dt="2022-06-29T17:16:01.936" v="1588" actId="20577"/>
          <ac:spMkLst>
            <pc:docMk/>
            <pc:sldMk cId="3611714866" sldId="279"/>
            <ac:spMk id="6" creationId="{65A5DA82-3E82-4B54-A0B9-4EDBE1FB8FE4}"/>
          </ac:spMkLst>
        </pc:spChg>
        <pc:spChg chg="add mod">
          <ac:chgData name="Yarin Ifargan" userId="fa381fb27c5a29d3" providerId="LiveId" clId="{7E083382-3419-434A-BABF-44686F64E288}" dt="2022-06-29T17:50:36.761" v="2603" actId="20577"/>
          <ac:spMkLst>
            <pc:docMk/>
            <pc:sldMk cId="3611714866" sldId="279"/>
            <ac:spMk id="14" creationId="{64936663-C2C3-6F4E-754E-B6C6022361A0}"/>
          </ac:spMkLst>
        </pc:spChg>
        <pc:picChg chg="add mod">
          <ac:chgData name="Yarin Ifargan" userId="fa381fb27c5a29d3" providerId="LiveId" clId="{7E083382-3419-434A-BABF-44686F64E288}" dt="2022-06-29T17:18:05.349" v="1599" actId="1076"/>
          <ac:picMkLst>
            <pc:docMk/>
            <pc:sldMk cId="3611714866" sldId="279"/>
            <ac:picMk id="5" creationId="{DDB403BA-BB84-5851-3AA9-302062EAA679}"/>
          </ac:picMkLst>
        </pc:picChg>
        <pc:picChg chg="del">
          <ac:chgData name="Yarin Ifargan" userId="fa381fb27c5a29d3" providerId="LiveId" clId="{7E083382-3419-434A-BABF-44686F64E288}" dt="2022-06-29T17:16:08.690" v="1589" actId="478"/>
          <ac:picMkLst>
            <pc:docMk/>
            <pc:sldMk cId="3611714866" sldId="279"/>
            <ac:picMk id="8" creationId="{2BC5F017-380C-9D73-FCA2-ED855C44E485}"/>
          </ac:picMkLst>
        </pc:picChg>
        <pc:picChg chg="add mod">
          <ac:chgData name="Yarin Ifargan" userId="fa381fb27c5a29d3" providerId="LiveId" clId="{7E083382-3419-434A-BABF-44686F64E288}" dt="2022-06-29T17:18:09.065" v="1600" actId="1076"/>
          <ac:picMkLst>
            <pc:docMk/>
            <pc:sldMk cId="3611714866" sldId="279"/>
            <ac:picMk id="9" creationId="{26056A2B-C2A0-2200-FCCC-00FFAE1BBA27}"/>
          </ac:picMkLst>
        </pc:picChg>
        <pc:picChg chg="del">
          <ac:chgData name="Yarin Ifargan" userId="fa381fb27c5a29d3" providerId="LiveId" clId="{7E083382-3419-434A-BABF-44686F64E288}" dt="2022-06-29T17:16:10.521" v="1590" actId="478"/>
          <ac:picMkLst>
            <pc:docMk/>
            <pc:sldMk cId="3611714866" sldId="279"/>
            <ac:picMk id="10" creationId="{2F53F9DE-F447-4A1A-86E3-E4CB105826AB}"/>
          </ac:picMkLst>
        </pc:picChg>
        <pc:picChg chg="del">
          <ac:chgData name="Yarin Ifargan" userId="fa381fb27c5a29d3" providerId="LiveId" clId="{7E083382-3419-434A-BABF-44686F64E288}" dt="2022-06-29T17:16:12.031" v="1591" actId="478"/>
          <ac:picMkLst>
            <pc:docMk/>
            <pc:sldMk cId="3611714866" sldId="279"/>
            <ac:picMk id="13" creationId="{91E08947-F38B-6E1C-25BA-8FC24FCE4A49}"/>
          </ac:picMkLst>
        </pc:picChg>
      </pc:sldChg>
      <pc:sldChg chg="addSp delSp modSp add mod">
        <pc:chgData name="Yarin Ifargan" userId="fa381fb27c5a29d3" providerId="LiveId" clId="{7E083382-3419-434A-BABF-44686F64E288}" dt="2022-06-29T17:50:42.574" v="2605" actId="20577"/>
        <pc:sldMkLst>
          <pc:docMk/>
          <pc:sldMk cId="1063757167" sldId="280"/>
        </pc:sldMkLst>
        <pc:spChg chg="mod">
          <ac:chgData name="Yarin Ifargan" userId="fa381fb27c5a29d3" providerId="LiveId" clId="{7E083382-3419-434A-BABF-44686F64E288}" dt="2022-06-29T17:21:31.930" v="1668" actId="20577"/>
          <ac:spMkLst>
            <pc:docMk/>
            <pc:sldMk cId="1063757167" sldId="280"/>
            <ac:spMk id="2" creationId="{672D3A6C-4F47-4ACC-9ADB-181B4163E786}"/>
          </ac:spMkLst>
        </pc:spChg>
        <pc:spChg chg="del">
          <ac:chgData name="Yarin Ifargan" userId="fa381fb27c5a29d3" providerId="LiveId" clId="{7E083382-3419-434A-BABF-44686F64E288}" dt="2022-06-29T17:47:21.910" v="2566" actId="478"/>
          <ac:spMkLst>
            <pc:docMk/>
            <pc:sldMk cId="1063757167" sldId="280"/>
            <ac:spMk id="4" creationId="{0DED0946-805A-407B-BF89-8D145074B091}"/>
          </ac:spMkLst>
        </pc:spChg>
        <pc:spChg chg="del">
          <ac:chgData name="Yarin Ifargan" userId="fa381fb27c5a29d3" providerId="LiveId" clId="{7E083382-3419-434A-BABF-44686F64E288}" dt="2022-06-29T17:21:38.581" v="1669" actId="478"/>
          <ac:spMkLst>
            <pc:docMk/>
            <pc:sldMk cId="1063757167" sldId="280"/>
            <ac:spMk id="6" creationId="{65A5DA82-3E82-4B54-A0B9-4EDBE1FB8FE4}"/>
          </ac:spMkLst>
        </pc:spChg>
        <pc:spChg chg="add mod">
          <ac:chgData name="Yarin Ifargan" userId="fa381fb27c5a29d3" providerId="LiveId" clId="{7E083382-3419-434A-BABF-44686F64E288}" dt="2022-06-29T17:50:42.574" v="2605" actId="20577"/>
          <ac:spMkLst>
            <pc:docMk/>
            <pc:sldMk cId="1063757167" sldId="280"/>
            <ac:spMk id="13" creationId="{10D2E289-DE07-47D8-24E0-DC555E170BE0}"/>
          </ac:spMkLst>
        </pc:spChg>
        <pc:picChg chg="del">
          <ac:chgData name="Yarin Ifargan" userId="fa381fb27c5a29d3" providerId="LiveId" clId="{7E083382-3419-434A-BABF-44686F64E288}" dt="2022-06-29T17:22:07.847" v="1670" actId="478"/>
          <ac:picMkLst>
            <pc:docMk/>
            <pc:sldMk cId="1063757167" sldId="280"/>
            <ac:picMk id="5" creationId="{DDB403BA-BB84-5851-3AA9-302062EAA679}"/>
          </ac:picMkLst>
        </pc:picChg>
        <pc:picChg chg="add mod">
          <ac:chgData name="Yarin Ifargan" userId="fa381fb27c5a29d3" providerId="LiveId" clId="{7E083382-3419-434A-BABF-44686F64E288}" dt="2022-06-29T17:23:07.251" v="1690" actId="1036"/>
          <ac:picMkLst>
            <pc:docMk/>
            <pc:sldMk cId="1063757167" sldId="280"/>
            <ac:picMk id="7" creationId="{3DC99A5E-682D-DFB2-F8F5-09EC1113838F}"/>
          </ac:picMkLst>
        </pc:picChg>
        <pc:picChg chg="del">
          <ac:chgData name="Yarin Ifargan" userId="fa381fb27c5a29d3" providerId="LiveId" clId="{7E083382-3419-434A-BABF-44686F64E288}" dt="2022-06-29T17:22:12.488" v="1671" actId="478"/>
          <ac:picMkLst>
            <pc:docMk/>
            <pc:sldMk cId="1063757167" sldId="280"/>
            <ac:picMk id="9" creationId="{26056A2B-C2A0-2200-FCCC-00FFAE1BBA27}"/>
          </ac:picMkLst>
        </pc:picChg>
        <pc:picChg chg="add mod">
          <ac:chgData name="Yarin Ifargan" userId="fa381fb27c5a29d3" providerId="LiveId" clId="{7E083382-3419-434A-BABF-44686F64E288}" dt="2022-06-29T17:22:58.648" v="1677" actId="1076"/>
          <ac:picMkLst>
            <pc:docMk/>
            <pc:sldMk cId="1063757167" sldId="280"/>
            <ac:picMk id="10" creationId="{0E213A64-5827-5CA7-A076-9AB231AB1E50}"/>
          </ac:picMkLst>
        </pc:picChg>
      </pc:sldChg>
      <pc:sldChg chg="new del">
        <pc:chgData name="Yarin Ifargan" userId="fa381fb27c5a29d3" providerId="LiveId" clId="{7E083382-3419-434A-BABF-44686F64E288}" dt="2022-06-29T15:50:51.714" v="178" actId="2696"/>
        <pc:sldMkLst>
          <pc:docMk/>
          <pc:sldMk cId="2734586751" sldId="280"/>
        </pc:sldMkLst>
      </pc:sldChg>
      <pc:sldChg chg="addSp delSp modSp add mod">
        <pc:chgData name="Yarin Ifargan" userId="fa381fb27c5a29d3" providerId="LiveId" clId="{7E083382-3419-434A-BABF-44686F64E288}" dt="2022-06-29T17:50:29.534" v="2601" actId="20577"/>
        <pc:sldMkLst>
          <pc:docMk/>
          <pc:sldMk cId="1239209422" sldId="281"/>
        </pc:sldMkLst>
        <pc:spChg chg="del">
          <ac:chgData name="Yarin Ifargan" userId="fa381fb27c5a29d3" providerId="LiveId" clId="{7E083382-3419-434A-BABF-44686F64E288}" dt="2022-06-29T17:47:16.078" v="2564" actId="478"/>
          <ac:spMkLst>
            <pc:docMk/>
            <pc:sldMk cId="1239209422" sldId="281"/>
            <ac:spMk id="4" creationId="{0DED0946-805A-407B-BF89-8D145074B091}"/>
          </ac:spMkLst>
        </pc:spChg>
        <pc:spChg chg="mod">
          <ac:chgData name="Yarin Ifargan" userId="fa381fb27c5a29d3" providerId="LiveId" clId="{7E083382-3419-434A-BABF-44686F64E288}" dt="2022-06-29T17:28:55.775" v="1776" actId="20577"/>
          <ac:spMkLst>
            <pc:docMk/>
            <pc:sldMk cId="1239209422" sldId="281"/>
            <ac:spMk id="6" creationId="{65A5DA82-3E82-4B54-A0B9-4EDBE1FB8FE4}"/>
          </ac:spMkLst>
        </pc:spChg>
        <pc:spChg chg="add mod">
          <ac:chgData name="Yarin Ifargan" userId="fa381fb27c5a29d3" providerId="LiveId" clId="{7E083382-3419-434A-BABF-44686F64E288}" dt="2022-06-29T17:50:29.534" v="2601" actId="20577"/>
          <ac:spMkLst>
            <pc:docMk/>
            <pc:sldMk cId="1239209422" sldId="281"/>
            <ac:spMk id="14" creationId="{97BA96A1-4E13-4F5D-AED7-C13354B9571E}"/>
          </ac:spMkLst>
        </pc:spChg>
        <pc:picChg chg="add mod">
          <ac:chgData name="Yarin Ifargan" userId="fa381fb27c5a29d3" providerId="LiveId" clId="{7E083382-3419-434A-BABF-44686F64E288}" dt="2022-06-29T17:31:06.010" v="1792" actId="14100"/>
          <ac:picMkLst>
            <pc:docMk/>
            <pc:sldMk cId="1239209422" sldId="281"/>
            <ac:picMk id="5" creationId="{730A8167-FC9C-C7D8-008C-E5530A06068A}"/>
          </ac:picMkLst>
        </pc:picChg>
        <pc:picChg chg="del">
          <ac:chgData name="Yarin Ifargan" userId="fa381fb27c5a29d3" providerId="LiveId" clId="{7E083382-3419-434A-BABF-44686F64E288}" dt="2022-06-29T17:29:05.672" v="1778" actId="478"/>
          <ac:picMkLst>
            <pc:docMk/>
            <pc:sldMk cId="1239209422" sldId="281"/>
            <ac:picMk id="8" creationId="{2BC5F017-380C-9D73-FCA2-ED855C44E485}"/>
          </ac:picMkLst>
        </pc:picChg>
        <pc:picChg chg="add mod modCrop">
          <ac:chgData name="Yarin Ifargan" userId="fa381fb27c5a29d3" providerId="LiveId" clId="{7E083382-3419-434A-BABF-44686F64E288}" dt="2022-06-29T17:31:17.858" v="1793" actId="732"/>
          <ac:picMkLst>
            <pc:docMk/>
            <pc:sldMk cId="1239209422" sldId="281"/>
            <ac:picMk id="9" creationId="{FCCE913A-2C5A-5C62-D2D5-0F7C2E7A0AC4}"/>
          </ac:picMkLst>
        </pc:picChg>
        <pc:picChg chg="del">
          <ac:chgData name="Yarin Ifargan" userId="fa381fb27c5a29d3" providerId="LiveId" clId="{7E083382-3419-434A-BABF-44686F64E288}" dt="2022-06-29T17:29:04.699" v="1777" actId="478"/>
          <ac:picMkLst>
            <pc:docMk/>
            <pc:sldMk cId="1239209422" sldId="281"/>
            <ac:picMk id="10" creationId="{2F53F9DE-F447-4A1A-86E3-E4CB105826AB}"/>
          </ac:picMkLst>
        </pc:picChg>
        <pc:picChg chg="del">
          <ac:chgData name="Yarin Ifargan" userId="fa381fb27c5a29d3" providerId="LiveId" clId="{7E083382-3419-434A-BABF-44686F64E288}" dt="2022-06-29T17:29:06.595" v="1779" actId="478"/>
          <ac:picMkLst>
            <pc:docMk/>
            <pc:sldMk cId="1239209422" sldId="281"/>
            <ac:picMk id="13" creationId="{91E08947-F38B-6E1C-25BA-8FC24FCE4A49}"/>
          </ac:picMkLst>
        </pc:picChg>
      </pc:sldChg>
      <pc:sldMasterChg chg="addSp delSp modSp mod setBg modSldLayout">
        <pc:chgData name="Yarin Ifargan" userId="fa381fb27c5a29d3" providerId="LiveId" clId="{7E083382-3419-434A-BABF-44686F64E288}" dt="2022-06-29T15:54:28.064" v="220"/>
        <pc:sldMasterMkLst>
          <pc:docMk/>
          <pc:sldMasterMk cId="617913177" sldId="2147483863"/>
        </pc:sldMasterMkLst>
        <pc:spChg chg="del">
          <ac:chgData name="Yarin Ifargan" userId="fa381fb27c5a29d3" providerId="LiveId" clId="{7E083382-3419-434A-BABF-44686F64E288}" dt="2022-06-29T15:53:55.742" v="207" actId="478"/>
          <ac:spMkLst>
            <pc:docMk/>
            <pc:sldMasterMk cId="617913177" sldId="2147483863"/>
            <ac:spMk id="2" creationId="{00000000-0000-0000-0000-000000000000}"/>
          </ac:spMkLst>
        </pc:spChg>
        <pc:spChg chg="del">
          <ac:chgData name="Yarin Ifargan" userId="fa381fb27c5a29d3" providerId="LiveId" clId="{7E083382-3419-434A-BABF-44686F64E288}" dt="2022-06-29T15:53:59.018" v="209" actId="478"/>
          <ac:spMkLst>
            <pc:docMk/>
            <pc:sldMasterMk cId="617913177" sldId="2147483863"/>
            <ac:spMk id="3" creationId="{00000000-0000-0000-0000-000000000000}"/>
          </ac:spMkLst>
        </pc:spChg>
        <pc:spChg chg="del">
          <ac:chgData name="Yarin Ifargan" userId="fa381fb27c5a29d3" providerId="LiveId" clId="{7E083382-3419-434A-BABF-44686F64E288}" dt="2022-06-29T15:54:15.766" v="214" actId="478"/>
          <ac:spMkLst>
            <pc:docMk/>
            <pc:sldMasterMk cId="617913177" sldId="2147483863"/>
            <ac:spMk id="4" creationId="{00000000-0000-0000-0000-000000000000}"/>
          </ac:spMkLst>
        </pc:spChg>
        <pc:spChg chg="del">
          <ac:chgData name="Yarin Ifargan" userId="fa381fb27c5a29d3" providerId="LiveId" clId="{7E083382-3419-434A-BABF-44686F64E288}" dt="2022-06-29T15:54:14.265" v="213" actId="478"/>
          <ac:spMkLst>
            <pc:docMk/>
            <pc:sldMasterMk cId="617913177" sldId="2147483863"/>
            <ac:spMk id="5" creationId="{00000000-0000-0000-0000-000000000000}"/>
          </ac:spMkLst>
        </pc:spChg>
        <pc:spChg chg="del">
          <ac:chgData name="Yarin Ifargan" userId="fa381fb27c5a29d3" providerId="LiveId" clId="{7E083382-3419-434A-BABF-44686F64E288}" dt="2022-06-29T15:53:57.538" v="208" actId="478"/>
          <ac:spMkLst>
            <pc:docMk/>
            <pc:sldMasterMk cId="617913177" sldId="2147483863"/>
            <ac:spMk id="6" creationId="{00000000-0000-0000-0000-000000000000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9" creationId="{6D1F5402-B25F-0571-CD0E-15FF7CD424CD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0" creationId="{3F30EB2C-D924-DE0C-B562-B300FECE2F68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1" creationId="{26CA8A39-FA9B-F0C9-1D85-4FA473809DF1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2" creationId="{991ACAC5-4B69-A346-10DC-D44039104B6C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3" creationId="{A427DD81-2972-104C-381F-AC79727F46CC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4" creationId="{DAC8BE13-13C0-66BB-0902-AAE6D66520C8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5" creationId="{3843AC5C-A742-C8E1-EE8F-35EA6D03D36C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6" creationId="{FE5C1448-D71B-AE43-22CD-E503E5AD618B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7" creationId="{0FE239AF-07D6-D2E0-0FA7-E61AA7BA3313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8" creationId="{BA7A8E82-EA10-5B77-AC69-956D77ECF784}"/>
          </ac:spMkLst>
        </pc:spChg>
        <pc:spChg chg="mod">
          <ac:chgData name="Yarin Ifargan" userId="fa381fb27c5a29d3" providerId="LiveId" clId="{7E083382-3419-434A-BABF-44686F64E288}" dt="2022-06-29T15:54:02.409" v="210"/>
          <ac:spMkLst>
            <pc:docMk/>
            <pc:sldMasterMk cId="617913177" sldId="2147483863"/>
            <ac:spMk id="19" creationId="{4697F039-73BC-9AAD-C54F-F18C372B74A9}"/>
          </ac:spMkLst>
        </pc:spChg>
        <pc:grpChg chg="add mod">
          <ac:chgData name="Yarin Ifargan" userId="fa381fb27c5a29d3" providerId="LiveId" clId="{7E083382-3419-434A-BABF-44686F64E288}" dt="2022-06-29T15:54:07.098" v="212" actId="1076"/>
          <ac:grpSpMkLst>
            <pc:docMk/>
            <pc:sldMasterMk cId="617913177" sldId="2147483863"/>
            <ac:grpSpMk id="8" creationId="{6C82F0F5-D8F6-2426-1672-C74C74C8E6F6}"/>
          </ac:grpSpMkLst>
        </pc:grpChg>
        <pc:picChg chg="del">
          <ac:chgData name="Yarin Ifargan" userId="fa381fb27c5a29d3" providerId="LiveId" clId="{7E083382-3419-434A-BABF-44686F64E288}" dt="2022-06-29T15:53:54.237" v="206" actId="478"/>
          <ac:picMkLst>
            <pc:docMk/>
            <pc:sldMasterMk cId="617913177" sldId="2147483863"/>
            <ac:picMk id="7" creationId="{00000000-0000-0000-0000-000000000000}"/>
          </ac:picMkLst>
        </pc:picChg>
        <pc:sldLayoutChg chg="delSp modSp mod 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2012487544" sldId="2147483864"/>
          </pc:sldLayoutMkLst>
          <pc:spChg chg="mod">
            <ac:chgData name="Yarin Ifargan" userId="fa381fb27c5a29d3" providerId="LiveId" clId="{7E083382-3419-434A-BABF-44686F64E288}" dt="2022-06-29T15:53:48.404" v="205" actId="6549"/>
            <ac:spMkLst>
              <pc:docMk/>
              <pc:sldMasterMk cId="617913177" sldId="2147483863"/>
              <pc:sldLayoutMk cId="2012487544" sldId="2147483864"/>
              <ac:spMk id="2" creationId="{00000000-0000-0000-0000-000000000000}"/>
            </ac:spMkLst>
          </pc:spChg>
          <pc:spChg chg="del">
            <ac:chgData name="Yarin Ifargan" userId="fa381fb27c5a29d3" providerId="LiveId" clId="{7E083382-3419-434A-BABF-44686F64E288}" dt="2022-06-29T15:53:47.614" v="204" actId="478"/>
            <ac:spMkLst>
              <pc:docMk/>
              <pc:sldMasterMk cId="617913177" sldId="2147483863"/>
              <pc:sldLayoutMk cId="2012487544" sldId="2147483864"/>
              <ac:spMk id="6" creationId="{00000000-0000-0000-0000-000000000000}"/>
            </ac:spMkLst>
          </pc:spChg>
          <pc:picChg chg="del">
            <ac:chgData name="Yarin Ifargan" userId="fa381fb27c5a29d3" providerId="LiveId" clId="{7E083382-3419-434A-BABF-44686F64E288}" dt="2022-06-29T15:53:43.800" v="203" actId="478"/>
            <ac:picMkLst>
              <pc:docMk/>
              <pc:sldMasterMk cId="617913177" sldId="2147483863"/>
              <pc:sldLayoutMk cId="2012487544" sldId="2147483864"/>
              <ac:picMk id="7" creationId="{00000000-0000-0000-0000-000000000000}"/>
            </ac:picMkLst>
          </pc:picChg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446538228" sldId="2147483865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987535207" sldId="2147483866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2334110398" sldId="2147483867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2990375245" sldId="2147483868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3222497515" sldId="2147483869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1687687864" sldId="2147483870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2054476862" sldId="2147483871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1381331201" sldId="2147483872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3261703298" sldId="2147483873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2045993592" sldId="2147483874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2873792400" sldId="2147483875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1953007466" sldId="2147483876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1664185925" sldId="2147483877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1593801158" sldId="2147483878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620489976" sldId="2147483879"/>
          </pc:sldLayoutMkLst>
        </pc:sldLayoutChg>
        <pc:sldLayoutChg chg="setBg">
          <pc:chgData name="Yarin Ifargan" userId="fa381fb27c5a29d3" providerId="LiveId" clId="{7E083382-3419-434A-BABF-44686F64E288}" dt="2022-06-29T15:54:28.064" v="220"/>
          <pc:sldLayoutMkLst>
            <pc:docMk/>
            <pc:sldMasterMk cId="617913177" sldId="2147483863"/>
            <pc:sldLayoutMk cId="434232158" sldId="2147483880"/>
          </pc:sldLayoutMkLst>
        </pc:sldLayoutChg>
      </pc:sldMasterChg>
      <pc:sldMasterChg chg="addSp delSp modSp new mod setBg addSldLayout modSldLayout">
        <pc:chgData name="Yarin Ifargan" userId="fa381fb27c5a29d3" providerId="LiveId" clId="{7E083382-3419-434A-BABF-44686F64E288}" dt="2022-06-29T15:54:28.064" v="220"/>
        <pc:sldMasterMkLst>
          <pc:docMk/>
          <pc:sldMasterMk cId="3304771659" sldId="2147483881"/>
        </pc:sldMasterMkLst>
        <pc:spChg chg="del">
          <ac:chgData name="Yarin Ifargan" userId="fa381fb27c5a29d3" providerId="LiveId" clId="{7E083382-3419-434A-BABF-44686F64E288}" dt="2022-06-29T15:47:15.864" v="57" actId="478"/>
          <ac:spMkLst>
            <pc:docMk/>
            <pc:sldMasterMk cId="3304771659" sldId="2147483881"/>
            <ac:spMk id="2" creationId="{776F21EA-6CAF-ED0D-522F-313B807920F2}"/>
          </ac:spMkLst>
        </pc:spChg>
        <pc:spChg chg="del">
          <ac:chgData name="Yarin Ifargan" userId="fa381fb27c5a29d3" providerId="LiveId" clId="{7E083382-3419-434A-BABF-44686F64E288}" dt="2022-06-29T15:47:17.749" v="58" actId="478"/>
          <ac:spMkLst>
            <pc:docMk/>
            <pc:sldMasterMk cId="3304771659" sldId="2147483881"/>
            <ac:spMk id="3" creationId="{880CEBEA-B60E-B4DD-748E-B23C3BEBEE85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8" creationId="{0AC954BC-3FCF-666E-7EBE-E59634197E83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9" creationId="{C52FF0F4-B4C7-00E1-A719-D36927CAD8B5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0" creationId="{4498A807-1A68-91CD-3074-ABE0BA9C67E7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1" creationId="{AD85572D-198D-53D0-7270-EE738F6DC3F2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2" creationId="{5E179E76-4696-48D8-08B0-5922A4E93EEC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3" creationId="{A632E9C7-95BD-0ADF-C603-F84A727FD0D9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4" creationId="{F93C63FA-AAA5-354F-CE6F-0052F7E652C5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5" creationId="{09AA8168-255A-BA8F-F451-72A9A50B8D56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6" creationId="{94C355AA-2C7A-CB62-559B-08B0A5BA776C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7" creationId="{6625AE1D-5A80-E3FE-B939-B5293B9A9DF1}"/>
          </ac:spMkLst>
        </pc:spChg>
        <pc:spChg chg="mod">
          <ac:chgData name="Yarin Ifargan" userId="fa381fb27c5a29d3" providerId="LiveId" clId="{7E083382-3419-434A-BABF-44686F64E288}" dt="2022-06-29T15:47:19.904" v="59"/>
          <ac:spMkLst>
            <pc:docMk/>
            <pc:sldMasterMk cId="3304771659" sldId="2147483881"/>
            <ac:spMk id="18" creationId="{0D8232C2-1A23-C54E-32C2-446CA394C453}"/>
          </ac:spMkLst>
        </pc:spChg>
        <pc:grpChg chg="add mod">
          <ac:chgData name="Yarin Ifargan" userId="fa381fb27c5a29d3" providerId="LiveId" clId="{7E083382-3419-434A-BABF-44686F64E288}" dt="2022-06-29T15:49:19.381" v="170" actId="1037"/>
          <ac:grpSpMkLst>
            <pc:docMk/>
            <pc:sldMasterMk cId="3304771659" sldId="2147483881"/>
            <ac:grpSpMk id="7" creationId="{CCB24DD6-C9E0-7C04-0F1A-737C46238B68}"/>
          </ac:grpSpMkLst>
        </pc:grp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673877375" sldId="2147483882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2887790389" sldId="2147483883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1894063302" sldId="2147483884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905737270" sldId="2147483885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4149988264" sldId="2147483886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3597787623" sldId="2147483887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556485318" sldId="2147483888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3380633628" sldId="2147483889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1796940452" sldId="2147483890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2172278252" sldId="2147483891"/>
          </pc:sldLayoutMkLst>
        </pc:sldLayoutChg>
        <pc:sldLayoutChg chg="new replId setBg">
          <pc:chgData name="Yarin Ifargan" userId="fa381fb27c5a29d3" providerId="LiveId" clId="{7E083382-3419-434A-BABF-44686F64E288}" dt="2022-06-29T15:54:28.064" v="220"/>
          <pc:sldLayoutMkLst>
            <pc:docMk/>
            <pc:sldMasterMk cId="3304771659" sldId="2147483881"/>
            <pc:sldLayoutMk cId="1644631672" sldId="214748389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78E9C4-7133-4DA1-94F5-28AA3956FF8C}" type="datetimeFigureOut">
              <a:rPr lang="he-IL" smtClean="0"/>
              <a:t>ל'/סיון/תשפ"ב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EFE5426-F6F2-4132-9E5F-02CF127DE6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80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dirty="0"/>
              <a:t>לחץ כי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</p:spPr>
        <p:txBody>
          <a:bodyPr/>
          <a:lstStyle/>
          <a:p>
            <a:fld id="{D7B5778F-B5AD-4CA5-894F-24A925F9F029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0C4F3E6C-9D66-44EE-9079-34FDE798CFCA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F81802-9EF5-4B5E-96FB-8C1DCD80CE53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B18463D-843B-462A-982B-C6DCF96C7D26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79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1D17AA6-51B2-4253-A60D-EC6A6BE496BD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5F053C3C-CB44-40E9-8AE6-E7FC99B64932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8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C5781A12-C8AE-40BE-9E19-EE8B7DB4DC32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152BE8D2-8C2D-4DCF-A4AD-89BD299413CF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8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8C345ED-7223-42FC-B6E8-3BEF9C83361F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2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B29F96-36F1-DF7E-6D66-9A927BB49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D0B53B-93B3-1044-1F88-A2C62C7FE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87249F-236B-6C00-BCFE-BDB1BEF4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31-0D9E-4D66-A295-F6354D02C1D0}" type="datetime1">
              <a:rPr lang="en-US" smtClean="0"/>
              <a:t>6/29/2022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CC8AFC-C63F-BF6D-B9A4-08EF317C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2E4B33-6857-4C73-F170-8CBEEF5D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87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B2468A-6453-0FAA-FB10-30B7ED01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B8FDE5-3067-7CCD-51AC-A91A7814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34F1C2-05F2-F2BC-9626-FCC774A7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8C17-F2B0-42A2-B885-E15FAFAE7815}" type="datetime1">
              <a:rPr lang="en-US" smtClean="0"/>
              <a:t>6/29/2022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423FAB-96F1-50C2-8915-8D10B87D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6F4DEB-D9BE-B893-9B67-E8709A03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79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361DF6A3-C522-4B7E-87EE-70998F6C03DA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38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70CDA6-0451-4C6C-8AEE-A26ABB4B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037475-E1DC-0C3D-95A1-2B5BD7A5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9D7FF0-17DB-347A-BF1E-28933693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6866-D229-49FA-8DE7-6B42FCCD3CF5}" type="datetime1">
              <a:rPr lang="en-US" smtClean="0"/>
              <a:t>6/29/2022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590337-1788-6D8F-A60F-2E900404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91F5F2-C337-4ACD-8567-6F0D292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406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7DC5A6-550A-43B4-9B66-6D43BCF9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EA2AF6-983C-1F04-11FA-A28F7074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8A7652-CDA9-CF42-04CC-49BA9134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9B09945-C5DB-A7B7-D83B-3BF65018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0D23-F029-4E0F-96F0-22F224ED2496}" type="datetime1">
              <a:rPr lang="en-US" smtClean="0"/>
              <a:t>6/29/2022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2CC53FB-1ECD-7622-725B-A12FCA1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9D3417-D23C-0C78-C483-A18A5290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737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1FE9D-DF85-41B8-3269-4A919CAE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92A8CB-843C-A8A4-4E80-07CE0759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3EC9441-A95E-98AC-378B-558D4E5E7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63E2EFF-D108-AE16-E386-2B1E83B87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1130593-DCF3-D407-150C-04EE4CC61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EBB0F7D-01BF-D005-C4FB-53ECD506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E3EB-290B-4A59-8BBA-DDD419ACF74D}" type="datetime1">
              <a:rPr lang="en-US" smtClean="0"/>
              <a:t>6/29/2022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FB74FA9-A4E3-1FD3-4ECF-C41CF7C5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944D12F-9D2D-AC3F-CC23-EB19E8B3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988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0FC5AE-61CE-57C8-AE88-F3A26B54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8052514-724A-F790-61C0-1EF604E7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5AC2-BE6B-4A1C-99EE-30DB110B38DA}" type="datetime1">
              <a:rPr lang="en-US" smtClean="0"/>
              <a:t>6/29/2022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6333FC-4180-F428-D1CF-5E82C918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4394C94-AFD6-4F14-1684-8944DEC4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787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5E79BD0-63AF-D2E6-321F-5257C8F9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159-AC5C-45B5-A170-0C831F5066D9}" type="datetime1">
              <a:rPr lang="en-US" smtClean="0"/>
              <a:t>6/29/2022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83EF53E-BB7A-3694-EAB8-63C8DBEF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029C642-626F-AB70-AF21-E4951FE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485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43EC3-6C0C-52CC-A067-C1EF8F90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C0325E-1CA4-3475-B478-C7FCD9E4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D5465F-ADE7-FC7D-08BA-AC4992FD8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16D77F-D660-D4C5-CC31-FCB0FB9A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2532-E772-4B21-BDAE-DEA46E999B52}" type="datetime1">
              <a:rPr lang="en-US" smtClean="0"/>
              <a:t>6/29/2022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D1D08E2-2478-2925-934F-623DD383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C4ECD1-8DB9-418B-7837-CEF47E31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633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7BC1C8-C21F-2E10-8A77-2E1AE8D7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0813E8F-0F97-1205-5CEA-8C6A8EE23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F5D126-07F1-9C90-C8EC-5A37340C0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0C4AD4-C470-DCAB-31A2-C6F841B0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772D-045F-45A3-A53C-233E4267915E}" type="datetime1">
              <a:rPr lang="en-US" smtClean="0"/>
              <a:t>6/29/2022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8D5179-CA79-4D38-7E1E-E6D03B92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28DE65-BC16-531B-8367-A7E2B491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940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0A87-5071-464D-5FED-8A1449A3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646B29C-0DDC-85B4-EAE3-52370E53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D5311B-7F9A-67B1-21D4-667218DB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F18C-9C94-4559-80A1-017F4A0E1F46}" type="datetime1">
              <a:rPr lang="en-US" smtClean="0"/>
              <a:t>6/29/2022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287C89-70C5-09FA-428F-71D6305F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FD0D75-ECCE-7D9F-6C55-FEFDED5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278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57C7AC7-3E1F-AB46-D199-DE9684E6D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181AA3-5915-A2F5-01E9-6D6D28F7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014A56-316A-1559-0483-187AEE1A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953E-50B1-418B-BC72-C5024490FA62}" type="datetime1">
              <a:rPr lang="en-US" smtClean="0"/>
              <a:t>6/29/2022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C502AC-E334-ED7D-512D-FC99A9DC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205357-316F-8750-85FF-5100092E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6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D770D0F-BA1A-443A-A2BD-D3CA66AA0224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FC0A5785-D3F8-4A61-B7AC-AB3EB80AF88D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DAED8763-BE83-4162-A04B-BA49CFE0FCC5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9F265871-F3BF-403A-962F-360F09E40D1E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7DF77BD8-BF63-4B13-815B-BD32BBE8DBDF}" type="datetime1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338881B6-3F46-4E58-88CD-90BE4F32A5A5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BBF932FC-3650-4E96-8CAA-17208A2F6D01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5;p3">
            <a:extLst>
              <a:ext uri="{FF2B5EF4-FFF2-40B4-BE49-F238E27FC236}">
                <a16:creationId xmlns:a16="http://schemas.microsoft.com/office/drawing/2014/main" id="{6C82F0F5-D8F6-2426-1672-C74C74C8E6F6}"/>
              </a:ext>
            </a:extLst>
          </p:cNvPr>
          <p:cNvGrpSpPr/>
          <p:nvPr userDrawn="1"/>
        </p:nvGrpSpPr>
        <p:grpSpPr>
          <a:xfrm>
            <a:off x="6356997" y="840718"/>
            <a:ext cx="5149203" cy="4977499"/>
            <a:chOff x="3319625" y="2830275"/>
            <a:chExt cx="1130550" cy="1092875"/>
          </a:xfrm>
        </p:grpSpPr>
        <p:sp>
          <p:nvSpPr>
            <p:cNvPr id="9" name="Google Shape;36;p3">
              <a:extLst>
                <a:ext uri="{FF2B5EF4-FFF2-40B4-BE49-F238E27FC236}">
                  <a16:creationId xmlns:a16="http://schemas.microsoft.com/office/drawing/2014/main" id="{6D1F5402-B25F-0571-CD0E-15FF7CD424CD}"/>
                </a:ext>
              </a:extLst>
            </p:cNvPr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;p3">
              <a:extLst>
                <a:ext uri="{FF2B5EF4-FFF2-40B4-BE49-F238E27FC236}">
                  <a16:creationId xmlns:a16="http://schemas.microsoft.com/office/drawing/2014/main" id="{3F30EB2C-D924-DE0C-B562-B300FECE2F68}"/>
                </a:ext>
              </a:extLst>
            </p:cNvPr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;p3">
              <a:extLst>
                <a:ext uri="{FF2B5EF4-FFF2-40B4-BE49-F238E27FC236}">
                  <a16:creationId xmlns:a16="http://schemas.microsoft.com/office/drawing/2014/main" id="{26CA8A39-FA9B-F0C9-1D85-4FA473809DF1}"/>
                </a:ext>
              </a:extLst>
            </p:cNvPr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;p3">
              <a:extLst>
                <a:ext uri="{FF2B5EF4-FFF2-40B4-BE49-F238E27FC236}">
                  <a16:creationId xmlns:a16="http://schemas.microsoft.com/office/drawing/2014/main" id="{991ACAC5-4B69-A346-10DC-D44039104B6C}"/>
                </a:ext>
              </a:extLst>
            </p:cNvPr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;p3">
              <a:extLst>
                <a:ext uri="{FF2B5EF4-FFF2-40B4-BE49-F238E27FC236}">
                  <a16:creationId xmlns:a16="http://schemas.microsoft.com/office/drawing/2014/main" id="{A427DD81-2972-104C-381F-AC79727F46CC}"/>
                </a:ext>
              </a:extLst>
            </p:cNvPr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;p3">
              <a:extLst>
                <a:ext uri="{FF2B5EF4-FFF2-40B4-BE49-F238E27FC236}">
                  <a16:creationId xmlns:a16="http://schemas.microsoft.com/office/drawing/2014/main" id="{DAC8BE13-13C0-66BB-0902-AAE6D66520C8}"/>
                </a:ext>
              </a:extLst>
            </p:cNvPr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;p3">
              <a:extLst>
                <a:ext uri="{FF2B5EF4-FFF2-40B4-BE49-F238E27FC236}">
                  <a16:creationId xmlns:a16="http://schemas.microsoft.com/office/drawing/2014/main" id="{3843AC5C-A742-C8E1-EE8F-35EA6D03D36C}"/>
                </a:ext>
              </a:extLst>
            </p:cNvPr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;p3">
              <a:extLst>
                <a:ext uri="{FF2B5EF4-FFF2-40B4-BE49-F238E27FC236}">
                  <a16:creationId xmlns:a16="http://schemas.microsoft.com/office/drawing/2014/main" id="{FE5C1448-D71B-AE43-22CD-E503E5AD618B}"/>
                </a:ext>
              </a:extLst>
            </p:cNvPr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;p3">
              <a:extLst>
                <a:ext uri="{FF2B5EF4-FFF2-40B4-BE49-F238E27FC236}">
                  <a16:creationId xmlns:a16="http://schemas.microsoft.com/office/drawing/2014/main" id="{0FE239AF-07D6-D2E0-0FA7-E61AA7BA3313}"/>
                </a:ext>
              </a:extLst>
            </p:cNvPr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;p3">
              <a:extLst>
                <a:ext uri="{FF2B5EF4-FFF2-40B4-BE49-F238E27FC236}">
                  <a16:creationId xmlns:a16="http://schemas.microsoft.com/office/drawing/2014/main" id="{BA7A8E82-EA10-5B77-AC69-956D77ECF784}"/>
                </a:ext>
              </a:extLst>
            </p:cNvPr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;p3">
              <a:extLst>
                <a:ext uri="{FF2B5EF4-FFF2-40B4-BE49-F238E27FC236}">
                  <a16:creationId xmlns:a16="http://schemas.microsoft.com/office/drawing/2014/main" id="{4697F039-73BC-9AAD-C54F-F18C372B74A9}"/>
                </a:ext>
              </a:extLst>
            </p:cNvPr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791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0CD9A5-0B63-81C2-00F3-2B01FE41F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4818-B938-483E-84FE-AEC8C7106C11}" type="datetime1">
              <a:rPr lang="en-US" smtClean="0"/>
              <a:t>6/29/2022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8900D8-52ED-3EB0-2DB1-D98B50EA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1CB6B7-3D71-BF91-93F7-18295BD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oogle Shape;35;p3">
            <a:extLst>
              <a:ext uri="{FF2B5EF4-FFF2-40B4-BE49-F238E27FC236}">
                <a16:creationId xmlns:a16="http://schemas.microsoft.com/office/drawing/2014/main" id="{CCB24DD6-C9E0-7C04-0F1A-737C46238B68}"/>
              </a:ext>
            </a:extLst>
          </p:cNvPr>
          <p:cNvGrpSpPr/>
          <p:nvPr userDrawn="1"/>
        </p:nvGrpSpPr>
        <p:grpSpPr>
          <a:xfrm>
            <a:off x="6182053" y="616353"/>
            <a:ext cx="5149203" cy="4977499"/>
            <a:chOff x="3319625" y="2830275"/>
            <a:chExt cx="1130550" cy="1092875"/>
          </a:xfrm>
        </p:grpSpPr>
        <p:sp>
          <p:nvSpPr>
            <p:cNvPr id="8" name="Google Shape;36;p3">
              <a:extLst>
                <a:ext uri="{FF2B5EF4-FFF2-40B4-BE49-F238E27FC236}">
                  <a16:creationId xmlns:a16="http://schemas.microsoft.com/office/drawing/2014/main" id="{0AC954BC-3FCF-666E-7EBE-E59634197E83}"/>
                </a:ext>
              </a:extLst>
            </p:cNvPr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;p3">
              <a:extLst>
                <a:ext uri="{FF2B5EF4-FFF2-40B4-BE49-F238E27FC236}">
                  <a16:creationId xmlns:a16="http://schemas.microsoft.com/office/drawing/2014/main" id="{C52FF0F4-B4C7-00E1-A719-D36927CAD8B5}"/>
                </a:ext>
              </a:extLst>
            </p:cNvPr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;p3">
              <a:extLst>
                <a:ext uri="{FF2B5EF4-FFF2-40B4-BE49-F238E27FC236}">
                  <a16:creationId xmlns:a16="http://schemas.microsoft.com/office/drawing/2014/main" id="{4498A807-1A68-91CD-3074-ABE0BA9C67E7}"/>
                </a:ext>
              </a:extLst>
            </p:cNvPr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;p3">
              <a:extLst>
                <a:ext uri="{FF2B5EF4-FFF2-40B4-BE49-F238E27FC236}">
                  <a16:creationId xmlns:a16="http://schemas.microsoft.com/office/drawing/2014/main" id="{AD85572D-198D-53D0-7270-EE738F6DC3F2}"/>
                </a:ext>
              </a:extLst>
            </p:cNvPr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;p3">
              <a:extLst>
                <a:ext uri="{FF2B5EF4-FFF2-40B4-BE49-F238E27FC236}">
                  <a16:creationId xmlns:a16="http://schemas.microsoft.com/office/drawing/2014/main" id="{5E179E76-4696-48D8-08B0-5922A4E93EEC}"/>
                </a:ext>
              </a:extLst>
            </p:cNvPr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;p3">
              <a:extLst>
                <a:ext uri="{FF2B5EF4-FFF2-40B4-BE49-F238E27FC236}">
                  <a16:creationId xmlns:a16="http://schemas.microsoft.com/office/drawing/2014/main" id="{A632E9C7-95BD-0ADF-C603-F84A727FD0D9}"/>
                </a:ext>
              </a:extLst>
            </p:cNvPr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;p3">
              <a:extLst>
                <a:ext uri="{FF2B5EF4-FFF2-40B4-BE49-F238E27FC236}">
                  <a16:creationId xmlns:a16="http://schemas.microsoft.com/office/drawing/2014/main" id="{F93C63FA-AAA5-354F-CE6F-0052F7E652C5}"/>
                </a:ext>
              </a:extLst>
            </p:cNvPr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;p3">
              <a:extLst>
                <a:ext uri="{FF2B5EF4-FFF2-40B4-BE49-F238E27FC236}">
                  <a16:creationId xmlns:a16="http://schemas.microsoft.com/office/drawing/2014/main" id="{09AA8168-255A-BA8F-F451-72A9A50B8D56}"/>
                </a:ext>
              </a:extLst>
            </p:cNvPr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;p3">
              <a:extLst>
                <a:ext uri="{FF2B5EF4-FFF2-40B4-BE49-F238E27FC236}">
                  <a16:creationId xmlns:a16="http://schemas.microsoft.com/office/drawing/2014/main" id="{94C355AA-2C7A-CB62-559B-08B0A5BA776C}"/>
                </a:ext>
              </a:extLst>
            </p:cNvPr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;p3">
              <a:extLst>
                <a:ext uri="{FF2B5EF4-FFF2-40B4-BE49-F238E27FC236}">
                  <a16:creationId xmlns:a16="http://schemas.microsoft.com/office/drawing/2014/main" id="{6625AE1D-5A80-E3FE-B939-B5293B9A9DF1}"/>
                </a:ext>
              </a:extLst>
            </p:cNvPr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;p3">
              <a:extLst>
                <a:ext uri="{FF2B5EF4-FFF2-40B4-BE49-F238E27FC236}">
                  <a16:creationId xmlns:a16="http://schemas.microsoft.com/office/drawing/2014/main" id="{0D8232C2-1A23-C54E-32C2-446CA394C453}"/>
                </a:ext>
              </a:extLst>
            </p:cNvPr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47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>
            <a:extLst>
              <a:ext uri="{FF2B5EF4-FFF2-40B4-BE49-F238E27FC236}">
                <a16:creationId xmlns:a16="http://schemas.microsoft.com/office/drawing/2014/main" id="{61F4EDE7-DE1E-4DA5-B308-70185929BF8A}"/>
              </a:ext>
            </a:extLst>
          </p:cNvPr>
          <p:cNvSpPr/>
          <p:nvPr/>
        </p:nvSpPr>
        <p:spPr>
          <a:xfrm>
            <a:off x="323806" y="338968"/>
            <a:ext cx="115310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DATA SCIENCE</a:t>
            </a:r>
          </a:p>
          <a:p>
            <a:pPr algn="ctr"/>
            <a:r>
              <a:rPr lang="en-US" sz="48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 FINAL PROJECT</a:t>
            </a:r>
            <a:endParaRPr lang="en-US" sz="4800" b="1" cap="none" spc="-15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4" name="משושה 13">
            <a:extLst>
              <a:ext uri="{FF2B5EF4-FFF2-40B4-BE49-F238E27FC236}">
                <a16:creationId xmlns:a16="http://schemas.microsoft.com/office/drawing/2014/main" id="{BE4A8A3F-283D-44D6-BCCD-0EE793C77E27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241F3C-80B7-CAB6-3571-07665131A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12" y="2329184"/>
            <a:ext cx="5929176" cy="18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כותרת 1">
            <a:extLst>
              <a:ext uri="{FF2B5EF4-FFF2-40B4-BE49-F238E27FC236}">
                <a16:creationId xmlns:a16="http://schemas.microsoft.com/office/drawing/2014/main" id="{A904F695-222C-A17D-957C-1417A1AC3682}"/>
              </a:ext>
            </a:extLst>
          </p:cNvPr>
          <p:cNvSpPr txBox="1">
            <a:spLocks/>
          </p:cNvSpPr>
          <p:nvPr/>
        </p:nvSpPr>
        <p:spPr>
          <a:xfrm>
            <a:off x="606284" y="5226004"/>
            <a:ext cx="10694326" cy="1293028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defTabSz="914400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LEAGUE RANKINGS IN THE SPANISH LEAGUE?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06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6555"/>
            <a:ext cx="10960331" cy="1293028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MORE  VISUALIZATIONS EXAMPLES</a:t>
            </a:r>
            <a:endParaRPr lang="en-US" sz="3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3A4442A-DED3-C0ED-C4AD-D11D8E39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737993"/>
            <a:ext cx="5125594" cy="448390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FCCF390-B8BA-6B7B-B823-0E789F669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7993"/>
            <a:ext cx="5213510" cy="4483903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72686D69-B5B9-2E74-8F60-1F561DA3F1B6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278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6555"/>
            <a:ext cx="10960331" cy="1293028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DETECTING OUTLIERS</a:t>
            </a:r>
            <a:endParaRPr lang="en-US" sz="3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112829B-4FBD-E3F1-45AE-61F0F571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35" y="1793367"/>
            <a:ext cx="5705475" cy="34575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FAD4579-FD08-011E-52B7-4610C85B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77" y="5429845"/>
            <a:ext cx="10419647" cy="705368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99233C30-AC75-3F37-576E-3FBC8199097C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932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56555"/>
            <a:ext cx="10960331" cy="1293028"/>
          </a:xfrm>
        </p:spPr>
        <p:txBody>
          <a:bodyPr>
            <a:normAutofit/>
          </a:bodyPr>
          <a:lstStyle/>
          <a:p>
            <a:pPr algn="just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CORRELATION BETWEEN THE NUMERIC FEATURES</a:t>
            </a:r>
            <a:endParaRPr lang="en-US" sz="30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3D5065B-F080-A2E3-1908-598A4A8B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11" y="3121792"/>
            <a:ext cx="7415044" cy="297998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FD188C-928D-8796-60B6-2B3024DD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95" y="2018962"/>
            <a:ext cx="7143750" cy="933450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72A8519C-5383-7162-962C-E2AE2C936DFB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170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D2F0A-2B07-4DEC-B0C2-E3AAA191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just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ANSWERING A FEW QUESTIONS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56A6DF-CA21-415C-BD06-F69D763A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1010207" cy="4024125"/>
          </a:xfrm>
        </p:spPr>
        <p:txBody>
          <a:bodyPr/>
          <a:lstStyle/>
          <a:p>
            <a:r>
              <a:rPr lang="en-US" dirty="0"/>
              <a:t>After crawling the data and getting the information that we need,                lets check few common questions: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‘x’ amount of ‘Goals for’ ,’Goal against’ ,’Points’ required Inorder to be Top 10 at the end of the season?</a:t>
            </a:r>
          </a:p>
          <a:p>
            <a:pPr lvl="1"/>
            <a:r>
              <a:rPr lang="en-US" dirty="0"/>
              <a:t>Can we predict the team ‘Points’ of ‘x’ season?</a:t>
            </a:r>
          </a:p>
          <a:p>
            <a:pPr lvl="1"/>
            <a:r>
              <a:rPr lang="en-US" dirty="0"/>
              <a:t>Can we predict the team ‘Rank’ at the end of each season?</a:t>
            </a:r>
          </a:p>
        </p:txBody>
      </p:sp>
      <p:sp>
        <p:nvSpPr>
          <p:cNvPr id="7" name="משושה 6">
            <a:extLst>
              <a:ext uri="{FF2B5EF4-FFF2-40B4-BE49-F238E27FC236}">
                <a16:creationId xmlns:a16="http://schemas.microsoft.com/office/drawing/2014/main" id="{8366F843-19A7-0917-37A4-E4FD6B6763E9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1812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5A6F1E-F0C4-40D9-938D-449EFF72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238527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ADDITIONAL DATA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895BB-B412-485F-8656-955ADEF0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5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https://s.click.aliexpress.com/e/_ASNyOq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945DB93-B821-4B05-A86B-B2D75F23181F}"/>
              </a:ext>
            </a:extLst>
          </p:cNvPr>
          <p:cNvSpPr txBox="1">
            <a:spLocks/>
          </p:cNvSpPr>
          <p:nvPr/>
        </p:nvSpPr>
        <p:spPr>
          <a:xfrm>
            <a:off x="140804" y="1049495"/>
            <a:ext cx="952168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WE ADDED NORMALIZED COLUMNS IN ORDER TO INCREASE THE AMOUNT OF THE DATA TOWARDS ML MODELS</a:t>
            </a:r>
            <a:endParaRPr lang="en-US" sz="2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8717306-00DD-023F-0EB7-5A93317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2079146"/>
            <a:ext cx="10326757" cy="4585388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29F971B2-DBB4-880D-49CA-DC82320E714D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8342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F88E54-98CE-4B53-AF8F-8FBC00A2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MODELS USED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D8E535-B47F-4CBA-BFF5-56A006D8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4" y="1806933"/>
            <a:ext cx="10820400" cy="4024125"/>
          </a:xfrm>
        </p:spPr>
        <p:txBody>
          <a:bodyPr/>
          <a:lstStyle/>
          <a:p>
            <a:r>
              <a:rPr lang="en-US" sz="2000" dirty="0"/>
              <a:t>Linear Regression</a:t>
            </a:r>
          </a:p>
          <a:p>
            <a:r>
              <a:rPr lang="en-US" sz="2000" dirty="0"/>
              <a:t>Decision Tree Regression</a:t>
            </a:r>
          </a:p>
          <a:p>
            <a:endParaRPr lang="en-US" dirty="0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89764BAD-CA6B-45D8-8C1F-21B67762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00" y="1907787"/>
            <a:ext cx="5600000" cy="4047619"/>
          </a:xfrm>
          <a:prstGeom prst="rect">
            <a:avLst/>
          </a:prstGeom>
        </p:spPr>
      </p:pic>
      <p:sp>
        <p:nvSpPr>
          <p:cNvPr id="8" name="משושה 7">
            <a:extLst>
              <a:ext uri="{FF2B5EF4-FFF2-40B4-BE49-F238E27FC236}">
                <a16:creationId xmlns:a16="http://schemas.microsoft.com/office/drawing/2014/main" id="{8D0F74E4-3851-FB30-D972-B1D9A5A5B7E4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498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352299"/>
            <a:ext cx="10694326" cy="129302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TEAMS ‘RANK’ FOR EACH SEASON?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407503" y="101741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>
                <a:solidFill>
                  <a:srgbClr val="FF0000"/>
                </a:solidFill>
              </a:rPr>
              <a:t>Linear Regression</a:t>
            </a:r>
            <a:r>
              <a:rPr lang="en-US" sz="1600" dirty="0"/>
              <a:t> in order to predict the actual rank based on data from the last 5 years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F53F9DE-F447-4A1A-86E3-E4CB10582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71"/>
          <a:stretch/>
        </p:blipFill>
        <p:spPr>
          <a:xfrm>
            <a:off x="155170" y="1955463"/>
            <a:ext cx="8062275" cy="288760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BC5F017-380C-9D73-FCA2-ED855C44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67" y="1940258"/>
            <a:ext cx="5404549" cy="230056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1E08947-F38B-6E1C-25BA-8FC24F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0" y="4748359"/>
            <a:ext cx="4408813" cy="2000295"/>
          </a:xfrm>
          <a:prstGeom prst="rect">
            <a:avLst/>
          </a:prstGeom>
        </p:spPr>
      </p:pic>
      <p:sp>
        <p:nvSpPr>
          <p:cNvPr id="16" name="משושה 15">
            <a:extLst>
              <a:ext uri="{FF2B5EF4-FFF2-40B4-BE49-F238E27FC236}">
                <a16:creationId xmlns:a16="http://schemas.microsoft.com/office/drawing/2014/main" id="{5AC28B67-26CD-E78B-3531-0F25EDAD69E1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2721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352299"/>
            <a:ext cx="10694326" cy="129302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TEAMS ‘RANK’ FOR EACH SEASON?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407503" y="101741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>
                <a:solidFill>
                  <a:srgbClr val="FF0000"/>
                </a:solidFill>
              </a:rPr>
              <a:t>Decision Tree</a:t>
            </a:r>
            <a:r>
              <a:rPr lang="en-US" sz="1600" dirty="0"/>
              <a:t> in order to predict the rank based on normalized columns that we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30A8167-FC9C-C7D8-008C-E5530A06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4" y="1679138"/>
            <a:ext cx="7533862" cy="381720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CCE913A-2C5A-5C62-D2D5-0F7C2E7A0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77"/>
          <a:stretch/>
        </p:blipFill>
        <p:spPr>
          <a:xfrm>
            <a:off x="8035221" y="1679138"/>
            <a:ext cx="4024566" cy="4254523"/>
          </a:xfrm>
          <a:prstGeom prst="rect">
            <a:avLst/>
          </a:prstGeom>
        </p:spPr>
      </p:pic>
      <p:sp>
        <p:nvSpPr>
          <p:cNvPr id="14" name="משושה 13">
            <a:extLst>
              <a:ext uri="{FF2B5EF4-FFF2-40B4-BE49-F238E27FC236}">
                <a16:creationId xmlns:a16="http://schemas.microsoft.com/office/drawing/2014/main" id="{97BA96A1-4E13-4F5D-AED7-C13354B9571E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3920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8" y="374200"/>
            <a:ext cx="9819862" cy="1293028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TEAMS ‘POINTS’ FOR EACH SEASON?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357807" y="100550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>
                <a:solidFill>
                  <a:srgbClr val="FF0000"/>
                </a:solidFill>
              </a:rPr>
              <a:t>Linear Regression</a:t>
            </a:r>
            <a:r>
              <a:rPr lang="en-US" sz="1600" dirty="0"/>
              <a:t> in order to predict the actual points based on data from the last 5 years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DB403BA-BB84-5851-3AA9-302062EA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7" y="1755076"/>
            <a:ext cx="5753100" cy="35433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6056A2B-C2A0-2200-FCCC-00FFAE1BB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75" y="1755076"/>
            <a:ext cx="5651882" cy="3184672"/>
          </a:xfrm>
          <a:prstGeom prst="rect">
            <a:avLst/>
          </a:prstGeom>
        </p:spPr>
      </p:pic>
      <p:sp>
        <p:nvSpPr>
          <p:cNvPr id="14" name="משושה 13">
            <a:extLst>
              <a:ext uri="{FF2B5EF4-FFF2-40B4-BE49-F238E27FC236}">
                <a16:creationId xmlns:a16="http://schemas.microsoft.com/office/drawing/2014/main" id="{64936663-C2C3-6F4E-754E-B6C6022361A0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1171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27961"/>
            <a:ext cx="9501810" cy="129302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PREDICTED RANK IN 2021/2022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DC99A5E-682D-DFB2-F8F5-09EC1113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" y="1379732"/>
            <a:ext cx="10067925" cy="96202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E213A64-5827-5CA7-A076-9AB231AB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517270"/>
            <a:ext cx="8458201" cy="4077459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10D2E289-DE07-47D8-24E0-DC555E170BE0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6375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E7F27B-4361-45A2-A7B6-B9583EE5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n-ea"/>
                <a:cs typeface="Aharoni" panose="02010803020104030203" pitchFamily="2" charset="-79"/>
              </a:rPr>
              <a:t>STUDENTS</a:t>
            </a:r>
            <a:endParaRPr lang="he-IL" b="1" cap="none" spc="-15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C40FEC-E18E-4389-92B4-0C094091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Yarin Ifargan - 205986011</a:t>
            </a:r>
          </a:p>
          <a:p>
            <a:r>
              <a:rPr lang="en-US" dirty="0" err="1"/>
              <a:t>Dudi</a:t>
            </a:r>
            <a:r>
              <a:rPr lang="en-US" dirty="0"/>
              <a:t> Kreis - 311333900</a:t>
            </a:r>
          </a:p>
        </p:txBody>
      </p:sp>
      <p:sp>
        <p:nvSpPr>
          <p:cNvPr id="7" name="משושה 6">
            <a:extLst>
              <a:ext uri="{FF2B5EF4-FFF2-40B4-BE49-F238E27FC236}">
                <a16:creationId xmlns:a16="http://schemas.microsoft.com/office/drawing/2014/main" id="{B6A0E00B-B1D8-59F3-4971-DDC542AEB65A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604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F48E7-2B6F-4107-B2B6-490AA004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47" y="435210"/>
            <a:ext cx="8610600" cy="1293028"/>
          </a:xfrm>
        </p:spPr>
        <p:txBody>
          <a:bodyPr/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SUMMARY AND CONCLUSIONS</a:t>
            </a:r>
            <a:endParaRPr lang="en-US" dirty="0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984FB7B5-3FF9-4716-7AC1-73075F37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0213"/>
            <a:ext cx="10820400" cy="4024313"/>
          </a:xfrm>
        </p:spPr>
        <p:txBody>
          <a:bodyPr/>
          <a:lstStyle/>
          <a:p>
            <a:r>
              <a:rPr lang="en-US" dirty="0"/>
              <a:t>To conclude, we tried to predict the rank and points using ML models – Linear Regression and Decision Tree.</a:t>
            </a:r>
          </a:p>
          <a:p>
            <a:r>
              <a:rPr lang="en-US" dirty="0"/>
              <a:t>Trying to predict the rank using Linear Regression seems to be pretty accurate.</a:t>
            </a:r>
          </a:p>
          <a:p>
            <a:r>
              <a:rPr lang="en-US" dirty="0"/>
              <a:t>The errors using “Points” or “Rank” data are quiet equal according MAE and RMSE values.</a:t>
            </a:r>
          </a:p>
          <a:p>
            <a:r>
              <a:rPr lang="en-US" dirty="0"/>
              <a:t>However, Decision Tree model got low accuracy because we tried to predict a numerical value, and not a classification problem.</a:t>
            </a:r>
          </a:p>
        </p:txBody>
      </p:sp>
      <p:sp>
        <p:nvSpPr>
          <p:cNvPr id="15" name="משושה 14">
            <a:extLst>
              <a:ext uri="{FF2B5EF4-FFF2-40B4-BE49-F238E27FC236}">
                <a16:creationId xmlns:a16="http://schemas.microsoft.com/office/drawing/2014/main" id="{4712E19C-8273-192A-B5B0-52B6C4DEE53F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906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43045F-87E4-42BD-80B1-F9C1AA9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157942"/>
            <a:ext cx="8610600" cy="1293028"/>
          </a:xfrm>
        </p:spPr>
        <p:txBody>
          <a:bodyPr>
            <a:normAutofit/>
          </a:bodyPr>
          <a:lstStyle/>
          <a:p>
            <a:pPr algn="just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PROJECT BREAKDOWN</a:t>
            </a:r>
            <a:endParaRPr lang="en-US" spc="-150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4E505F84-4954-45BF-A576-AC8B59868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797144"/>
              </p:ext>
            </p:extLst>
          </p:nvPr>
        </p:nvGraphicFramePr>
        <p:xfrm>
          <a:off x="214604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1 – Crawling + Cleaning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crawling from ‘</a:t>
                      </a:r>
                      <a:r>
                        <a:rPr lang="en-US" sz="1400" dirty="0" err="1"/>
                        <a:t>bdfutbol</a:t>
                      </a:r>
                      <a:r>
                        <a:rPr lang="en-US" sz="1400" dirty="0"/>
                        <a:t>’ Spanish League from 1929 to 2022.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of 93 Seasons.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Examination of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After first examination –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renamed the Spanish club names into English terms using dictionary.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Removing </a:t>
                      </a:r>
                      <a:r>
                        <a:rPr lang="en-US" sz="1400" dirty="0"/>
                        <a:t>unnecessary columns – P,YC,RD.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Saving the data as csv ‘data’ to avoid repeat crawling process.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8" name="מציין מיקום תוכן 5">
            <a:extLst>
              <a:ext uri="{FF2B5EF4-FFF2-40B4-BE49-F238E27FC236}">
                <a16:creationId xmlns:a16="http://schemas.microsoft.com/office/drawing/2014/main" id="{21C07789-E428-4C3F-BE6B-5948935B2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617033"/>
              </p:ext>
            </p:extLst>
          </p:nvPr>
        </p:nvGraphicFramePr>
        <p:xfrm>
          <a:off x="2964872" y="1633764"/>
          <a:ext cx="2743199" cy="506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3394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2 –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72687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Examination of the full data as csv.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Examining the stats of the Top 10 teams from all seasons.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Visualize the connection between the variables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Rank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Team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Year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Detecting Outliers using normalized columns.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Calculate correlation between numeric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9" name="מציין מיקום תוכן 5">
            <a:extLst>
              <a:ext uri="{FF2B5EF4-FFF2-40B4-BE49-F238E27FC236}">
                <a16:creationId xmlns:a16="http://schemas.microsoft.com/office/drawing/2014/main" id="{866DAB66-F318-4798-B725-09D2DA060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731301"/>
              </p:ext>
            </p:extLst>
          </p:nvPr>
        </p:nvGraphicFramePr>
        <p:xfrm>
          <a:off x="5945785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3 – ML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Examining the data by   2 different models</a:t>
                      </a:r>
                      <a:endParaRPr lang="en-US" sz="1000" dirty="0"/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Linear Regression</a:t>
                      </a:r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Decision Tree Regressor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7432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Linear and Decision Tree Regressions</a:t>
                      </a:r>
                    </a:p>
                    <a:p>
                      <a:pPr marL="457200" lvl="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Predict the Points of ‘x’ amount of season for specific team</a:t>
                      </a:r>
                    </a:p>
                    <a:p>
                      <a:pPr marL="457200" lvl="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Predict all teams Ranks in the table league from all the seasons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10" name="מציין מיקום תוכן 5">
            <a:extLst>
              <a:ext uri="{FF2B5EF4-FFF2-40B4-BE49-F238E27FC236}">
                <a16:creationId xmlns:a16="http://schemas.microsoft.com/office/drawing/2014/main" id="{E3A28776-D05C-426B-B971-2DE4F80E9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572782"/>
              </p:ext>
            </p:extLst>
          </p:nvPr>
        </p:nvGraphicFramePr>
        <p:xfrm>
          <a:off x="8696053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 4 –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Examining the result of each model.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dirty="0"/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Comparing the results we got in each model, and accordingly decide which model was better.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dirty="0"/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sp>
        <p:nvSpPr>
          <p:cNvPr id="11" name="משושה 10">
            <a:extLst>
              <a:ext uri="{FF2B5EF4-FFF2-40B4-BE49-F238E27FC236}">
                <a16:creationId xmlns:a16="http://schemas.microsoft.com/office/drawing/2014/main" id="{63491057-0A40-FECD-7047-A82AF5D88ABE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4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114AC2-7E3C-4838-93DF-2824FDE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446144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FIRST STEP - CRAWLING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3074" name="Picture 2" descr="Web Scraping Using Selenium — Python | Data science, Data, Data analyst">
            <a:extLst>
              <a:ext uri="{FF2B5EF4-FFF2-40B4-BE49-F238E27FC236}">
                <a16:creationId xmlns:a16="http://schemas.microsoft.com/office/drawing/2014/main" id="{EC217192-E51E-4E7B-B387-F4430D378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50" y="2193925"/>
            <a:ext cx="716069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שושה 6">
            <a:extLst>
              <a:ext uri="{FF2B5EF4-FFF2-40B4-BE49-F238E27FC236}">
                <a16:creationId xmlns:a16="http://schemas.microsoft.com/office/drawing/2014/main" id="{6E835C73-5D19-B01C-AE77-556BAA8E3F9B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08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56BD5A-AE9B-4744-9FDF-818E82F0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1267902" cy="1293028"/>
          </a:xfrm>
        </p:spPr>
        <p:txBody>
          <a:bodyPr>
            <a:noAutofit/>
          </a:bodyPr>
          <a:lstStyle/>
          <a:p>
            <a:pPr algn="just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HOW DID WE CREATE THE DATA BASE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4588FC-030F-4905-993D-60DF6F36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crawling process to get Spanish League data</a:t>
            </a:r>
          </a:p>
          <a:p>
            <a:pPr lvl="1"/>
            <a:r>
              <a:rPr lang="en-US" dirty="0"/>
              <a:t>From season 29/30 to season 21/22</a:t>
            </a:r>
          </a:p>
          <a:p>
            <a:pPr lvl="1"/>
            <a:r>
              <a:rPr lang="en-US" dirty="0"/>
              <a:t>Total of 93 seasons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משושה 6">
            <a:extLst>
              <a:ext uri="{FF2B5EF4-FFF2-40B4-BE49-F238E27FC236}">
                <a16:creationId xmlns:a16="http://schemas.microsoft.com/office/drawing/2014/main" id="{DDC0DE6F-F0D0-E295-0CCE-F30276CD266A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1674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E20A67-EE05-4676-99E0-C9887AC1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315"/>
            <a:ext cx="11280914" cy="1293028"/>
          </a:xfrm>
        </p:spPr>
        <p:txBody>
          <a:bodyPr/>
          <a:lstStyle/>
          <a:p>
            <a:pPr algn="l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CRAWLING LA LIGA DATA FROM BDFUTBOL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C69FA3-DBBF-47AD-B2AE-28FD1C41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Crawling using BeatifulSoup</a:t>
            </a:r>
          </a:p>
          <a:p>
            <a:r>
              <a:rPr lang="en-US" dirty="0"/>
              <a:t>Creating Data Frame which contains the whole data from all seasons</a:t>
            </a:r>
          </a:p>
          <a:p>
            <a:pPr lvl="1"/>
            <a:r>
              <a:rPr lang="en-US" dirty="0"/>
              <a:t>Translating Spanish club names into English ones </a:t>
            </a:r>
          </a:p>
          <a:p>
            <a:pPr lvl="1"/>
            <a:r>
              <a:rPr lang="en-US" dirty="0"/>
              <a:t>Dropping unnecessary columns – P,YC,RD</a:t>
            </a:r>
            <a:endParaRPr lang="en-US" b="1" i="0" dirty="0">
              <a:effectLst/>
              <a:latin typeface="Century Gothic (גוף)"/>
            </a:endParaRPr>
          </a:p>
          <a:p>
            <a:pPr lvl="1"/>
            <a:endParaRPr lang="en-US" dirty="0"/>
          </a:p>
        </p:txBody>
      </p:sp>
      <p:sp>
        <p:nvSpPr>
          <p:cNvPr id="7" name="משושה 6">
            <a:extLst>
              <a:ext uri="{FF2B5EF4-FFF2-40B4-BE49-F238E27FC236}">
                <a16:creationId xmlns:a16="http://schemas.microsoft.com/office/drawing/2014/main" id="{67B69D0A-B444-8977-D8BF-EA4A32396507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817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F13148-F621-4A65-9255-EBD14B11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7" y="633359"/>
            <a:ext cx="8610600" cy="1293028"/>
          </a:xfrm>
        </p:spPr>
        <p:txBody>
          <a:bodyPr/>
          <a:lstStyle/>
          <a:p>
            <a:pPr algn="l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OUR DATABASE</a:t>
            </a:r>
            <a:endParaRPr lang="en-US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5DFA8157-12F5-4041-94AF-4450492BF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016659"/>
              </p:ext>
            </p:extLst>
          </p:nvPr>
        </p:nvGraphicFramePr>
        <p:xfrm>
          <a:off x="519547" y="2227176"/>
          <a:ext cx="1118893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7786">
                  <a:extLst>
                    <a:ext uri="{9D8B030D-6E8A-4147-A177-3AD203B41FA5}">
                      <a16:colId xmlns:a16="http://schemas.microsoft.com/office/drawing/2014/main" val="944964880"/>
                    </a:ext>
                  </a:extLst>
                </a:gridCol>
                <a:gridCol w="2237786">
                  <a:extLst>
                    <a:ext uri="{9D8B030D-6E8A-4147-A177-3AD203B41FA5}">
                      <a16:colId xmlns:a16="http://schemas.microsoft.com/office/drawing/2014/main" val="3739998373"/>
                    </a:ext>
                  </a:extLst>
                </a:gridCol>
                <a:gridCol w="2237786">
                  <a:extLst>
                    <a:ext uri="{9D8B030D-6E8A-4147-A177-3AD203B41FA5}">
                      <a16:colId xmlns:a16="http://schemas.microsoft.com/office/drawing/2014/main" val="2389267685"/>
                    </a:ext>
                  </a:extLst>
                </a:gridCol>
                <a:gridCol w="2089819">
                  <a:extLst>
                    <a:ext uri="{9D8B030D-6E8A-4147-A177-3AD203B41FA5}">
                      <a16:colId xmlns:a16="http://schemas.microsoft.com/office/drawing/2014/main" val="384171552"/>
                    </a:ext>
                  </a:extLst>
                </a:gridCol>
                <a:gridCol w="2385753">
                  <a:extLst>
                    <a:ext uri="{9D8B030D-6E8A-4147-A177-3AD203B41FA5}">
                      <a16:colId xmlns:a16="http://schemas.microsoft.com/office/drawing/2014/main" val="260696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4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 Liga seasons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 (21/22 included)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38184"/>
                  </a:ext>
                </a:extLst>
              </a:tr>
            </a:tbl>
          </a:graphicData>
        </a:graphic>
      </p:graphicFrame>
      <p:sp>
        <p:nvSpPr>
          <p:cNvPr id="7" name="משושה 6">
            <a:extLst>
              <a:ext uri="{FF2B5EF4-FFF2-40B4-BE49-F238E27FC236}">
                <a16:creationId xmlns:a16="http://schemas.microsoft.com/office/drawing/2014/main" id="{9DB33765-8CC3-FFE2-CE12-1805E5614DFE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823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1B0D43-EC2C-4DFC-BFAF-C3A50B8A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3855"/>
            <a:ext cx="8610600" cy="1293028"/>
          </a:xfrm>
        </p:spPr>
        <p:txBody>
          <a:bodyPr/>
          <a:lstStyle/>
          <a:p>
            <a:pPr algn="l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VISUALIZE THE DATA</a:t>
            </a:r>
            <a:endParaRPr lang="en-US" dirty="0"/>
          </a:p>
        </p:txBody>
      </p:sp>
      <p:pic>
        <p:nvPicPr>
          <p:cNvPr id="10250" name="Picture 10" descr="4 Reasons to Utilize Data Visualization Software">
            <a:extLst>
              <a:ext uri="{FF2B5EF4-FFF2-40B4-BE49-F238E27FC236}">
                <a16:creationId xmlns:a16="http://schemas.microsoft.com/office/drawing/2014/main" id="{219ECA2F-1909-4441-9917-E3B5E18E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10" y="2212721"/>
            <a:ext cx="6164580" cy="379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שושה 6">
            <a:extLst>
              <a:ext uri="{FF2B5EF4-FFF2-40B4-BE49-F238E27FC236}">
                <a16:creationId xmlns:a16="http://schemas.microsoft.com/office/drawing/2014/main" id="{8F21A375-6B9E-E149-0DFF-7E7D23B3DD11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753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4" y="946617"/>
            <a:ext cx="10960331" cy="1093341"/>
          </a:xfrm>
        </p:spPr>
        <p:txBody>
          <a:bodyPr>
            <a:normAutofit/>
          </a:bodyPr>
          <a:lstStyle/>
          <a:p>
            <a:pPr algn="just"/>
            <a:r>
              <a:rPr lang="en-US" sz="32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SPANISH LEAUGE WINNERS  </a:t>
            </a:r>
            <a:endParaRPr lang="en-US" sz="32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B2BA2B3-ECA8-EDBF-BC72-B16A4C2E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4" y="2039958"/>
            <a:ext cx="5705720" cy="381952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5E01BE8-0E88-027E-51B9-51C9F549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28" y="2039958"/>
            <a:ext cx="5705720" cy="3837747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629C9C22-42CF-B628-A90E-5E8B5A26110F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00845378"/>
      </p:ext>
    </p:extLst>
  </p:cSld>
  <p:clrMapOvr>
    <a:masterClrMapping/>
  </p:clrMapOvr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640</Words>
  <Application>Microsoft Office PowerPoint</Application>
  <PresentationFormat>מסך רחב</PresentationFormat>
  <Paragraphs>122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Century Gothic (גוף)</vt:lpstr>
      <vt:lpstr>Rockwell</vt:lpstr>
      <vt:lpstr>שובל אדים</vt:lpstr>
      <vt:lpstr>עיצוב מותאם אישית</vt:lpstr>
      <vt:lpstr>מצגת של PowerPoint‏</vt:lpstr>
      <vt:lpstr>STUDENTS</vt:lpstr>
      <vt:lpstr>PROJECT BREAKDOWN</vt:lpstr>
      <vt:lpstr>FIRST STEP - CRAWLING</vt:lpstr>
      <vt:lpstr>HOW DID WE CREATE THE DATA BASE</vt:lpstr>
      <vt:lpstr>CRAWLING LA LIGA DATA FROM BDFUTBOL</vt:lpstr>
      <vt:lpstr>OUR DATABASE</vt:lpstr>
      <vt:lpstr>VISUALIZE THE DATA</vt:lpstr>
      <vt:lpstr>SPANISH LEAUGE WINNERS  </vt:lpstr>
      <vt:lpstr>MORE  VISUALIZATIONS EXAMPLES</vt:lpstr>
      <vt:lpstr>DETECTING OUTLIERS</vt:lpstr>
      <vt:lpstr>CORRELATION BETWEEN THE NUMERIC FEATURES</vt:lpstr>
      <vt:lpstr>ANSWERING A FEW QUESTIONS</vt:lpstr>
      <vt:lpstr>ADDITIONAL DATA</vt:lpstr>
      <vt:lpstr>MODELS USED</vt:lpstr>
      <vt:lpstr>CAN WE PREDICT THE TEAMS ‘RANK’ FOR EACH SEASON? </vt:lpstr>
      <vt:lpstr>CAN WE PREDICT THE TEAMS ‘RANK’ FOR EACH SEASON? </vt:lpstr>
      <vt:lpstr>CAN WE PREDICT THE TEAMS ‘POINTS’ FOR EACH SEASON? </vt:lpstr>
      <vt:lpstr>PREDICTED RANK IN 2021/2022 </vt:lpstr>
      <vt:lpstr>SUMMARY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Yaniv Birenboyim</dc:creator>
  <cp:lastModifiedBy>Yarin Ifargan</cp:lastModifiedBy>
  <cp:revision>52</cp:revision>
  <dcterms:created xsi:type="dcterms:W3CDTF">2021-02-21T16:19:34Z</dcterms:created>
  <dcterms:modified xsi:type="dcterms:W3CDTF">2022-06-29T18:42:49Z</dcterms:modified>
</cp:coreProperties>
</file>