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3" r:id="rId1"/>
    <p:sldMasterId id="214748388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70" r:id="rId11"/>
    <p:sldId id="266" r:id="rId12"/>
    <p:sldId id="267" r:id="rId13"/>
    <p:sldId id="268" r:id="rId14"/>
    <p:sldId id="264" r:id="rId15"/>
    <p:sldId id="271" r:id="rId16"/>
    <p:sldId id="274" r:id="rId17"/>
    <p:sldId id="273" r:id="rId18"/>
    <p:sldId id="281" r:id="rId19"/>
    <p:sldId id="280" r:id="rId20"/>
    <p:sldId id="279" r:id="rId21"/>
    <p:sldId id="282" r:id="rId22"/>
    <p:sldId id="283" r:id="rId23"/>
    <p:sldId id="284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iv Birenboyim" initials="YB" lastIdx="1" clrIdx="0">
    <p:extLst>
      <p:ext uri="{19B8F6BF-5375-455C-9EA6-DF929625EA0E}">
        <p15:presenceInfo xmlns:p15="http://schemas.microsoft.com/office/powerpoint/2012/main" userId="fe5d192a38436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n Ifargan" userId="fa381fb27c5a29d3" providerId="LiveId" clId="{8B86CED2-B106-4055-A0C3-9FCA87BDCA2A}"/>
    <pc:docChg chg="undo custSel addSld modSld sldOrd">
      <pc:chgData name="Yarin Ifargan" userId="fa381fb27c5a29d3" providerId="LiveId" clId="{8B86CED2-B106-4055-A0C3-9FCA87BDCA2A}" dt="2022-07-01T13:40:53.352" v="1339" actId="20577"/>
      <pc:docMkLst>
        <pc:docMk/>
      </pc:docMkLst>
      <pc:sldChg chg="modSp mod">
        <pc:chgData name="Yarin Ifargan" userId="fa381fb27c5a29d3" providerId="LiveId" clId="{8B86CED2-B106-4055-A0C3-9FCA87BDCA2A}" dt="2022-07-01T13:28:44.462" v="1089" actId="1076"/>
        <pc:sldMkLst>
          <pc:docMk/>
          <pc:sldMk cId="476041094" sldId="257"/>
        </pc:sldMkLst>
        <pc:spChg chg="mod">
          <ac:chgData name="Yarin Ifargan" userId="fa381fb27c5a29d3" providerId="LiveId" clId="{8B86CED2-B106-4055-A0C3-9FCA87BDCA2A}" dt="2022-07-01T13:28:44.462" v="1089" actId="1076"/>
          <ac:spMkLst>
            <pc:docMk/>
            <pc:sldMk cId="476041094" sldId="257"/>
            <ac:spMk id="2" creationId="{CFE7F27B-4361-45A2-A7B6-B9583EE5339C}"/>
          </ac:spMkLst>
        </pc:spChg>
      </pc:sldChg>
      <pc:sldChg chg="modSp mod">
        <pc:chgData name="Yarin Ifargan" userId="fa381fb27c5a29d3" providerId="LiveId" clId="{8B86CED2-B106-4055-A0C3-9FCA87BDCA2A}" dt="2022-07-01T13:28:55.030" v="1090" actId="1076"/>
        <pc:sldMkLst>
          <pc:docMk/>
          <pc:sldMk cId="2994357689" sldId="258"/>
        </pc:sldMkLst>
        <pc:spChg chg="mod">
          <ac:chgData name="Yarin Ifargan" userId="fa381fb27c5a29d3" providerId="LiveId" clId="{8B86CED2-B106-4055-A0C3-9FCA87BDCA2A}" dt="2022-07-01T13:28:55.030" v="1090" actId="1076"/>
          <ac:spMkLst>
            <pc:docMk/>
            <pc:sldMk cId="2994357689" sldId="258"/>
            <ac:spMk id="2" creationId="{C443045F-87E4-42BD-80B1-F9C1AA928244}"/>
          </ac:spMkLst>
        </pc:spChg>
        <pc:graphicFrameChg chg="mod modGraphic">
          <ac:chgData name="Yarin Ifargan" userId="fa381fb27c5a29d3" providerId="LiveId" clId="{8B86CED2-B106-4055-A0C3-9FCA87BDCA2A}" dt="2022-07-01T12:52:26.403" v="92" actId="20577"/>
          <ac:graphicFrameMkLst>
            <pc:docMk/>
            <pc:sldMk cId="2994357689" sldId="258"/>
            <ac:graphicFrameMk id="9" creationId="{866DAB66-F318-4798-B725-09D2DA0607DA}"/>
          </ac:graphicFrameMkLst>
        </pc:graphicFrameChg>
      </pc:sldChg>
      <pc:sldChg chg="modSp mod">
        <pc:chgData name="Yarin Ifargan" userId="fa381fb27c5a29d3" providerId="LiveId" clId="{8B86CED2-B106-4055-A0C3-9FCA87BDCA2A}" dt="2022-07-01T13:29:15.543" v="1111" actId="1036"/>
        <pc:sldMkLst>
          <pc:docMk/>
          <pc:sldMk cId="340842010" sldId="259"/>
        </pc:sldMkLst>
        <pc:spChg chg="mod">
          <ac:chgData name="Yarin Ifargan" userId="fa381fb27c5a29d3" providerId="LiveId" clId="{8B86CED2-B106-4055-A0C3-9FCA87BDCA2A}" dt="2022-07-01T13:29:15.543" v="1111" actId="1036"/>
          <ac:spMkLst>
            <pc:docMk/>
            <pc:sldMk cId="340842010" sldId="259"/>
            <ac:spMk id="2" creationId="{8A114AC2-7E3C-4838-93DF-2824FDE35FAA}"/>
          </ac:spMkLst>
        </pc:spChg>
      </pc:sldChg>
      <pc:sldChg chg="modSp mod">
        <pc:chgData name="Yarin Ifargan" userId="fa381fb27c5a29d3" providerId="LiveId" clId="{8B86CED2-B106-4055-A0C3-9FCA87BDCA2A}" dt="2022-07-01T13:29:53.692" v="1160" actId="1036"/>
        <pc:sldMkLst>
          <pc:docMk/>
          <pc:sldMk cId="2516741665" sldId="260"/>
        </pc:sldMkLst>
        <pc:spChg chg="mod">
          <ac:chgData name="Yarin Ifargan" userId="fa381fb27c5a29d3" providerId="LiveId" clId="{8B86CED2-B106-4055-A0C3-9FCA87BDCA2A}" dt="2022-07-01T13:29:38.772" v="1130" actId="1036"/>
          <ac:spMkLst>
            <pc:docMk/>
            <pc:sldMk cId="2516741665" sldId="260"/>
            <ac:spMk id="2" creationId="{A756BD5A-AE9B-4744-9FDF-818E82F0867F}"/>
          </ac:spMkLst>
        </pc:spChg>
        <pc:spChg chg="mod">
          <ac:chgData name="Yarin Ifargan" userId="fa381fb27c5a29d3" providerId="LiveId" clId="{8B86CED2-B106-4055-A0C3-9FCA87BDCA2A}" dt="2022-07-01T13:29:53.692" v="1160" actId="1036"/>
          <ac:spMkLst>
            <pc:docMk/>
            <pc:sldMk cId="2516741665" sldId="260"/>
            <ac:spMk id="3" creationId="{394588FC-030F-4905-993D-60DF6F3602A3}"/>
          </ac:spMkLst>
        </pc:spChg>
      </pc:sldChg>
      <pc:sldChg chg="modSp mod">
        <pc:chgData name="Yarin Ifargan" userId="fa381fb27c5a29d3" providerId="LiveId" clId="{8B86CED2-B106-4055-A0C3-9FCA87BDCA2A}" dt="2022-07-01T13:30:22.678" v="1216" actId="1036"/>
        <pc:sldMkLst>
          <pc:docMk/>
          <pc:sldMk cId="2488177922" sldId="261"/>
        </pc:sldMkLst>
        <pc:spChg chg="mod">
          <ac:chgData name="Yarin Ifargan" userId="fa381fb27c5a29d3" providerId="LiveId" clId="{8B86CED2-B106-4055-A0C3-9FCA87BDCA2A}" dt="2022-07-01T13:30:15.119" v="1177" actId="1036"/>
          <ac:spMkLst>
            <pc:docMk/>
            <pc:sldMk cId="2488177922" sldId="261"/>
            <ac:spMk id="2" creationId="{66E20A67-EE05-4676-99E0-C9887AC1004F}"/>
          </ac:spMkLst>
        </pc:spChg>
        <pc:spChg chg="mod">
          <ac:chgData name="Yarin Ifargan" userId="fa381fb27c5a29d3" providerId="LiveId" clId="{8B86CED2-B106-4055-A0C3-9FCA87BDCA2A}" dt="2022-07-01T13:30:22.678" v="1216" actId="1036"/>
          <ac:spMkLst>
            <pc:docMk/>
            <pc:sldMk cId="2488177922" sldId="261"/>
            <ac:spMk id="3" creationId="{41C69FA3-DBBF-47AD-B2AE-28FD1C41DAFD}"/>
          </ac:spMkLst>
        </pc:spChg>
      </pc:sldChg>
      <pc:sldChg chg="modSp mod">
        <pc:chgData name="Yarin Ifargan" userId="fa381fb27c5a29d3" providerId="LiveId" clId="{8B86CED2-B106-4055-A0C3-9FCA87BDCA2A}" dt="2022-07-01T13:39:22.914" v="1328" actId="1036"/>
        <pc:sldMkLst>
          <pc:docMk/>
          <pc:sldMk cId="1208238032" sldId="262"/>
        </pc:sldMkLst>
        <pc:spChg chg="mod">
          <ac:chgData name="Yarin Ifargan" userId="fa381fb27c5a29d3" providerId="LiveId" clId="{8B86CED2-B106-4055-A0C3-9FCA87BDCA2A}" dt="2022-07-01T13:39:22.914" v="1328" actId="1036"/>
          <ac:spMkLst>
            <pc:docMk/>
            <pc:sldMk cId="1208238032" sldId="262"/>
            <ac:spMk id="2" creationId="{4CF13148-F621-4A65-9255-EBD14B11DEBB}"/>
          </ac:spMkLst>
        </pc:spChg>
      </pc:sldChg>
      <pc:sldChg chg="modSp mod">
        <pc:chgData name="Yarin Ifargan" userId="fa381fb27c5a29d3" providerId="LiveId" clId="{8B86CED2-B106-4055-A0C3-9FCA87BDCA2A}" dt="2022-07-01T13:33:00.358" v="1269" actId="14100"/>
        <pc:sldMkLst>
          <pc:docMk/>
          <pc:sldMk cId="1018123257" sldId="264"/>
        </pc:sldMkLst>
        <pc:spChg chg="mod">
          <ac:chgData name="Yarin Ifargan" userId="fa381fb27c5a29d3" providerId="LiveId" clId="{8B86CED2-B106-4055-A0C3-9FCA87BDCA2A}" dt="2022-07-01T13:33:00.358" v="1269" actId="14100"/>
          <ac:spMkLst>
            <pc:docMk/>
            <pc:sldMk cId="1018123257" sldId="264"/>
            <ac:spMk id="2" creationId="{F31D2F0A-2B07-4DEC-B0C2-E3AAA1910D44}"/>
          </ac:spMkLst>
        </pc:spChg>
        <pc:spChg chg="mod">
          <ac:chgData name="Yarin Ifargan" userId="fa381fb27c5a29d3" providerId="LiveId" clId="{8B86CED2-B106-4055-A0C3-9FCA87BDCA2A}" dt="2022-07-01T12:57:03.017" v="116" actId="20577"/>
          <ac:spMkLst>
            <pc:docMk/>
            <pc:sldMk cId="1018123257" sldId="264"/>
            <ac:spMk id="3" creationId="{D656A6DF-CA21-415C-BD06-F69D763AD07E}"/>
          </ac:spMkLst>
        </pc:spChg>
      </pc:sldChg>
      <pc:sldChg chg="modSp mod">
        <pc:chgData name="Yarin Ifargan" userId="fa381fb27c5a29d3" providerId="LiveId" clId="{8B86CED2-B106-4055-A0C3-9FCA87BDCA2A}" dt="2022-07-01T13:31:15.830" v="1230" actId="14100"/>
        <pc:sldMkLst>
          <pc:docMk/>
          <pc:sldMk cId="3975303512" sldId="265"/>
        </pc:sldMkLst>
        <pc:spChg chg="mod">
          <ac:chgData name="Yarin Ifargan" userId="fa381fb27c5a29d3" providerId="LiveId" clId="{8B86CED2-B106-4055-A0C3-9FCA87BDCA2A}" dt="2022-07-01T13:31:15.830" v="1230" actId="14100"/>
          <ac:spMkLst>
            <pc:docMk/>
            <pc:sldMk cId="3975303512" sldId="265"/>
            <ac:spMk id="2" creationId="{F01B0D43-EC2C-4DFC-BFAF-C3A50B8ADD5E}"/>
          </ac:spMkLst>
        </pc:spChg>
      </pc:sldChg>
      <pc:sldChg chg="modSp mod">
        <pc:chgData name="Yarin Ifargan" userId="fa381fb27c5a29d3" providerId="LiveId" clId="{8B86CED2-B106-4055-A0C3-9FCA87BDCA2A}" dt="2022-07-01T13:31:40.330" v="1235" actId="1076"/>
        <pc:sldMkLst>
          <pc:docMk/>
          <pc:sldMk cId="2527864770" sldId="266"/>
        </pc:sldMkLst>
        <pc:spChg chg="mod">
          <ac:chgData name="Yarin Ifargan" userId="fa381fb27c5a29d3" providerId="LiveId" clId="{8B86CED2-B106-4055-A0C3-9FCA87BDCA2A}" dt="2022-07-01T13:31:40.330" v="1235" actId="1076"/>
          <ac:spMkLst>
            <pc:docMk/>
            <pc:sldMk cId="2527864770" sldId="266"/>
            <ac:spMk id="2" creationId="{4AD6F9C5-E3A9-46CB-A2C0-DAB4289EE23C}"/>
          </ac:spMkLst>
        </pc:spChg>
      </pc:sldChg>
      <pc:sldChg chg="modSp mod">
        <pc:chgData name="Yarin Ifargan" userId="fa381fb27c5a29d3" providerId="LiveId" clId="{8B86CED2-B106-4055-A0C3-9FCA87BDCA2A}" dt="2022-07-01T13:32:00.593" v="1241" actId="403"/>
        <pc:sldMkLst>
          <pc:docMk/>
          <pc:sldMk cId="1093211738" sldId="267"/>
        </pc:sldMkLst>
        <pc:spChg chg="mod">
          <ac:chgData name="Yarin Ifargan" userId="fa381fb27c5a29d3" providerId="LiveId" clId="{8B86CED2-B106-4055-A0C3-9FCA87BDCA2A}" dt="2022-07-01T13:32:00.593" v="1241" actId="403"/>
          <ac:spMkLst>
            <pc:docMk/>
            <pc:sldMk cId="1093211738" sldId="267"/>
            <ac:spMk id="2" creationId="{4AD6F9C5-E3A9-46CB-A2C0-DAB4289EE23C}"/>
          </ac:spMkLst>
        </pc:spChg>
      </pc:sldChg>
      <pc:sldChg chg="modSp mod">
        <pc:chgData name="Yarin Ifargan" userId="fa381fb27c5a29d3" providerId="LiveId" clId="{8B86CED2-B106-4055-A0C3-9FCA87BDCA2A}" dt="2022-07-01T13:32:41.555" v="1266" actId="1035"/>
        <pc:sldMkLst>
          <pc:docMk/>
          <pc:sldMk cId="3117013359" sldId="268"/>
        </pc:sldMkLst>
        <pc:spChg chg="mod">
          <ac:chgData name="Yarin Ifargan" userId="fa381fb27c5a29d3" providerId="LiveId" clId="{8B86CED2-B106-4055-A0C3-9FCA87BDCA2A}" dt="2022-07-01T13:32:41.555" v="1266" actId="1035"/>
          <ac:spMkLst>
            <pc:docMk/>
            <pc:sldMk cId="3117013359" sldId="268"/>
            <ac:spMk id="2" creationId="{4AD6F9C5-E3A9-46CB-A2C0-DAB4289EE23C}"/>
          </ac:spMkLst>
        </pc:spChg>
      </pc:sldChg>
      <pc:sldChg chg="modSp mod">
        <pc:chgData name="Yarin Ifargan" userId="fa381fb27c5a29d3" providerId="LiveId" clId="{8B86CED2-B106-4055-A0C3-9FCA87BDCA2A}" dt="2022-07-01T13:31:24.342" v="1232" actId="1076"/>
        <pc:sldMkLst>
          <pc:docMk/>
          <pc:sldMk cId="3000845378" sldId="270"/>
        </pc:sldMkLst>
        <pc:spChg chg="mod">
          <ac:chgData name="Yarin Ifargan" userId="fa381fb27c5a29d3" providerId="LiveId" clId="{8B86CED2-B106-4055-A0C3-9FCA87BDCA2A}" dt="2022-07-01T13:31:24.342" v="1232" actId="1076"/>
          <ac:spMkLst>
            <pc:docMk/>
            <pc:sldMk cId="3000845378" sldId="270"/>
            <ac:spMk id="2" creationId="{4AD6F9C5-E3A9-46CB-A2C0-DAB4289EE23C}"/>
          </ac:spMkLst>
        </pc:spChg>
      </pc:sldChg>
      <pc:sldChg chg="modSp mod">
        <pc:chgData name="Yarin Ifargan" userId="fa381fb27c5a29d3" providerId="LiveId" clId="{8B86CED2-B106-4055-A0C3-9FCA87BDCA2A}" dt="2022-07-01T13:33:14.330" v="1271" actId="1076"/>
        <pc:sldMkLst>
          <pc:docMk/>
          <pc:sldMk cId="683421504" sldId="271"/>
        </pc:sldMkLst>
        <pc:spChg chg="mod">
          <ac:chgData name="Yarin Ifargan" userId="fa381fb27c5a29d3" providerId="LiveId" clId="{8B86CED2-B106-4055-A0C3-9FCA87BDCA2A}" dt="2022-07-01T13:33:14.330" v="1271" actId="1076"/>
          <ac:spMkLst>
            <pc:docMk/>
            <pc:sldMk cId="683421504" sldId="271"/>
            <ac:spMk id="2" creationId="{B15A6F1E-F0C4-40D9-938D-449EFF727C5C}"/>
          </ac:spMkLst>
        </pc:spChg>
        <pc:spChg chg="mod">
          <ac:chgData name="Yarin Ifargan" userId="fa381fb27c5a29d3" providerId="LiveId" clId="{8B86CED2-B106-4055-A0C3-9FCA87BDCA2A}" dt="2022-07-01T12:57:48.731" v="117" actId="1076"/>
          <ac:spMkLst>
            <pc:docMk/>
            <pc:sldMk cId="683421504" sldId="271"/>
            <ac:spMk id="7" creationId="{0945DB93-B821-4B05-A86B-B2D75F23181F}"/>
          </ac:spMkLst>
        </pc:spChg>
      </pc:sldChg>
      <pc:sldChg chg="modSp mod">
        <pc:chgData name="Yarin Ifargan" userId="fa381fb27c5a29d3" providerId="LiveId" clId="{8B86CED2-B106-4055-A0C3-9FCA87BDCA2A}" dt="2022-07-01T13:26:04.947" v="1037" actId="122"/>
        <pc:sldMkLst>
          <pc:docMk/>
          <pc:sldMk cId="927216728" sldId="273"/>
        </pc:sldMkLst>
        <pc:spChg chg="mod">
          <ac:chgData name="Yarin Ifargan" userId="fa381fb27c5a29d3" providerId="LiveId" clId="{8B86CED2-B106-4055-A0C3-9FCA87BDCA2A}" dt="2022-07-01T13:26:04.947" v="1037" actId="122"/>
          <ac:spMkLst>
            <pc:docMk/>
            <pc:sldMk cId="927216728" sldId="273"/>
            <ac:spMk id="2" creationId="{672D3A6C-4F47-4ACC-9ADB-181B4163E786}"/>
          </ac:spMkLst>
        </pc:spChg>
      </pc:sldChg>
      <pc:sldChg chg="modSp mod">
        <pc:chgData name="Yarin Ifargan" userId="fa381fb27c5a29d3" providerId="LiveId" clId="{8B86CED2-B106-4055-A0C3-9FCA87BDCA2A}" dt="2022-07-01T13:33:31.602" v="1274" actId="14100"/>
        <pc:sldMkLst>
          <pc:docMk/>
          <pc:sldMk cId="2144983693" sldId="274"/>
        </pc:sldMkLst>
        <pc:spChg chg="mod">
          <ac:chgData name="Yarin Ifargan" userId="fa381fb27c5a29d3" providerId="LiveId" clId="{8B86CED2-B106-4055-A0C3-9FCA87BDCA2A}" dt="2022-07-01T13:33:31.602" v="1274" actId="14100"/>
          <ac:spMkLst>
            <pc:docMk/>
            <pc:sldMk cId="2144983693" sldId="274"/>
            <ac:spMk id="2" creationId="{13F88E54-98CE-4B53-AF8F-8FBC00A24311}"/>
          </ac:spMkLst>
        </pc:spChg>
        <pc:spChg chg="mod">
          <ac:chgData name="Yarin Ifargan" userId="fa381fb27c5a29d3" providerId="LiveId" clId="{8B86CED2-B106-4055-A0C3-9FCA87BDCA2A}" dt="2022-07-01T12:58:44.105" v="140" actId="20577"/>
          <ac:spMkLst>
            <pc:docMk/>
            <pc:sldMk cId="2144983693" sldId="274"/>
            <ac:spMk id="3" creationId="{42D8E535-B47F-4CBA-BFF5-56A006D8252A}"/>
          </ac:spMkLst>
        </pc:spChg>
      </pc:sldChg>
      <pc:sldChg chg="modSp mod">
        <pc:chgData name="Yarin Ifargan" userId="fa381fb27c5a29d3" providerId="LiveId" clId="{8B86CED2-B106-4055-A0C3-9FCA87BDCA2A}" dt="2022-07-01T13:40:53.352" v="1339" actId="20577"/>
        <pc:sldMkLst>
          <pc:docMk/>
          <pc:sldMk cId="1990674482" sldId="277"/>
        </pc:sldMkLst>
        <pc:spChg chg="mod">
          <ac:chgData name="Yarin Ifargan" userId="fa381fb27c5a29d3" providerId="LiveId" clId="{8B86CED2-B106-4055-A0C3-9FCA87BDCA2A}" dt="2022-07-01T13:35:42.675" v="1283" actId="14100"/>
          <ac:spMkLst>
            <pc:docMk/>
            <pc:sldMk cId="1990674482" sldId="277"/>
            <ac:spMk id="2" creationId="{282F48E7-2B6F-4107-B2B6-490AA0047B15}"/>
          </ac:spMkLst>
        </pc:spChg>
        <pc:spChg chg="mod">
          <ac:chgData name="Yarin Ifargan" userId="fa381fb27c5a29d3" providerId="LiveId" clId="{8B86CED2-B106-4055-A0C3-9FCA87BDCA2A}" dt="2022-07-01T13:38:38.004" v="1317" actId="20577"/>
          <ac:spMkLst>
            <pc:docMk/>
            <pc:sldMk cId="1990674482" sldId="277"/>
            <ac:spMk id="14" creationId="{984FB7B5-3FF9-4716-7AC1-73075F373E6D}"/>
          </ac:spMkLst>
        </pc:spChg>
        <pc:spChg chg="mod">
          <ac:chgData name="Yarin Ifargan" userId="fa381fb27c5a29d3" providerId="LiveId" clId="{8B86CED2-B106-4055-A0C3-9FCA87BDCA2A}" dt="2022-07-01T13:40:53.352" v="1339" actId="20577"/>
          <ac:spMkLst>
            <pc:docMk/>
            <pc:sldMk cId="1990674482" sldId="277"/>
            <ac:spMk id="15" creationId="{4712E19C-8273-192A-B5B0-52B6C4DEE53F}"/>
          </ac:spMkLst>
        </pc:spChg>
      </pc:sldChg>
      <pc:sldChg chg="modSp mod">
        <pc:chgData name="Yarin Ifargan" userId="fa381fb27c5a29d3" providerId="LiveId" clId="{8B86CED2-B106-4055-A0C3-9FCA87BDCA2A}" dt="2022-07-01T13:40:11.056" v="1331" actId="20577"/>
        <pc:sldMkLst>
          <pc:docMk/>
          <pc:sldMk cId="3611714866" sldId="279"/>
        </pc:sldMkLst>
        <pc:spChg chg="mod">
          <ac:chgData name="Yarin Ifargan" userId="fa381fb27c5a29d3" providerId="LiveId" clId="{8B86CED2-B106-4055-A0C3-9FCA87BDCA2A}" dt="2022-07-01T13:35:07.809" v="1279" actId="122"/>
          <ac:spMkLst>
            <pc:docMk/>
            <pc:sldMk cId="3611714866" sldId="279"/>
            <ac:spMk id="2" creationId="{672D3A6C-4F47-4ACC-9ADB-181B4163E786}"/>
          </ac:spMkLst>
        </pc:spChg>
        <pc:spChg chg="mod">
          <ac:chgData name="Yarin Ifargan" userId="fa381fb27c5a29d3" providerId="LiveId" clId="{8B86CED2-B106-4055-A0C3-9FCA87BDCA2A}" dt="2022-07-01T13:40:11.056" v="1331" actId="20577"/>
          <ac:spMkLst>
            <pc:docMk/>
            <pc:sldMk cId="3611714866" sldId="279"/>
            <ac:spMk id="14" creationId="{64936663-C2C3-6F4E-754E-B6C6022361A0}"/>
          </ac:spMkLst>
        </pc:spChg>
      </pc:sldChg>
      <pc:sldChg chg="modSp mod ord">
        <pc:chgData name="Yarin Ifargan" userId="fa381fb27c5a29d3" providerId="LiveId" clId="{8B86CED2-B106-4055-A0C3-9FCA87BDCA2A}" dt="2022-07-01T13:40:01.888" v="1330" actId="20577"/>
        <pc:sldMkLst>
          <pc:docMk/>
          <pc:sldMk cId="1063757167" sldId="280"/>
        </pc:sldMkLst>
        <pc:spChg chg="mod">
          <ac:chgData name="Yarin Ifargan" userId="fa381fb27c5a29d3" providerId="LiveId" clId="{8B86CED2-B106-4055-A0C3-9FCA87BDCA2A}" dt="2022-07-01T13:24:30.481" v="1032" actId="122"/>
          <ac:spMkLst>
            <pc:docMk/>
            <pc:sldMk cId="1063757167" sldId="280"/>
            <ac:spMk id="2" creationId="{672D3A6C-4F47-4ACC-9ADB-181B4163E786}"/>
          </ac:spMkLst>
        </pc:spChg>
        <pc:spChg chg="mod">
          <ac:chgData name="Yarin Ifargan" userId="fa381fb27c5a29d3" providerId="LiveId" clId="{8B86CED2-B106-4055-A0C3-9FCA87BDCA2A}" dt="2022-07-01T13:40:01.888" v="1330" actId="20577"/>
          <ac:spMkLst>
            <pc:docMk/>
            <pc:sldMk cId="1063757167" sldId="280"/>
            <ac:spMk id="13" creationId="{10D2E289-DE07-47D8-24E0-DC555E170BE0}"/>
          </ac:spMkLst>
        </pc:spChg>
        <pc:picChg chg="mod">
          <ac:chgData name="Yarin Ifargan" userId="fa381fb27c5a29d3" providerId="LiveId" clId="{8B86CED2-B106-4055-A0C3-9FCA87BDCA2A}" dt="2022-07-01T13:02:35.787" v="155" actId="1038"/>
          <ac:picMkLst>
            <pc:docMk/>
            <pc:sldMk cId="1063757167" sldId="280"/>
            <ac:picMk id="7" creationId="{3DC99A5E-682D-DFB2-F8F5-09EC1113838F}"/>
          </ac:picMkLst>
        </pc:picChg>
        <pc:picChg chg="mod">
          <ac:chgData name="Yarin Ifargan" userId="fa381fb27c5a29d3" providerId="LiveId" clId="{8B86CED2-B106-4055-A0C3-9FCA87BDCA2A}" dt="2022-07-01T13:02:47.529" v="182" actId="1036"/>
          <ac:picMkLst>
            <pc:docMk/>
            <pc:sldMk cId="1063757167" sldId="280"/>
            <ac:picMk id="10" creationId="{0E213A64-5827-5CA7-A076-9AB231AB1E50}"/>
          </ac:picMkLst>
        </pc:picChg>
      </pc:sldChg>
      <pc:sldChg chg="addSp modSp mod">
        <pc:chgData name="Yarin Ifargan" userId="fa381fb27c5a29d3" providerId="LiveId" clId="{8B86CED2-B106-4055-A0C3-9FCA87BDCA2A}" dt="2022-07-01T13:34:02.006" v="1276" actId="14100"/>
        <pc:sldMkLst>
          <pc:docMk/>
          <pc:sldMk cId="1239209422" sldId="281"/>
        </pc:sldMkLst>
        <pc:spChg chg="mod">
          <ac:chgData name="Yarin Ifargan" userId="fa381fb27c5a29d3" providerId="LiveId" clId="{8B86CED2-B106-4055-A0C3-9FCA87BDCA2A}" dt="2022-07-01T13:34:02.006" v="1276" actId="14100"/>
          <ac:spMkLst>
            <pc:docMk/>
            <pc:sldMk cId="1239209422" sldId="281"/>
            <ac:spMk id="2" creationId="{672D3A6C-4F47-4ACC-9ADB-181B4163E786}"/>
          </ac:spMkLst>
        </pc:spChg>
        <pc:picChg chg="add mod">
          <ac:chgData name="Yarin Ifargan" userId="fa381fb27c5a29d3" providerId="LiveId" clId="{8B86CED2-B106-4055-A0C3-9FCA87BDCA2A}" dt="2022-07-01T13:01:16.078" v="142" actId="1076"/>
          <ac:picMkLst>
            <pc:docMk/>
            <pc:sldMk cId="1239209422" sldId="281"/>
            <ac:picMk id="4" creationId="{DEA18540-EB07-6D61-B9D5-C55F1D2D01BF}"/>
          </ac:picMkLst>
        </pc:picChg>
      </pc:sldChg>
      <pc:sldChg chg="addSp delSp modSp add mod">
        <pc:chgData name="Yarin Ifargan" userId="fa381fb27c5a29d3" providerId="LiveId" clId="{8B86CED2-B106-4055-A0C3-9FCA87BDCA2A}" dt="2022-07-01T13:40:32.333" v="1333" actId="20577"/>
        <pc:sldMkLst>
          <pc:docMk/>
          <pc:sldMk cId="4254740732" sldId="282"/>
        </pc:sldMkLst>
        <pc:spChg chg="mod">
          <ac:chgData name="Yarin Ifargan" userId="fa381fb27c5a29d3" providerId="LiveId" clId="{8B86CED2-B106-4055-A0C3-9FCA87BDCA2A}" dt="2022-07-01T13:06:55.779" v="274" actId="1076"/>
          <ac:spMkLst>
            <pc:docMk/>
            <pc:sldMk cId="4254740732" sldId="282"/>
            <ac:spMk id="2" creationId="{672D3A6C-4F47-4ACC-9ADB-181B4163E786}"/>
          </ac:spMkLst>
        </pc:spChg>
        <pc:spChg chg="mod">
          <ac:chgData name="Yarin Ifargan" userId="fa381fb27c5a29d3" providerId="LiveId" clId="{8B86CED2-B106-4055-A0C3-9FCA87BDCA2A}" dt="2022-07-01T13:09:08.758" v="379" actId="20577"/>
          <ac:spMkLst>
            <pc:docMk/>
            <pc:sldMk cId="4254740732" sldId="282"/>
            <ac:spMk id="6" creationId="{65A5DA82-3E82-4B54-A0B9-4EDBE1FB8FE4}"/>
          </ac:spMkLst>
        </pc:spChg>
        <pc:spChg chg="mod">
          <ac:chgData name="Yarin Ifargan" userId="fa381fb27c5a29d3" providerId="LiveId" clId="{8B86CED2-B106-4055-A0C3-9FCA87BDCA2A}" dt="2022-07-01T13:40:32.333" v="1333" actId="20577"/>
          <ac:spMkLst>
            <pc:docMk/>
            <pc:sldMk cId="4254740732" sldId="282"/>
            <ac:spMk id="14" creationId="{64936663-C2C3-6F4E-754E-B6C6022361A0}"/>
          </ac:spMkLst>
        </pc:spChg>
        <pc:picChg chg="add mod">
          <ac:chgData name="Yarin Ifargan" userId="fa381fb27c5a29d3" providerId="LiveId" clId="{8B86CED2-B106-4055-A0C3-9FCA87BDCA2A}" dt="2022-07-01T13:11:11.410" v="388" actId="14100"/>
          <ac:picMkLst>
            <pc:docMk/>
            <pc:sldMk cId="4254740732" sldId="282"/>
            <ac:picMk id="4" creationId="{5A198990-D0CC-AD33-6A4B-E59E8640D30C}"/>
          </ac:picMkLst>
        </pc:picChg>
        <pc:picChg chg="add del">
          <ac:chgData name="Yarin Ifargan" userId="fa381fb27c5a29d3" providerId="LiveId" clId="{8B86CED2-B106-4055-A0C3-9FCA87BDCA2A}" dt="2022-07-01T13:10:39.240" v="384" actId="478"/>
          <ac:picMkLst>
            <pc:docMk/>
            <pc:sldMk cId="4254740732" sldId="282"/>
            <ac:picMk id="5" creationId="{DDB403BA-BB84-5851-3AA9-302062EAA679}"/>
          </ac:picMkLst>
        </pc:picChg>
        <pc:picChg chg="add mod">
          <ac:chgData name="Yarin Ifargan" userId="fa381fb27c5a29d3" providerId="LiveId" clId="{8B86CED2-B106-4055-A0C3-9FCA87BDCA2A}" dt="2022-07-01T13:11:42.987" v="392" actId="1076"/>
          <ac:picMkLst>
            <pc:docMk/>
            <pc:sldMk cId="4254740732" sldId="282"/>
            <ac:picMk id="8" creationId="{FDD39C82-1BA8-E43B-A7FD-541365D94315}"/>
          </ac:picMkLst>
        </pc:picChg>
        <pc:picChg chg="add del">
          <ac:chgData name="Yarin Ifargan" userId="fa381fb27c5a29d3" providerId="LiveId" clId="{8B86CED2-B106-4055-A0C3-9FCA87BDCA2A}" dt="2022-07-01T13:10:39.846" v="385" actId="478"/>
          <ac:picMkLst>
            <pc:docMk/>
            <pc:sldMk cId="4254740732" sldId="282"/>
            <ac:picMk id="9" creationId="{26056A2B-C2A0-2200-FCCC-00FFAE1BBA27}"/>
          </ac:picMkLst>
        </pc:picChg>
        <pc:picChg chg="add mod">
          <ac:chgData name="Yarin Ifargan" userId="fa381fb27c5a29d3" providerId="LiveId" clId="{8B86CED2-B106-4055-A0C3-9FCA87BDCA2A}" dt="2022-07-01T13:13:15.641" v="409" actId="1035"/>
          <ac:picMkLst>
            <pc:docMk/>
            <pc:sldMk cId="4254740732" sldId="282"/>
            <ac:picMk id="11" creationId="{8108F5CB-089D-3254-F606-243C759C7C3C}"/>
          </ac:picMkLst>
        </pc:picChg>
      </pc:sldChg>
      <pc:sldChg chg="addSp delSp modSp add mod">
        <pc:chgData name="Yarin Ifargan" userId="fa381fb27c5a29d3" providerId="LiveId" clId="{8B86CED2-B106-4055-A0C3-9FCA87BDCA2A}" dt="2022-07-01T13:40:41.270" v="1335" actId="20577"/>
        <pc:sldMkLst>
          <pc:docMk/>
          <pc:sldMk cId="3288842387" sldId="283"/>
        </pc:sldMkLst>
        <pc:spChg chg="mod">
          <ac:chgData name="Yarin Ifargan" userId="fa381fb27c5a29d3" providerId="LiveId" clId="{8B86CED2-B106-4055-A0C3-9FCA87BDCA2A}" dt="2022-07-01T13:19:40.355" v="666" actId="20577"/>
          <ac:spMkLst>
            <pc:docMk/>
            <pc:sldMk cId="3288842387" sldId="283"/>
            <ac:spMk id="6" creationId="{65A5DA82-3E82-4B54-A0B9-4EDBE1FB8FE4}"/>
          </ac:spMkLst>
        </pc:spChg>
        <pc:spChg chg="mod">
          <ac:chgData name="Yarin Ifargan" userId="fa381fb27c5a29d3" providerId="LiveId" clId="{8B86CED2-B106-4055-A0C3-9FCA87BDCA2A}" dt="2022-07-01T13:40:41.270" v="1335" actId="20577"/>
          <ac:spMkLst>
            <pc:docMk/>
            <pc:sldMk cId="3288842387" sldId="283"/>
            <ac:spMk id="14" creationId="{64936663-C2C3-6F4E-754E-B6C6022361A0}"/>
          </ac:spMkLst>
        </pc:spChg>
        <pc:picChg chg="del">
          <ac:chgData name="Yarin Ifargan" userId="fa381fb27c5a29d3" providerId="LiveId" clId="{8B86CED2-B106-4055-A0C3-9FCA87BDCA2A}" dt="2022-07-01T13:14:08.126" v="411" actId="478"/>
          <ac:picMkLst>
            <pc:docMk/>
            <pc:sldMk cId="3288842387" sldId="283"/>
            <ac:picMk id="4" creationId="{5A198990-D0CC-AD33-6A4B-E59E8640D30C}"/>
          </ac:picMkLst>
        </pc:picChg>
        <pc:picChg chg="add mod">
          <ac:chgData name="Yarin Ifargan" userId="fa381fb27c5a29d3" providerId="LiveId" clId="{8B86CED2-B106-4055-A0C3-9FCA87BDCA2A}" dt="2022-07-01T13:15:37.700" v="455" actId="1037"/>
          <ac:picMkLst>
            <pc:docMk/>
            <pc:sldMk cId="3288842387" sldId="283"/>
            <ac:picMk id="5" creationId="{625069C5-6A49-2EA1-6D12-7BA1547A85A8}"/>
          </ac:picMkLst>
        </pc:picChg>
        <pc:picChg chg="del">
          <ac:chgData name="Yarin Ifargan" userId="fa381fb27c5a29d3" providerId="LiveId" clId="{8B86CED2-B106-4055-A0C3-9FCA87BDCA2A}" dt="2022-07-01T13:14:08.737" v="412" actId="478"/>
          <ac:picMkLst>
            <pc:docMk/>
            <pc:sldMk cId="3288842387" sldId="283"/>
            <ac:picMk id="8" creationId="{FDD39C82-1BA8-E43B-A7FD-541365D94315}"/>
          </ac:picMkLst>
        </pc:picChg>
        <pc:picChg chg="add mod ord">
          <ac:chgData name="Yarin Ifargan" userId="fa381fb27c5a29d3" providerId="LiveId" clId="{8B86CED2-B106-4055-A0C3-9FCA87BDCA2A}" dt="2022-07-01T13:17:26.725" v="582" actId="14100"/>
          <ac:picMkLst>
            <pc:docMk/>
            <pc:sldMk cId="3288842387" sldId="283"/>
            <ac:picMk id="9" creationId="{D63005C9-22D1-94E8-EDD8-B3B13ED35D98}"/>
          </ac:picMkLst>
        </pc:picChg>
        <pc:picChg chg="del">
          <ac:chgData name="Yarin Ifargan" userId="fa381fb27c5a29d3" providerId="LiveId" clId="{8B86CED2-B106-4055-A0C3-9FCA87BDCA2A}" dt="2022-07-01T13:14:09.524" v="413" actId="478"/>
          <ac:picMkLst>
            <pc:docMk/>
            <pc:sldMk cId="3288842387" sldId="283"/>
            <ac:picMk id="11" creationId="{8108F5CB-089D-3254-F606-243C759C7C3C}"/>
          </ac:picMkLst>
        </pc:picChg>
        <pc:picChg chg="add mod">
          <ac:chgData name="Yarin Ifargan" userId="fa381fb27c5a29d3" providerId="LiveId" clId="{8B86CED2-B106-4055-A0C3-9FCA87BDCA2A}" dt="2022-07-01T13:17:18.678" v="581" actId="14100"/>
          <ac:picMkLst>
            <pc:docMk/>
            <pc:sldMk cId="3288842387" sldId="283"/>
            <ac:picMk id="12" creationId="{21C347DE-D6BF-7F73-9E17-A4033553CCAC}"/>
          </ac:picMkLst>
        </pc:picChg>
      </pc:sldChg>
      <pc:sldChg chg="addSp delSp modSp add mod ord">
        <pc:chgData name="Yarin Ifargan" userId="fa381fb27c5a29d3" providerId="LiveId" clId="{8B86CED2-B106-4055-A0C3-9FCA87BDCA2A}" dt="2022-07-01T13:40:47.985" v="1337" actId="20577"/>
        <pc:sldMkLst>
          <pc:docMk/>
          <pc:sldMk cId="28286465" sldId="284"/>
        </pc:sldMkLst>
        <pc:spChg chg="mod">
          <ac:chgData name="Yarin Ifargan" userId="fa381fb27c5a29d3" providerId="LiveId" clId="{8B86CED2-B106-4055-A0C3-9FCA87BDCA2A}" dt="2022-07-01T13:20:15.851" v="673" actId="20577"/>
          <ac:spMkLst>
            <pc:docMk/>
            <pc:sldMk cId="28286465" sldId="284"/>
            <ac:spMk id="6" creationId="{65A5DA82-3E82-4B54-A0B9-4EDBE1FB8FE4}"/>
          </ac:spMkLst>
        </pc:spChg>
        <pc:spChg chg="mod">
          <ac:chgData name="Yarin Ifargan" userId="fa381fb27c5a29d3" providerId="LiveId" clId="{8B86CED2-B106-4055-A0C3-9FCA87BDCA2A}" dt="2022-07-01T13:40:47.985" v="1337" actId="20577"/>
          <ac:spMkLst>
            <pc:docMk/>
            <pc:sldMk cId="28286465" sldId="284"/>
            <ac:spMk id="14" creationId="{64936663-C2C3-6F4E-754E-B6C6022361A0}"/>
          </ac:spMkLst>
        </pc:spChg>
        <pc:picChg chg="add mod ord">
          <ac:chgData name="Yarin Ifargan" userId="fa381fb27c5a29d3" providerId="LiveId" clId="{8B86CED2-B106-4055-A0C3-9FCA87BDCA2A}" dt="2022-07-01T13:23:55.110" v="1031" actId="166"/>
          <ac:picMkLst>
            <pc:docMk/>
            <pc:sldMk cId="28286465" sldId="284"/>
            <ac:picMk id="4" creationId="{A29AB7E3-08FE-074E-3A6D-F7EBE8C51CEA}"/>
          </ac:picMkLst>
        </pc:picChg>
        <pc:picChg chg="del">
          <ac:chgData name="Yarin Ifargan" userId="fa381fb27c5a29d3" providerId="LiveId" clId="{8B86CED2-B106-4055-A0C3-9FCA87BDCA2A}" dt="2022-07-01T13:23:38.894" v="928" actId="478"/>
          <ac:picMkLst>
            <pc:docMk/>
            <pc:sldMk cId="28286465" sldId="284"/>
            <ac:picMk id="5" creationId="{625069C5-6A49-2EA1-6D12-7BA1547A85A8}"/>
          </ac:picMkLst>
        </pc:picChg>
        <pc:picChg chg="add mod">
          <ac:chgData name="Yarin Ifargan" userId="fa381fb27c5a29d3" providerId="LiveId" clId="{8B86CED2-B106-4055-A0C3-9FCA87BDCA2A}" dt="2022-07-01T13:22:54.194" v="923" actId="1037"/>
          <ac:picMkLst>
            <pc:docMk/>
            <pc:sldMk cId="28286465" sldId="284"/>
            <ac:picMk id="8" creationId="{65573CA7-052D-7030-4FDB-38DEC06AE03C}"/>
          </ac:picMkLst>
        </pc:picChg>
        <pc:picChg chg="del">
          <ac:chgData name="Yarin Ifargan" userId="fa381fb27c5a29d3" providerId="LiveId" clId="{8B86CED2-B106-4055-A0C3-9FCA87BDCA2A}" dt="2022-07-01T13:21:41.800" v="681" actId="478"/>
          <ac:picMkLst>
            <pc:docMk/>
            <pc:sldMk cId="28286465" sldId="284"/>
            <ac:picMk id="9" creationId="{D63005C9-22D1-94E8-EDD8-B3B13ED35D98}"/>
          </ac:picMkLst>
        </pc:picChg>
        <pc:picChg chg="add mod">
          <ac:chgData name="Yarin Ifargan" userId="fa381fb27c5a29d3" providerId="LiveId" clId="{8B86CED2-B106-4055-A0C3-9FCA87BDCA2A}" dt="2022-07-01T13:23:51.660" v="1030" actId="1037"/>
          <ac:picMkLst>
            <pc:docMk/>
            <pc:sldMk cId="28286465" sldId="284"/>
            <ac:picMk id="11" creationId="{CD6C2A06-15EE-FC77-C037-19AD732809A8}"/>
          </ac:picMkLst>
        </pc:picChg>
        <pc:picChg chg="del">
          <ac:chgData name="Yarin Ifargan" userId="fa381fb27c5a29d3" providerId="LiveId" clId="{8B86CED2-B106-4055-A0C3-9FCA87BDCA2A}" dt="2022-07-01T13:22:25.633" v="730" actId="478"/>
          <ac:picMkLst>
            <pc:docMk/>
            <pc:sldMk cId="28286465" sldId="284"/>
            <ac:picMk id="12" creationId="{21C347DE-D6BF-7F73-9E17-A4033553CC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78E9C4-7133-4DA1-94F5-28AA3956FF8C}" type="datetimeFigureOut">
              <a:rPr lang="he-IL" smtClean="0"/>
              <a:t>ב'/תמוז/תשפ"ב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EFE5426-F6F2-4132-9E5F-02CF127DE6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80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dirty="0"/>
              <a:t>לחץ כי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</p:spPr>
        <p:txBody>
          <a:bodyPr/>
          <a:lstStyle/>
          <a:p>
            <a:fld id="{D7B5778F-B5AD-4CA5-894F-24A925F9F029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0C4F3E6C-9D66-44EE-9079-34FDE798CFCA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F81802-9EF5-4B5E-96FB-8C1DCD80CE53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B18463D-843B-462A-982B-C6DCF96C7D26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79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1D17AA6-51B2-4253-A60D-EC6A6BE496BD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5F053C3C-CB44-40E9-8AE6-E7FC99B64932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C5781A12-C8AE-40BE-9E19-EE8B7DB4DC32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152BE8D2-8C2D-4DCF-A4AD-89BD299413CF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8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8C345ED-7223-42FC-B6E8-3BEF9C83361F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2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B29F96-36F1-DF7E-6D66-9A927BB49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D0B53B-93B3-1044-1F88-A2C62C7FE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87249F-236B-6C00-BCFE-BDB1BEF4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C31-0D9E-4D66-A295-F6354D02C1D0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CC8AFC-C63F-BF6D-B9A4-08EF317C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2E4B33-6857-4C73-F170-8CBEEF5D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87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2468A-6453-0FAA-FB10-30B7ED01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8FDE5-3067-7CCD-51AC-A91A78142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34F1C2-05F2-F2BC-9626-FCC774A7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8C17-F2B0-42A2-B885-E15FAFAE7815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423FAB-96F1-50C2-8915-8D10B87D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6F4DEB-D9BE-B893-9B67-E8709A03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7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361DF6A3-C522-4B7E-87EE-70998F6C03DA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38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70CDA6-0451-4C6C-8AEE-A26ABB4B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9037475-E1DC-0C3D-95A1-2B5BD7A5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9D7FF0-17DB-347A-BF1E-28933693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6866-D229-49FA-8DE7-6B42FCCD3CF5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590337-1788-6D8F-A60F-2E900404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91F5F2-C337-4ACD-8567-6F0D292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406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7DC5A6-550A-43B4-9B66-6D43BCF9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EA2AF6-983C-1F04-11FA-A28F7074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88A7652-CDA9-CF42-04CC-49BA9134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B09945-C5DB-A7B7-D83B-3BF65018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0D23-F029-4E0F-96F0-22F224ED2496}" type="datetime1">
              <a:rPr lang="en-US" smtClean="0"/>
              <a:t>7/1/2022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CC53FB-1ECD-7622-725B-A12FCA1C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19D3417-D23C-0C78-C483-A18A529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737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1FE9D-DF85-41B8-3269-4A919CAE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92A8CB-843C-A8A4-4E80-07CE0759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3EC9441-A95E-98AC-378B-558D4E5E7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63E2EFF-D108-AE16-E386-2B1E83B87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1130593-DCF3-D407-150C-04EE4CC61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EBB0F7D-01BF-D005-C4FB-53ECD506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E3EB-290B-4A59-8BBA-DDD419ACF74D}" type="datetime1">
              <a:rPr lang="en-US" smtClean="0"/>
              <a:t>7/1/2022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FB74FA9-A4E3-1FD3-4ECF-C41CF7C5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44D12F-9D2D-AC3F-CC23-EB19E8B3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9988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0FC5AE-61CE-57C8-AE88-F3A26B54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8052514-724A-F790-61C0-1EF604E7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5AC2-BE6B-4A1C-99EE-30DB110B38DA}" type="datetime1">
              <a:rPr lang="en-US" smtClean="0"/>
              <a:t>7/1/2022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6333FC-4180-F428-D1CF-5E82C918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4394C94-AFD6-4F14-1684-8944DEC4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787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E79BD0-63AF-D2E6-321F-5257C8F9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1159-AC5C-45B5-A170-0C831F5066D9}" type="datetime1">
              <a:rPr lang="en-US" smtClean="0"/>
              <a:t>7/1/2022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3EF53E-BB7A-3694-EAB8-63C8DBEF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29C642-626F-AB70-AF21-E4951FE6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48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43EC3-6C0C-52CC-A067-C1EF8F90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C0325E-1CA4-3475-B478-C7FCD9E4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D5465F-ADE7-FC7D-08BA-AC4992FD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16D77F-D660-D4C5-CC31-FCB0FB9A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2532-E772-4B21-BDAE-DEA46E999B52}" type="datetime1">
              <a:rPr lang="en-US" smtClean="0"/>
              <a:t>7/1/2022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1D08E2-2478-2925-934F-623DD383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C4ECD1-8DB9-418B-7837-CEF47E31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633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7BC1C8-C21F-2E10-8A77-2E1AE8D7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0813E8F-0F97-1205-5CEA-8C6A8EE2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F5D126-07F1-9C90-C8EC-5A37340C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50C4AD4-C470-DCAB-31A2-C6F841B0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772D-045F-45A3-A53C-233E4267915E}" type="datetime1">
              <a:rPr lang="en-US" smtClean="0"/>
              <a:t>7/1/2022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8D5179-CA79-4D38-7E1E-E6D03B9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28DE65-BC16-531B-8367-A7E2B491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940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0A87-5071-464D-5FED-8A1449A3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46B29C-0DDC-85B4-EAE3-52370E53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D5311B-7F9A-67B1-21D4-667218DB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F18C-9C94-4559-80A1-017F4A0E1F46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287C89-70C5-09FA-428F-71D6305F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FD0D75-ECCE-7D9F-6C55-FEFDED5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278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57C7AC7-3E1F-AB46-D199-DE9684E6D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181AA3-5915-A2F5-01E9-6D6D28F7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014A56-316A-1559-0483-187AEE1A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953E-50B1-418B-BC72-C5024490FA62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C502AC-E334-ED7D-512D-FC99A9DC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205357-316F-8750-85FF-5100092E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46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D770D0F-BA1A-443A-A2BD-D3CA66AA0224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3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FC0A5785-D3F8-4A61-B7AC-AB3EB80AF88D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DAED8763-BE83-4162-A04B-BA49CFE0FCC5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9F265871-F3BF-403A-962F-360F09E40D1E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7DF77BD8-BF63-4B13-815B-BD32BBE8DBDF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338881B6-3F46-4E58-88CD-90BE4F32A5A5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/>
          <a:lstStyle/>
          <a:p>
            <a:fld id="{BBF932FC-3650-4E96-8CAA-17208A2F6D01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/>
          <a:lstStyle/>
          <a:p>
            <a:fld id="{4480A4B5-C60D-4333-AAB7-BE937B1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5;p3">
            <a:extLst>
              <a:ext uri="{FF2B5EF4-FFF2-40B4-BE49-F238E27FC236}">
                <a16:creationId xmlns:a16="http://schemas.microsoft.com/office/drawing/2014/main" id="{6C82F0F5-D8F6-2426-1672-C74C74C8E6F6}"/>
              </a:ext>
            </a:extLst>
          </p:cNvPr>
          <p:cNvGrpSpPr/>
          <p:nvPr userDrawn="1"/>
        </p:nvGrpSpPr>
        <p:grpSpPr>
          <a:xfrm>
            <a:off x="6356997" y="840718"/>
            <a:ext cx="5149203" cy="4977499"/>
            <a:chOff x="3319625" y="2830275"/>
            <a:chExt cx="1130550" cy="1092875"/>
          </a:xfrm>
        </p:grpSpPr>
        <p:sp>
          <p:nvSpPr>
            <p:cNvPr id="9" name="Google Shape;36;p3">
              <a:extLst>
                <a:ext uri="{FF2B5EF4-FFF2-40B4-BE49-F238E27FC236}">
                  <a16:creationId xmlns:a16="http://schemas.microsoft.com/office/drawing/2014/main" id="{6D1F5402-B25F-0571-CD0E-15FF7CD424CD}"/>
                </a:ext>
              </a:extLst>
            </p:cNvPr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;p3">
              <a:extLst>
                <a:ext uri="{FF2B5EF4-FFF2-40B4-BE49-F238E27FC236}">
                  <a16:creationId xmlns:a16="http://schemas.microsoft.com/office/drawing/2014/main" id="{3F30EB2C-D924-DE0C-B562-B300FECE2F68}"/>
                </a:ext>
              </a:extLst>
            </p:cNvPr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;p3">
              <a:extLst>
                <a:ext uri="{FF2B5EF4-FFF2-40B4-BE49-F238E27FC236}">
                  <a16:creationId xmlns:a16="http://schemas.microsoft.com/office/drawing/2014/main" id="{26CA8A39-FA9B-F0C9-1D85-4FA473809DF1}"/>
                </a:ext>
              </a:extLst>
            </p:cNvPr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;p3">
              <a:extLst>
                <a:ext uri="{FF2B5EF4-FFF2-40B4-BE49-F238E27FC236}">
                  <a16:creationId xmlns:a16="http://schemas.microsoft.com/office/drawing/2014/main" id="{991ACAC5-4B69-A346-10DC-D44039104B6C}"/>
                </a:ext>
              </a:extLst>
            </p:cNvPr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;p3">
              <a:extLst>
                <a:ext uri="{FF2B5EF4-FFF2-40B4-BE49-F238E27FC236}">
                  <a16:creationId xmlns:a16="http://schemas.microsoft.com/office/drawing/2014/main" id="{A427DD81-2972-104C-381F-AC79727F46CC}"/>
                </a:ext>
              </a:extLst>
            </p:cNvPr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;p3">
              <a:extLst>
                <a:ext uri="{FF2B5EF4-FFF2-40B4-BE49-F238E27FC236}">
                  <a16:creationId xmlns:a16="http://schemas.microsoft.com/office/drawing/2014/main" id="{DAC8BE13-13C0-66BB-0902-AAE6D66520C8}"/>
                </a:ext>
              </a:extLst>
            </p:cNvPr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;p3">
              <a:extLst>
                <a:ext uri="{FF2B5EF4-FFF2-40B4-BE49-F238E27FC236}">
                  <a16:creationId xmlns:a16="http://schemas.microsoft.com/office/drawing/2014/main" id="{3843AC5C-A742-C8E1-EE8F-35EA6D03D36C}"/>
                </a:ext>
              </a:extLst>
            </p:cNvPr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;p3">
              <a:extLst>
                <a:ext uri="{FF2B5EF4-FFF2-40B4-BE49-F238E27FC236}">
                  <a16:creationId xmlns:a16="http://schemas.microsoft.com/office/drawing/2014/main" id="{FE5C1448-D71B-AE43-22CD-E503E5AD618B}"/>
                </a:ext>
              </a:extLst>
            </p:cNvPr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;p3">
              <a:extLst>
                <a:ext uri="{FF2B5EF4-FFF2-40B4-BE49-F238E27FC236}">
                  <a16:creationId xmlns:a16="http://schemas.microsoft.com/office/drawing/2014/main" id="{0FE239AF-07D6-D2E0-0FA7-E61AA7BA3313}"/>
                </a:ext>
              </a:extLst>
            </p:cNvPr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;p3">
              <a:extLst>
                <a:ext uri="{FF2B5EF4-FFF2-40B4-BE49-F238E27FC236}">
                  <a16:creationId xmlns:a16="http://schemas.microsoft.com/office/drawing/2014/main" id="{BA7A8E82-EA10-5B77-AC69-956D77ECF784}"/>
                </a:ext>
              </a:extLst>
            </p:cNvPr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;p3">
              <a:extLst>
                <a:ext uri="{FF2B5EF4-FFF2-40B4-BE49-F238E27FC236}">
                  <a16:creationId xmlns:a16="http://schemas.microsoft.com/office/drawing/2014/main" id="{4697F039-73BC-9AAD-C54F-F18C372B74A9}"/>
                </a:ext>
              </a:extLst>
            </p:cNvPr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791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0CD9A5-0B63-81C2-00F3-2B01FE41F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4818-B938-483E-84FE-AEC8C7106C11}" type="datetime1">
              <a:rPr lang="en-US" smtClean="0"/>
              <a:t>7/1/2022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8900D8-52ED-3EB0-2DB1-D98B50EA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1CB6B7-3D71-BF91-93F7-18295BD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5ABE-0E10-4A68-A7B8-5BACB15B7DD2}" type="slidenum">
              <a:rPr lang="he-IL" smtClean="0"/>
              <a:t>‹#›</a:t>
            </a:fld>
            <a:endParaRPr lang="he-IL"/>
          </a:p>
        </p:txBody>
      </p:sp>
      <p:grpSp>
        <p:nvGrpSpPr>
          <p:cNvPr id="7" name="Google Shape;35;p3">
            <a:extLst>
              <a:ext uri="{FF2B5EF4-FFF2-40B4-BE49-F238E27FC236}">
                <a16:creationId xmlns:a16="http://schemas.microsoft.com/office/drawing/2014/main" id="{CCB24DD6-C9E0-7C04-0F1A-737C46238B68}"/>
              </a:ext>
            </a:extLst>
          </p:cNvPr>
          <p:cNvGrpSpPr/>
          <p:nvPr userDrawn="1"/>
        </p:nvGrpSpPr>
        <p:grpSpPr>
          <a:xfrm>
            <a:off x="6182053" y="616353"/>
            <a:ext cx="5149203" cy="4977499"/>
            <a:chOff x="3319625" y="2830275"/>
            <a:chExt cx="1130550" cy="1092875"/>
          </a:xfrm>
        </p:grpSpPr>
        <p:sp>
          <p:nvSpPr>
            <p:cNvPr id="8" name="Google Shape;36;p3">
              <a:extLst>
                <a:ext uri="{FF2B5EF4-FFF2-40B4-BE49-F238E27FC236}">
                  <a16:creationId xmlns:a16="http://schemas.microsoft.com/office/drawing/2014/main" id="{0AC954BC-3FCF-666E-7EBE-E59634197E83}"/>
                </a:ext>
              </a:extLst>
            </p:cNvPr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;p3">
              <a:extLst>
                <a:ext uri="{FF2B5EF4-FFF2-40B4-BE49-F238E27FC236}">
                  <a16:creationId xmlns:a16="http://schemas.microsoft.com/office/drawing/2014/main" id="{C52FF0F4-B4C7-00E1-A719-D36927CAD8B5}"/>
                </a:ext>
              </a:extLst>
            </p:cNvPr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;p3">
              <a:extLst>
                <a:ext uri="{FF2B5EF4-FFF2-40B4-BE49-F238E27FC236}">
                  <a16:creationId xmlns:a16="http://schemas.microsoft.com/office/drawing/2014/main" id="{4498A807-1A68-91CD-3074-ABE0BA9C67E7}"/>
                </a:ext>
              </a:extLst>
            </p:cNvPr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;p3">
              <a:extLst>
                <a:ext uri="{FF2B5EF4-FFF2-40B4-BE49-F238E27FC236}">
                  <a16:creationId xmlns:a16="http://schemas.microsoft.com/office/drawing/2014/main" id="{AD85572D-198D-53D0-7270-EE738F6DC3F2}"/>
                </a:ext>
              </a:extLst>
            </p:cNvPr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;p3">
              <a:extLst>
                <a:ext uri="{FF2B5EF4-FFF2-40B4-BE49-F238E27FC236}">
                  <a16:creationId xmlns:a16="http://schemas.microsoft.com/office/drawing/2014/main" id="{5E179E76-4696-48D8-08B0-5922A4E93EEC}"/>
                </a:ext>
              </a:extLst>
            </p:cNvPr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;p3">
              <a:extLst>
                <a:ext uri="{FF2B5EF4-FFF2-40B4-BE49-F238E27FC236}">
                  <a16:creationId xmlns:a16="http://schemas.microsoft.com/office/drawing/2014/main" id="{A632E9C7-95BD-0ADF-C603-F84A727FD0D9}"/>
                </a:ext>
              </a:extLst>
            </p:cNvPr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;p3">
              <a:extLst>
                <a:ext uri="{FF2B5EF4-FFF2-40B4-BE49-F238E27FC236}">
                  <a16:creationId xmlns:a16="http://schemas.microsoft.com/office/drawing/2014/main" id="{F93C63FA-AAA5-354F-CE6F-0052F7E652C5}"/>
                </a:ext>
              </a:extLst>
            </p:cNvPr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;p3">
              <a:extLst>
                <a:ext uri="{FF2B5EF4-FFF2-40B4-BE49-F238E27FC236}">
                  <a16:creationId xmlns:a16="http://schemas.microsoft.com/office/drawing/2014/main" id="{09AA8168-255A-BA8F-F451-72A9A50B8D56}"/>
                </a:ext>
              </a:extLst>
            </p:cNvPr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;p3">
              <a:extLst>
                <a:ext uri="{FF2B5EF4-FFF2-40B4-BE49-F238E27FC236}">
                  <a16:creationId xmlns:a16="http://schemas.microsoft.com/office/drawing/2014/main" id="{94C355AA-2C7A-CB62-559B-08B0A5BA776C}"/>
                </a:ext>
              </a:extLst>
            </p:cNvPr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;p3">
              <a:extLst>
                <a:ext uri="{FF2B5EF4-FFF2-40B4-BE49-F238E27FC236}">
                  <a16:creationId xmlns:a16="http://schemas.microsoft.com/office/drawing/2014/main" id="{6625AE1D-5A80-E3FE-B939-B5293B9A9DF1}"/>
                </a:ext>
              </a:extLst>
            </p:cNvPr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;p3">
              <a:extLst>
                <a:ext uri="{FF2B5EF4-FFF2-40B4-BE49-F238E27FC236}">
                  <a16:creationId xmlns:a16="http://schemas.microsoft.com/office/drawing/2014/main" id="{0D8232C2-1A23-C54E-32C2-446CA394C453}"/>
                </a:ext>
              </a:extLst>
            </p:cNvPr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47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>
            <a:extLst>
              <a:ext uri="{FF2B5EF4-FFF2-40B4-BE49-F238E27FC236}">
                <a16:creationId xmlns:a16="http://schemas.microsoft.com/office/drawing/2014/main" id="{61F4EDE7-DE1E-4DA5-B308-70185929BF8A}"/>
              </a:ext>
            </a:extLst>
          </p:cNvPr>
          <p:cNvSpPr/>
          <p:nvPr/>
        </p:nvSpPr>
        <p:spPr>
          <a:xfrm>
            <a:off x="323806" y="338968"/>
            <a:ext cx="115310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DATA SCIENCE</a:t>
            </a:r>
          </a:p>
          <a:p>
            <a:pPr algn="ctr"/>
            <a:r>
              <a:rPr lang="en-US" sz="48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 FINAL PROJECT</a:t>
            </a:r>
            <a:endParaRPr lang="en-US" sz="4800" b="1" cap="none" spc="-15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BE4A8A3F-283D-44D6-BCCD-0EE793C77E27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2241F3C-80B7-CAB6-3571-07665131A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12" y="2329184"/>
            <a:ext cx="5929176" cy="188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כותרת 1">
            <a:extLst>
              <a:ext uri="{FF2B5EF4-FFF2-40B4-BE49-F238E27FC236}">
                <a16:creationId xmlns:a16="http://schemas.microsoft.com/office/drawing/2014/main" id="{A904F695-222C-A17D-957C-1417A1AC3682}"/>
              </a:ext>
            </a:extLst>
          </p:cNvPr>
          <p:cNvSpPr txBox="1">
            <a:spLocks/>
          </p:cNvSpPr>
          <p:nvPr/>
        </p:nvSpPr>
        <p:spPr>
          <a:xfrm>
            <a:off x="606284" y="5226004"/>
            <a:ext cx="10694326" cy="1293028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LEAGUE RANKINGS IN THE SPANISH LEAGUE?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0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34" y="755338"/>
            <a:ext cx="10960331" cy="631767"/>
          </a:xfrm>
        </p:spPr>
        <p:txBody>
          <a:bodyPr>
            <a:normAutofit/>
          </a:bodyPr>
          <a:lstStyle/>
          <a:p>
            <a:pPr algn="ctr"/>
            <a:r>
              <a:rPr lang="en-US" sz="30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MORE  VISUALIZATIONS EXAMPLES</a:t>
            </a:r>
            <a:endParaRPr lang="en-US" sz="3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3A4442A-DED3-C0ED-C4AD-D11D8E39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737993"/>
            <a:ext cx="5125594" cy="448390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CCF390-B8BA-6B7B-B823-0E789F66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7993"/>
            <a:ext cx="5213510" cy="4483903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72686D69-B5B9-2E74-8F60-1F561DA3F1B6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78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34" y="756265"/>
            <a:ext cx="10960331" cy="631767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DETECTING OUTLIERS</a:t>
            </a:r>
            <a:endParaRPr lang="en-US" sz="3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112829B-4FBD-E3F1-45AE-61F0F571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35" y="1793367"/>
            <a:ext cx="5705475" cy="34575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FAD4579-FD08-011E-52B7-4610C85B5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77" y="5429845"/>
            <a:ext cx="10419647" cy="705368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99233C30-AC75-3F37-576E-3FBC8199097C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932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1" y="912194"/>
            <a:ext cx="11042766" cy="6317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CORRELATION BETWEEN THE NUMERIC FEATURES</a:t>
            </a:r>
            <a:endParaRPr lang="en-US" sz="36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3D5065B-F080-A2E3-1908-598A4A8B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97" y="3121792"/>
            <a:ext cx="7415044" cy="297998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1FD188C-928D-8796-60B6-2B3024DD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95" y="2018962"/>
            <a:ext cx="7143750" cy="933450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72A8519C-5383-7162-962C-E2AE2C936DFB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701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1D2F0A-2B07-4DEC-B0C2-E3AAA191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603" y="742839"/>
            <a:ext cx="8610600" cy="797726"/>
          </a:xfrm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ANSWERING A FEW QUESTIONS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56A6DF-CA21-415C-BD06-F69D763A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7665"/>
            <a:ext cx="11010207" cy="4024125"/>
          </a:xfrm>
        </p:spPr>
        <p:txBody>
          <a:bodyPr/>
          <a:lstStyle/>
          <a:p>
            <a:r>
              <a:rPr lang="en-US" dirty="0"/>
              <a:t>After crawling the data and getting the information that we need,                lets check few questions: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‘x’ amount of ‘Goals for’ ,’Goal against’ ,’Points’ required Inorder to be Top 10 at the end of the season?</a:t>
            </a:r>
          </a:p>
          <a:p>
            <a:pPr lvl="1"/>
            <a:r>
              <a:rPr lang="en-US" dirty="0"/>
              <a:t>Can we predict the team ‘Points’ of ‘x’ season?</a:t>
            </a:r>
          </a:p>
          <a:p>
            <a:pPr lvl="1"/>
            <a:r>
              <a:rPr lang="en-US" dirty="0"/>
              <a:t>Can we predict the team ‘Rank’ at the end of each season?</a:t>
            </a:r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8366F843-19A7-0917-37A4-E4FD6B6763E9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1812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A6F1E-F0C4-40D9-938D-449EFF72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53153"/>
            <a:ext cx="8610600" cy="1293028"/>
          </a:xfrm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ADDITIONAL DATA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895BB-B412-485F-8656-955ADEF0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5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https://s.click.aliexpress.com/e/_ASNyOq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945DB93-B821-4B05-A86B-B2D75F23181F}"/>
              </a:ext>
            </a:extLst>
          </p:cNvPr>
          <p:cNvSpPr txBox="1">
            <a:spLocks/>
          </p:cNvSpPr>
          <p:nvPr/>
        </p:nvSpPr>
        <p:spPr>
          <a:xfrm>
            <a:off x="139329" y="786118"/>
            <a:ext cx="952168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WE ADDED NORMALIZED COLUMNS IN ORDER TO INCREASE THE AMOUNT OF THE DATA TOWARDS ML MODELS</a:t>
            </a:r>
            <a:endParaRPr lang="en-US" sz="20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8717306-00DD-023F-0EB7-5A93317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2079146"/>
            <a:ext cx="10326757" cy="4585388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29F971B2-DBB4-880D-49CA-DC82320E714D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8342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F88E54-98CE-4B53-AF8F-8FBC00A2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14759"/>
            <a:ext cx="8610600" cy="727024"/>
          </a:xfrm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MODELS USED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D8E535-B47F-4CBA-BFF5-56A006D8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4" y="1806933"/>
            <a:ext cx="10820400" cy="4024125"/>
          </a:xfrm>
        </p:spPr>
        <p:txBody>
          <a:bodyPr/>
          <a:lstStyle/>
          <a:p>
            <a:r>
              <a:rPr lang="en-US" sz="2000" dirty="0"/>
              <a:t>Linear Regression</a:t>
            </a:r>
          </a:p>
          <a:p>
            <a:r>
              <a:rPr lang="en-US" sz="2000" dirty="0"/>
              <a:t>Decision Tree</a:t>
            </a:r>
          </a:p>
          <a:p>
            <a:r>
              <a:rPr lang="en-US" sz="2000" dirty="0"/>
              <a:t>K-means</a:t>
            </a:r>
          </a:p>
          <a:p>
            <a:endParaRPr lang="en-US" dirty="0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89764BAD-CA6B-45D8-8C1F-21B677623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00" y="1907787"/>
            <a:ext cx="5600000" cy="4047619"/>
          </a:xfrm>
          <a:prstGeom prst="rect">
            <a:avLst/>
          </a:prstGeom>
        </p:spPr>
      </p:pic>
      <p:sp>
        <p:nvSpPr>
          <p:cNvPr id="8" name="משושה 7">
            <a:extLst>
              <a:ext uri="{FF2B5EF4-FFF2-40B4-BE49-F238E27FC236}">
                <a16:creationId xmlns:a16="http://schemas.microsoft.com/office/drawing/2014/main" id="{8D0F74E4-3851-FB30-D972-B1D9A5A5B7E4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498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352299"/>
            <a:ext cx="10694326" cy="12930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‘RANK’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407503" y="101741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Linear Regression</a:t>
            </a:r>
            <a:r>
              <a:rPr lang="en-US" sz="1600" dirty="0"/>
              <a:t> in order to predict the actual rank based on data from the last 5 years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2F53F9DE-F447-4A1A-86E3-E4CB1058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71"/>
          <a:stretch/>
        </p:blipFill>
        <p:spPr>
          <a:xfrm>
            <a:off x="155170" y="1955463"/>
            <a:ext cx="8062275" cy="288760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BC5F017-380C-9D73-FCA2-ED855C44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67" y="1940258"/>
            <a:ext cx="5404549" cy="230056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1E08947-F38B-6E1C-25BA-8FC24FCE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0" y="4748359"/>
            <a:ext cx="4408813" cy="2000295"/>
          </a:xfrm>
          <a:prstGeom prst="rect">
            <a:avLst/>
          </a:prstGeom>
        </p:spPr>
      </p:pic>
      <p:sp>
        <p:nvSpPr>
          <p:cNvPr id="16" name="משושה 15">
            <a:extLst>
              <a:ext uri="{FF2B5EF4-FFF2-40B4-BE49-F238E27FC236}">
                <a16:creationId xmlns:a16="http://schemas.microsoft.com/office/drawing/2014/main" id="{5AC28B67-26CD-E78B-3531-0F25EDAD69E1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2721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352299"/>
            <a:ext cx="10694326" cy="1009362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‘RANK’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407503" y="101741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Decision Tree</a:t>
            </a:r>
            <a:r>
              <a:rPr lang="en-US" sz="1600" dirty="0"/>
              <a:t> in order to predict the rank based on normalized columns that we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30A8167-FC9C-C7D8-008C-E5530A06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1679138"/>
            <a:ext cx="7533862" cy="381720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CCE913A-2C5A-5C62-D2D5-0F7C2E7A0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77"/>
          <a:stretch/>
        </p:blipFill>
        <p:spPr>
          <a:xfrm>
            <a:off x="8035221" y="1679138"/>
            <a:ext cx="4024566" cy="4254523"/>
          </a:xfrm>
          <a:prstGeom prst="rect">
            <a:avLst/>
          </a:prstGeom>
        </p:spPr>
      </p:pic>
      <p:sp>
        <p:nvSpPr>
          <p:cNvPr id="14" name="משושה 13">
            <a:extLst>
              <a:ext uri="{FF2B5EF4-FFF2-40B4-BE49-F238E27FC236}">
                <a16:creationId xmlns:a16="http://schemas.microsoft.com/office/drawing/2014/main" id="{97BA96A1-4E13-4F5D-AED7-C13354B9571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EA18540-EB07-6D61-B9D5-C55F1D2D0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3" y="5676486"/>
            <a:ext cx="3124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0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27961"/>
            <a:ext cx="9501810" cy="1293028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PREDICTED RANK IN 2021/2022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DC99A5E-682D-DFB2-F8F5-09EC1113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" y="1339976"/>
            <a:ext cx="10067925" cy="96202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E213A64-5827-5CA7-A076-9AB231AB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" y="2487453"/>
            <a:ext cx="8458201" cy="4077459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10D2E289-DE07-47D8-24E0-DC555E170BE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375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76" y="374200"/>
            <a:ext cx="9819862" cy="12930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PREDICT THE TEAMS ‘POINTS’ FOR EACH SEASON?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357807" y="100550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Linear Regression</a:t>
            </a:r>
            <a:r>
              <a:rPr lang="en-US" sz="1600" dirty="0"/>
              <a:t> in order to predict the actual points based on data from the last 5 years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DB403BA-BB84-5851-3AA9-302062EA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7" y="1755076"/>
            <a:ext cx="5753100" cy="354330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056A2B-C2A0-2200-FCCC-00FFAE1BB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75" y="1755076"/>
            <a:ext cx="5651882" cy="3184672"/>
          </a:xfrm>
          <a:prstGeom prst="rect">
            <a:avLst/>
          </a:prstGeom>
        </p:spPr>
      </p:pic>
      <p:sp>
        <p:nvSpPr>
          <p:cNvPr id="14" name="משושה 13">
            <a:extLst>
              <a:ext uri="{FF2B5EF4-FFF2-40B4-BE49-F238E27FC236}">
                <a16:creationId xmlns:a16="http://schemas.microsoft.com/office/drawing/2014/main" id="{64936663-C2C3-6F4E-754E-B6C6022361A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6117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7F27B-4361-45A2-A7B6-B9583EE5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n-ea"/>
                <a:cs typeface="Aharoni" panose="02010803020104030203" pitchFamily="2" charset="-79"/>
              </a:rPr>
              <a:t>STUDENTS</a:t>
            </a:r>
            <a:endParaRPr lang="he-IL" b="1" cap="none" spc="-15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C40FEC-E18E-4389-92B4-0C094091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Yarin Ifargan</a:t>
            </a:r>
          </a:p>
          <a:p>
            <a:r>
              <a:rPr lang="en-US" dirty="0" err="1"/>
              <a:t>Dudi</a:t>
            </a:r>
            <a:r>
              <a:rPr lang="en-US" dirty="0"/>
              <a:t> Kreis</a:t>
            </a:r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B6A0E00B-B1D8-59F3-4971-DDC542AEB65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604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51" y="358995"/>
            <a:ext cx="10260800" cy="12930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CLASSIFY THE TEAMS INTO GROUPS AND SEE HOW OUR DATA AFFECT THE CLASSIFICATION?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357807" y="100550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>
                <a:solidFill>
                  <a:srgbClr val="FF0000"/>
                </a:solidFill>
              </a:rPr>
              <a:t>K-means </a:t>
            </a:r>
            <a:r>
              <a:rPr lang="en-US" sz="1600" dirty="0"/>
              <a:t>in order to classify the teams based on our data set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64936663-C2C3-6F4E-754E-B6C6022361A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198990-D0CC-AD33-6A4B-E59E8640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1719263"/>
            <a:ext cx="7433878" cy="299188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DD39C82-1BA8-E43B-A7FD-541365D9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278" y="1719263"/>
            <a:ext cx="3727438" cy="3546142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108F5CB-089D-3254-F606-243C759C7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9" y="4871359"/>
            <a:ext cx="7433879" cy="8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51" y="358995"/>
            <a:ext cx="10260800" cy="12930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CLASSIFY THE TEAMS INTO GROUPS AND SEE HOW OUR DATA AFFECT THE CLASSIFICATION?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357807" y="100550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our unnormalized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64936663-C2C3-6F4E-754E-B6C6022361A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5069C5-6A49-2EA1-6D12-7BA1547A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2" y="1667228"/>
            <a:ext cx="4513623" cy="266971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1C347DE-D6BF-7F73-9E17-A4033553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028" y="1667229"/>
            <a:ext cx="4366771" cy="239787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63005C9-22D1-94E8-EDD8-B3B13ED3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287" y="3291965"/>
            <a:ext cx="4675952" cy="341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2D3A6C-4F47-4ACC-9ADB-181B4163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51" y="358995"/>
            <a:ext cx="10260800" cy="12930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  <a:t>CAN WE CLASSIFY THE TEAMS INTO GROUPS AND SEE HOW OUR DATA AFFECT THE CLASSIFICATION?</a:t>
            </a:r>
            <a:br>
              <a:rPr lang="en-US" sz="32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ea typeface="+mj-ea"/>
                <a:cs typeface="Aharoni" panose="02010803020104030203" pitchFamily="2" charset="-79"/>
              </a:rPr>
            </a:br>
            <a:endParaRPr lang="en-US" sz="32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Rockwell" panose="02060603020205020403" pitchFamily="18" charset="0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5DA82-3E82-4B54-A0B9-4EDBE1FB8FE4}"/>
              </a:ext>
            </a:extLst>
          </p:cNvPr>
          <p:cNvSpPr txBox="1"/>
          <p:nvPr/>
        </p:nvSpPr>
        <p:spPr>
          <a:xfrm>
            <a:off x="357807" y="1005509"/>
            <a:ext cx="1034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our normalized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4" name="משושה 13">
            <a:extLst>
              <a:ext uri="{FF2B5EF4-FFF2-40B4-BE49-F238E27FC236}">
                <a16:creationId xmlns:a16="http://schemas.microsoft.com/office/drawing/2014/main" id="{64936663-C2C3-6F4E-754E-B6C6022361A0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5573CA7-052D-7030-4FDB-38DEC06A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13" y="1665746"/>
            <a:ext cx="4368594" cy="251862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D6C2A06-15EE-FC77-C037-19AD7328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4" y="1665746"/>
            <a:ext cx="4645201" cy="270577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29AB7E3-08FE-074E-3A6D-F7EBE8C5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711" y="3301904"/>
            <a:ext cx="4645201" cy="34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F48E7-2B6F-4107-B2B6-490AA00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021" y="663810"/>
            <a:ext cx="8610600" cy="757486"/>
          </a:xfrm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SUMMARY AND CONCLUSIONS</a:t>
            </a:r>
            <a:endParaRPr lang="en-US" dirty="0"/>
          </a:p>
        </p:txBody>
      </p:sp>
      <p:sp>
        <p:nvSpPr>
          <p:cNvPr id="14" name="מציין מיקום תוכן 2">
            <a:extLst>
              <a:ext uri="{FF2B5EF4-FFF2-40B4-BE49-F238E27FC236}">
                <a16:creationId xmlns:a16="http://schemas.microsoft.com/office/drawing/2014/main" id="{984FB7B5-3FF9-4716-7AC1-73075F37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0213"/>
            <a:ext cx="10820400" cy="4024313"/>
          </a:xfrm>
        </p:spPr>
        <p:txBody>
          <a:bodyPr/>
          <a:lstStyle/>
          <a:p>
            <a:r>
              <a:rPr lang="en-US" dirty="0"/>
              <a:t>To conclude, we tried to predict the rank and points using ML models – Linear Regression and Decision Tree.</a:t>
            </a:r>
          </a:p>
          <a:p>
            <a:r>
              <a:rPr lang="en-US" dirty="0"/>
              <a:t>Trying to predict the rank using Linear Regression seems to be pretty accurate.</a:t>
            </a:r>
          </a:p>
          <a:p>
            <a:r>
              <a:rPr lang="en-US" dirty="0"/>
              <a:t>The errors using “Points” or “Rank” data are quiet equal according MAE and RMSE values.</a:t>
            </a:r>
          </a:p>
          <a:p>
            <a:r>
              <a:rPr lang="en-US" dirty="0"/>
              <a:t>However, Decision Tree model got low accuracy because we tried to predict a numerical value, and not a classification problem.</a:t>
            </a:r>
          </a:p>
          <a:p>
            <a:r>
              <a:rPr lang="en-US" b="0" i="0" dirty="0">
                <a:effectLst/>
              </a:rPr>
              <a:t>In addition, we tried to classify the teams into several groups by using an unsupervised model, and we saw how the different characteristics affect the classification</a:t>
            </a:r>
            <a:endParaRPr lang="en-US" dirty="0"/>
          </a:p>
        </p:txBody>
      </p:sp>
      <p:sp>
        <p:nvSpPr>
          <p:cNvPr id="15" name="משושה 14">
            <a:extLst>
              <a:ext uri="{FF2B5EF4-FFF2-40B4-BE49-F238E27FC236}">
                <a16:creationId xmlns:a16="http://schemas.microsoft.com/office/drawing/2014/main" id="{4712E19C-8273-192A-B5B0-52B6C4DEE53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9906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43045F-87E4-42BD-80B1-F9C1AA9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84" y="495873"/>
            <a:ext cx="8610600" cy="796215"/>
          </a:xfrm>
        </p:spPr>
        <p:txBody>
          <a:bodyPr>
            <a:normAutofit/>
          </a:bodyPr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PROJECT BREAKDOWN</a:t>
            </a:r>
            <a:endParaRPr lang="en-US" spc="-15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4E505F84-4954-45BF-A576-AC8B59868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797144"/>
              </p:ext>
            </p:extLst>
          </p:nvPr>
        </p:nvGraphicFramePr>
        <p:xfrm>
          <a:off x="214604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1 – Crawling + Cleaning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crawling from ‘</a:t>
                      </a:r>
                      <a:r>
                        <a:rPr lang="en-US" sz="1400" dirty="0" err="1"/>
                        <a:t>bdfutbol</a:t>
                      </a:r>
                      <a:r>
                        <a:rPr lang="en-US" sz="1400" dirty="0"/>
                        <a:t>’ Spanish League from 1929 to 2022.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of 93 Seasons.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After first examination –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renamed the Spanish club names into English terms using dictionary.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Removing </a:t>
                      </a:r>
                      <a:r>
                        <a:rPr lang="en-US" sz="1400" dirty="0"/>
                        <a:t>unnecessary columns – P,YC,RD.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Saving the data as csv ‘data’ to avoid repeat crawling process.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8" name="מציין מיקום תוכן 5">
            <a:extLst>
              <a:ext uri="{FF2B5EF4-FFF2-40B4-BE49-F238E27FC236}">
                <a16:creationId xmlns:a16="http://schemas.microsoft.com/office/drawing/2014/main" id="{21C07789-E428-4C3F-BE6B-5948935B2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617033"/>
              </p:ext>
            </p:extLst>
          </p:nvPr>
        </p:nvGraphicFramePr>
        <p:xfrm>
          <a:off x="2964872" y="1633764"/>
          <a:ext cx="2743199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394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2 –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72687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full data as csv.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stats of the Top 10 teams from all seasons.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Visualize the connection between the variables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Rank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Team</a:t>
                      </a:r>
                    </a:p>
                    <a:p>
                      <a:pPr marL="45720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Year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Detecting Outliers using normalized columns.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Calculate correlation between numeric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9" name="מציין מיקום תוכן 5">
            <a:extLst>
              <a:ext uri="{FF2B5EF4-FFF2-40B4-BE49-F238E27FC236}">
                <a16:creationId xmlns:a16="http://schemas.microsoft.com/office/drawing/2014/main" id="{866DAB66-F318-4798-B725-09D2DA060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91575"/>
              </p:ext>
            </p:extLst>
          </p:nvPr>
        </p:nvGraphicFramePr>
        <p:xfrm>
          <a:off x="5945785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3 – ML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data by   3 different models</a:t>
                      </a:r>
                      <a:endParaRPr lang="en-US" sz="1000" dirty="0"/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Linear Regression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Decision Tree</a:t>
                      </a:r>
                    </a:p>
                    <a:p>
                      <a:pPr marL="27432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K-means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7432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Linear and Decision Tree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the Points of ‘x’ amount of season for specific team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all teams Ranks in the table league from all the seasons</a:t>
                      </a:r>
                    </a:p>
                    <a:p>
                      <a:pPr marL="274320" lv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  <a:p>
                      <a:pPr marL="27432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K-means</a:t>
                      </a:r>
                    </a:p>
                    <a:p>
                      <a:pPr marL="457200" lvl="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Classification into 3 clusters by using an unsupervised model</a:t>
                      </a:r>
                    </a:p>
                    <a:p>
                      <a:pPr marL="274320" lv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0" name="מציין מיקום תוכן 5">
            <a:extLst>
              <a:ext uri="{FF2B5EF4-FFF2-40B4-BE49-F238E27FC236}">
                <a16:creationId xmlns:a16="http://schemas.microsoft.com/office/drawing/2014/main" id="{E3A28776-D05C-426B-B971-2DE4F80E9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3572782"/>
              </p:ext>
            </p:extLst>
          </p:nvPr>
        </p:nvGraphicFramePr>
        <p:xfrm>
          <a:off x="8696053" y="1633764"/>
          <a:ext cx="2512554" cy="50662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 4 –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Examining the result of each model.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Comparing the results we got in each model, and accordingly decide which model was better.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sp>
        <p:nvSpPr>
          <p:cNvPr id="11" name="משושה 10">
            <a:extLst>
              <a:ext uri="{FF2B5EF4-FFF2-40B4-BE49-F238E27FC236}">
                <a16:creationId xmlns:a16="http://schemas.microsoft.com/office/drawing/2014/main" id="{63491057-0A40-FECD-7047-A82AF5D88AB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4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14AC2-7E3C-4838-93DF-2824FDE3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882" y="585291"/>
            <a:ext cx="8610600" cy="855882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FIRST STEP - CRAWLING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3074" name="Picture 2" descr="Web Scraping Using Selenium — Python | Data science, Data, Data analyst">
            <a:extLst>
              <a:ext uri="{FF2B5EF4-FFF2-40B4-BE49-F238E27FC236}">
                <a16:creationId xmlns:a16="http://schemas.microsoft.com/office/drawing/2014/main" id="{EC217192-E51E-4E7B-B387-F4430D378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50" y="2193925"/>
            <a:ext cx="7160699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שושה 6">
            <a:extLst>
              <a:ext uri="{FF2B5EF4-FFF2-40B4-BE49-F238E27FC236}">
                <a16:creationId xmlns:a16="http://schemas.microsoft.com/office/drawing/2014/main" id="{6E835C73-5D19-B01C-AE77-556BAA8E3F9B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08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56BD5A-AE9B-4744-9FDF-818E82F0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3" y="758583"/>
            <a:ext cx="11267902" cy="791920"/>
          </a:xfrm>
        </p:spPr>
        <p:txBody>
          <a:bodyPr>
            <a:noAutofit/>
          </a:bodyPr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HOW DID WE CREATE THE DATA BASE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4588FC-030F-4905-993D-60DF6F36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7175"/>
            <a:ext cx="10820400" cy="4024125"/>
          </a:xfrm>
        </p:spPr>
        <p:txBody>
          <a:bodyPr/>
          <a:lstStyle/>
          <a:p>
            <a:r>
              <a:rPr lang="en-US" dirty="0"/>
              <a:t>Used crawling process to get Spanish League data</a:t>
            </a:r>
          </a:p>
          <a:p>
            <a:pPr lvl="1"/>
            <a:r>
              <a:rPr lang="en-US" dirty="0"/>
              <a:t>From season 29/30 to season 21/22</a:t>
            </a:r>
          </a:p>
          <a:p>
            <a:pPr lvl="1"/>
            <a:r>
              <a:rPr lang="en-US" dirty="0"/>
              <a:t>Total of 93 years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DDC0DE6F-F0D0-E295-0CCE-F30276CD266A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67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E20A67-EE05-4676-99E0-C9887AC1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" y="728766"/>
            <a:ext cx="11280914" cy="831676"/>
          </a:xfrm>
        </p:spPr>
        <p:txBody>
          <a:bodyPr/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CRAWLING LA LIGA DATA FROM BDFUTBOL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C69FA3-DBBF-47AD-B2AE-28FD1C41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7173"/>
            <a:ext cx="10820400" cy="4024125"/>
          </a:xfrm>
        </p:spPr>
        <p:txBody>
          <a:bodyPr/>
          <a:lstStyle/>
          <a:p>
            <a:r>
              <a:rPr lang="en-US" dirty="0"/>
              <a:t>Crawling using BeatifulSoup</a:t>
            </a:r>
          </a:p>
          <a:p>
            <a:r>
              <a:rPr lang="en-US" dirty="0"/>
              <a:t>Creating Data Frame which contains the whole data from all seasons</a:t>
            </a:r>
          </a:p>
          <a:p>
            <a:pPr lvl="1"/>
            <a:r>
              <a:rPr lang="en-US" dirty="0"/>
              <a:t>Translating Spanish club names into English ones </a:t>
            </a:r>
          </a:p>
          <a:p>
            <a:pPr lvl="1"/>
            <a:r>
              <a:rPr lang="en-US" dirty="0"/>
              <a:t>Dropping unnecessary columns – P,YC,RD</a:t>
            </a:r>
            <a:endParaRPr lang="en-US" b="1" i="0" dirty="0">
              <a:effectLst/>
              <a:latin typeface="Century Gothic (גוף)"/>
            </a:endParaRPr>
          </a:p>
          <a:p>
            <a:pPr lvl="1"/>
            <a:endParaRPr lang="en-US" dirty="0"/>
          </a:p>
        </p:txBody>
      </p:sp>
      <p:sp>
        <p:nvSpPr>
          <p:cNvPr id="7" name="משושה 6">
            <a:extLst>
              <a:ext uri="{FF2B5EF4-FFF2-40B4-BE49-F238E27FC236}">
                <a16:creationId xmlns:a16="http://schemas.microsoft.com/office/drawing/2014/main" id="{67B69D0A-B444-8977-D8BF-EA4A32396507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817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F13148-F621-4A65-9255-EBD14B11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127" y="722810"/>
            <a:ext cx="8610600" cy="827693"/>
          </a:xfrm>
        </p:spPr>
        <p:txBody>
          <a:bodyPr/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OUR DATABASE</a:t>
            </a:r>
            <a:endParaRPr lang="en-US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5DFA8157-12F5-4041-94AF-4450492BF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16659"/>
              </p:ext>
            </p:extLst>
          </p:nvPr>
        </p:nvGraphicFramePr>
        <p:xfrm>
          <a:off x="519547" y="2227176"/>
          <a:ext cx="1118893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7786">
                  <a:extLst>
                    <a:ext uri="{9D8B030D-6E8A-4147-A177-3AD203B41FA5}">
                      <a16:colId xmlns:a16="http://schemas.microsoft.com/office/drawing/2014/main" val="944964880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3739998373"/>
                    </a:ext>
                  </a:extLst>
                </a:gridCol>
                <a:gridCol w="2237786">
                  <a:extLst>
                    <a:ext uri="{9D8B030D-6E8A-4147-A177-3AD203B41FA5}">
                      <a16:colId xmlns:a16="http://schemas.microsoft.com/office/drawing/2014/main" val="2389267685"/>
                    </a:ext>
                  </a:extLst>
                </a:gridCol>
                <a:gridCol w="2089819">
                  <a:extLst>
                    <a:ext uri="{9D8B030D-6E8A-4147-A177-3AD203B41FA5}">
                      <a16:colId xmlns:a16="http://schemas.microsoft.com/office/drawing/2014/main" val="384171552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2606968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4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 Liga seasons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 (21/22 included)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38184"/>
                  </a:ext>
                </a:extLst>
              </a:tr>
            </a:tbl>
          </a:graphicData>
        </a:graphic>
      </p:graphicFrame>
      <p:sp>
        <p:nvSpPr>
          <p:cNvPr id="7" name="משושה 6">
            <a:extLst>
              <a:ext uri="{FF2B5EF4-FFF2-40B4-BE49-F238E27FC236}">
                <a16:creationId xmlns:a16="http://schemas.microsoft.com/office/drawing/2014/main" id="{9DB33765-8CC3-FFE2-CE12-1805E5614DFE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823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1B0D43-EC2C-4DFC-BFAF-C3A50B8A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2" y="847898"/>
            <a:ext cx="8610600" cy="861632"/>
          </a:xfrm>
        </p:spPr>
        <p:txBody>
          <a:bodyPr/>
          <a:lstStyle/>
          <a:p>
            <a:pPr algn="ctr"/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VISUALIZE THE DATA</a:t>
            </a:r>
            <a:endParaRPr lang="en-US" dirty="0"/>
          </a:p>
        </p:txBody>
      </p:sp>
      <p:pic>
        <p:nvPicPr>
          <p:cNvPr id="10250" name="Picture 10" descr="4 Reasons to Utilize Data Visualization Software">
            <a:extLst>
              <a:ext uri="{FF2B5EF4-FFF2-40B4-BE49-F238E27FC236}">
                <a16:creationId xmlns:a16="http://schemas.microsoft.com/office/drawing/2014/main" id="{219ECA2F-1909-4441-9917-E3B5E18E8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10" y="2212721"/>
            <a:ext cx="6164580" cy="37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שושה 6">
            <a:extLst>
              <a:ext uri="{FF2B5EF4-FFF2-40B4-BE49-F238E27FC236}">
                <a16:creationId xmlns:a16="http://schemas.microsoft.com/office/drawing/2014/main" id="{8F21A375-6B9E-E149-0DFF-7E7D23B3DD11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753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D6F9C5-E3A9-46CB-A2C0-DAB4289E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48" y="1012512"/>
            <a:ext cx="10960331" cy="1093341"/>
          </a:xfrm>
        </p:spPr>
        <p:txBody>
          <a:bodyPr>
            <a:normAutofit/>
          </a:bodyPr>
          <a:lstStyle/>
          <a:p>
            <a:pPr algn="ctr"/>
            <a:r>
              <a:rPr lang="en-US" sz="3200" b="1" cap="none" spc="-15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SPANISH LEAUGE WINNERS  </a:t>
            </a:r>
            <a:endParaRPr lang="en-US" sz="32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B2BA2B3-ECA8-EDBF-BC72-B16A4C2E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4" y="2039958"/>
            <a:ext cx="5705720" cy="381952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5E01BE8-0E88-027E-51B9-51C9F549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28" y="2039958"/>
            <a:ext cx="5705720" cy="3837747"/>
          </a:xfrm>
          <a:prstGeom prst="rect">
            <a:avLst/>
          </a:prstGeom>
        </p:spPr>
      </p:pic>
      <p:sp>
        <p:nvSpPr>
          <p:cNvPr id="13" name="משושה 12">
            <a:extLst>
              <a:ext uri="{FF2B5EF4-FFF2-40B4-BE49-F238E27FC236}">
                <a16:creationId xmlns:a16="http://schemas.microsoft.com/office/drawing/2014/main" id="{629C9C22-42CF-B628-A90E-5E8B5A26110F}"/>
              </a:ext>
            </a:extLst>
          </p:cNvPr>
          <p:cNvSpPr/>
          <p:nvPr/>
        </p:nvSpPr>
        <p:spPr>
          <a:xfrm>
            <a:off x="11380124" y="6010102"/>
            <a:ext cx="656706" cy="631767"/>
          </a:xfrm>
          <a:prstGeom prst="hexagon">
            <a:avLst/>
          </a:prstGeom>
          <a:gradFill>
            <a:gsLst>
              <a:gs pos="7000">
                <a:srgbClr val="1E468C">
                  <a:alpha val="95000"/>
                </a:srgbClr>
              </a:gs>
              <a:gs pos="26000">
                <a:srgbClr val="2659B1"/>
              </a:gs>
              <a:gs pos="60000">
                <a:schemeClr val="accent6">
                  <a:lumMod val="40000"/>
                  <a:lumOff val="60000"/>
                </a:schemeClr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0845378"/>
      </p:ext>
    </p:extLst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4452</TotalTime>
  <Words>749</Words>
  <Application>Microsoft Office PowerPoint</Application>
  <PresentationFormat>מסך רחב</PresentationFormat>
  <Paragraphs>143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Century Gothic (גוף)</vt:lpstr>
      <vt:lpstr>Rockwell</vt:lpstr>
      <vt:lpstr>שובל אדים</vt:lpstr>
      <vt:lpstr>עיצוב מותאם אישית</vt:lpstr>
      <vt:lpstr>מצגת של PowerPoint‏</vt:lpstr>
      <vt:lpstr>STUDENTS</vt:lpstr>
      <vt:lpstr>PROJECT BREAKDOWN</vt:lpstr>
      <vt:lpstr>FIRST STEP - CRAWLING</vt:lpstr>
      <vt:lpstr>HOW DID WE CREATE THE DATA BASE</vt:lpstr>
      <vt:lpstr>CRAWLING LA LIGA DATA FROM BDFUTBOL</vt:lpstr>
      <vt:lpstr>OUR DATABASE</vt:lpstr>
      <vt:lpstr>VISUALIZE THE DATA</vt:lpstr>
      <vt:lpstr>SPANISH LEAUGE WINNERS  </vt:lpstr>
      <vt:lpstr>MORE  VISUALIZATIONS EXAMPLES</vt:lpstr>
      <vt:lpstr>DETECTING OUTLIERS</vt:lpstr>
      <vt:lpstr>CORRELATION BETWEEN THE NUMERIC FEATURES</vt:lpstr>
      <vt:lpstr>ANSWERING A FEW QUESTIONS</vt:lpstr>
      <vt:lpstr>ADDITIONAL DATA</vt:lpstr>
      <vt:lpstr>MODELS USED</vt:lpstr>
      <vt:lpstr>CAN WE PREDICT THE TEAMS ‘RANK’ FOR EACH SEASON? </vt:lpstr>
      <vt:lpstr>CAN WE PREDICT THE TEAMS ‘RANK’ FOR EACH SEASON? </vt:lpstr>
      <vt:lpstr>PREDICTED RANK IN 2021/2022 </vt:lpstr>
      <vt:lpstr>CAN WE PREDICT THE TEAMS ‘POINTS’ FOR EACH SEASON? </vt:lpstr>
      <vt:lpstr>CAN WE CLASSIFY THE TEAMS INTO GROUPS AND SEE HOW OUR DATA AFFECT THE CLASSIFICATION? </vt:lpstr>
      <vt:lpstr>CAN WE CLASSIFY THE TEAMS INTO GROUPS AND SEE HOW OUR DATA AFFECT THE CLASSIFICATION? </vt:lpstr>
      <vt:lpstr>CAN WE CLASSIFY THE TEAMS INTO GROUPS AND SEE HOW OUR DATA AFFECT THE CLASSIFICATION? 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Yaniv Birenboyim</dc:creator>
  <cp:lastModifiedBy>Yarin Ifargan</cp:lastModifiedBy>
  <cp:revision>59</cp:revision>
  <dcterms:created xsi:type="dcterms:W3CDTF">2021-02-21T16:19:34Z</dcterms:created>
  <dcterms:modified xsi:type="dcterms:W3CDTF">2022-07-01T13:41:48Z</dcterms:modified>
</cp:coreProperties>
</file>