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89A0-EA26-416E-A320-B556E93A179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EE9-FE60-4855-9097-815CF3E3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89A0-EA26-416E-A320-B556E93A179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EE9-FE60-4855-9097-815CF3E3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89A0-EA26-416E-A320-B556E93A179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EE9-FE60-4855-9097-815CF3E3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7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89A0-EA26-416E-A320-B556E93A179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EE9-FE60-4855-9097-815CF3E3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89A0-EA26-416E-A320-B556E93A179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EE9-FE60-4855-9097-815CF3E3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89A0-EA26-416E-A320-B556E93A179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EE9-FE60-4855-9097-815CF3E3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6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89A0-EA26-416E-A320-B556E93A179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EE9-FE60-4855-9097-815CF3E3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89A0-EA26-416E-A320-B556E93A179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EE9-FE60-4855-9097-815CF3E3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0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89A0-EA26-416E-A320-B556E93A179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EE9-FE60-4855-9097-815CF3E3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89A0-EA26-416E-A320-B556E93A179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EE9-FE60-4855-9097-815CF3E3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7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89A0-EA26-416E-A320-B556E93A179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2EE9-FE60-4855-9097-815CF3E3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689A0-EA26-416E-A320-B556E93A179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D2EE9-FE60-4855-9097-815CF3E3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288"/>
            <a:ext cx="1665962" cy="1387235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0" y="1"/>
            <a:ext cx="12192000" cy="1030288"/>
          </a:xfrm>
          <a:custGeom>
            <a:avLst/>
            <a:gdLst/>
            <a:ahLst/>
            <a:cxnLst/>
            <a:rect l="l" t="t" r="r" b="b"/>
            <a:pathLst>
              <a:path w="12192000" h="1030288">
                <a:moveTo>
                  <a:pt x="1258281" y="770954"/>
                </a:moveTo>
                <a:lnTo>
                  <a:pt x="1282544" y="770954"/>
                </a:lnTo>
                <a:lnTo>
                  <a:pt x="1282544" y="803822"/>
                </a:lnTo>
                <a:cubicBezTo>
                  <a:pt x="1275546" y="811623"/>
                  <a:pt x="1268864" y="817416"/>
                  <a:pt x="1262497" y="821202"/>
                </a:cubicBezTo>
                <a:cubicBezTo>
                  <a:pt x="1256130" y="824988"/>
                  <a:pt x="1249218" y="826881"/>
                  <a:pt x="1241761" y="826881"/>
                </a:cubicBezTo>
                <a:cubicBezTo>
                  <a:pt x="1232583" y="826881"/>
                  <a:pt x="1225442" y="824500"/>
                  <a:pt x="1220337" y="819740"/>
                </a:cubicBezTo>
                <a:cubicBezTo>
                  <a:pt x="1215231" y="814979"/>
                  <a:pt x="1212679" y="808583"/>
                  <a:pt x="1212679" y="800552"/>
                </a:cubicBezTo>
                <a:cubicBezTo>
                  <a:pt x="1212679" y="795849"/>
                  <a:pt x="1213568" y="791690"/>
                  <a:pt x="1215346" y="788076"/>
                </a:cubicBezTo>
                <a:cubicBezTo>
                  <a:pt x="1217124" y="784463"/>
                  <a:pt x="1219906" y="781365"/>
                  <a:pt x="1223692" y="778784"/>
                </a:cubicBezTo>
                <a:cubicBezTo>
                  <a:pt x="1227478" y="776203"/>
                  <a:pt x="1232239" y="774252"/>
                  <a:pt x="1237975" y="772933"/>
                </a:cubicBezTo>
                <a:cubicBezTo>
                  <a:pt x="1243711" y="771614"/>
                  <a:pt x="1250480" y="770954"/>
                  <a:pt x="1258281" y="770954"/>
                </a:cubicBezTo>
                <a:close/>
                <a:moveTo>
                  <a:pt x="401031" y="770954"/>
                </a:moveTo>
                <a:lnTo>
                  <a:pt x="425294" y="770954"/>
                </a:lnTo>
                <a:lnTo>
                  <a:pt x="425294" y="803822"/>
                </a:lnTo>
                <a:cubicBezTo>
                  <a:pt x="418296" y="811623"/>
                  <a:pt x="411614" y="817416"/>
                  <a:pt x="405247" y="821202"/>
                </a:cubicBezTo>
                <a:cubicBezTo>
                  <a:pt x="398880" y="824988"/>
                  <a:pt x="391968" y="826881"/>
                  <a:pt x="384511" y="826881"/>
                </a:cubicBezTo>
                <a:cubicBezTo>
                  <a:pt x="375333" y="826881"/>
                  <a:pt x="368192" y="824500"/>
                  <a:pt x="363087" y="819740"/>
                </a:cubicBezTo>
                <a:cubicBezTo>
                  <a:pt x="357981" y="814979"/>
                  <a:pt x="355429" y="808583"/>
                  <a:pt x="355429" y="800552"/>
                </a:cubicBezTo>
                <a:cubicBezTo>
                  <a:pt x="355429" y="795849"/>
                  <a:pt x="356318" y="791690"/>
                  <a:pt x="358096" y="788076"/>
                </a:cubicBezTo>
                <a:cubicBezTo>
                  <a:pt x="359874" y="784463"/>
                  <a:pt x="362656" y="781365"/>
                  <a:pt x="366442" y="778784"/>
                </a:cubicBezTo>
                <a:cubicBezTo>
                  <a:pt x="370228" y="776203"/>
                  <a:pt x="374989" y="774252"/>
                  <a:pt x="380725" y="772933"/>
                </a:cubicBezTo>
                <a:cubicBezTo>
                  <a:pt x="386461" y="771614"/>
                  <a:pt x="393230" y="770954"/>
                  <a:pt x="401031" y="770954"/>
                </a:cubicBezTo>
                <a:close/>
                <a:moveTo>
                  <a:pt x="1539212" y="703326"/>
                </a:moveTo>
                <a:cubicBezTo>
                  <a:pt x="1547013" y="703326"/>
                  <a:pt x="1554499" y="705821"/>
                  <a:pt x="1561669" y="710811"/>
                </a:cubicBezTo>
                <a:cubicBezTo>
                  <a:pt x="1568839" y="715802"/>
                  <a:pt x="1576267" y="723058"/>
                  <a:pt x="1583954" y="732580"/>
                </a:cubicBezTo>
                <a:lnTo>
                  <a:pt x="1583954" y="794529"/>
                </a:lnTo>
                <a:cubicBezTo>
                  <a:pt x="1579480" y="800151"/>
                  <a:pt x="1575235" y="804883"/>
                  <a:pt x="1571220" y="808726"/>
                </a:cubicBezTo>
                <a:cubicBezTo>
                  <a:pt x="1567205" y="812569"/>
                  <a:pt x="1563361" y="815696"/>
                  <a:pt x="1559690" y="818105"/>
                </a:cubicBezTo>
                <a:cubicBezTo>
                  <a:pt x="1556019" y="820514"/>
                  <a:pt x="1552434" y="822235"/>
                  <a:pt x="1548935" y="823267"/>
                </a:cubicBezTo>
                <a:cubicBezTo>
                  <a:pt x="1545436" y="824300"/>
                  <a:pt x="1541794" y="824816"/>
                  <a:pt x="1538008" y="824816"/>
                </a:cubicBezTo>
                <a:cubicBezTo>
                  <a:pt x="1530551" y="824816"/>
                  <a:pt x="1524356" y="823066"/>
                  <a:pt x="1519423" y="819567"/>
                </a:cubicBezTo>
                <a:cubicBezTo>
                  <a:pt x="1514490" y="816068"/>
                  <a:pt x="1510532" y="811422"/>
                  <a:pt x="1507549" y="805629"/>
                </a:cubicBezTo>
                <a:cubicBezTo>
                  <a:pt x="1504566" y="799835"/>
                  <a:pt x="1502473" y="793210"/>
                  <a:pt x="1501268" y="785753"/>
                </a:cubicBezTo>
                <a:cubicBezTo>
                  <a:pt x="1500064" y="778296"/>
                  <a:pt x="1499461" y="770667"/>
                  <a:pt x="1499461" y="762866"/>
                </a:cubicBezTo>
                <a:cubicBezTo>
                  <a:pt x="1499461" y="755524"/>
                  <a:pt x="1500178" y="748297"/>
                  <a:pt x="1501612" y="741184"/>
                </a:cubicBezTo>
                <a:cubicBezTo>
                  <a:pt x="1503046" y="734071"/>
                  <a:pt x="1505341" y="727704"/>
                  <a:pt x="1508496" y="722083"/>
                </a:cubicBezTo>
                <a:cubicBezTo>
                  <a:pt x="1511650" y="716461"/>
                  <a:pt x="1515752" y="711930"/>
                  <a:pt x="1520800" y="708488"/>
                </a:cubicBezTo>
                <a:cubicBezTo>
                  <a:pt x="1525847" y="705047"/>
                  <a:pt x="1531985" y="703326"/>
                  <a:pt x="1539212" y="703326"/>
                </a:cubicBezTo>
                <a:close/>
                <a:moveTo>
                  <a:pt x="897066" y="703326"/>
                </a:moveTo>
                <a:cubicBezTo>
                  <a:pt x="904455" y="703326"/>
                  <a:pt x="910630" y="705075"/>
                  <a:pt x="915593" y="708574"/>
                </a:cubicBezTo>
                <a:cubicBezTo>
                  <a:pt x="920556" y="712073"/>
                  <a:pt x="924538" y="716691"/>
                  <a:pt x="927540" y="722427"/>
                </a:cubicBezTo>
                <a:cubicBezTo>
                  <a:pt x="930541" y="728163"/>
                  <a:pt x="932648" y="734759"/>
                  <a:pt x="933859" y="742216"/>
                </a:cubicBezTo>
                <a:cubicBezTo>
                  <a:pt x="935071" y="749673"/>
                  <a:pt x="935677" y="757360"/>
                  <a:pt x="935677" y="765275"/>
                </a:cubicBezTo>
                <a:cubicBezTo>
                  <a:pt x="935677" y="772503"/>
                  <a:pt x="934955" y="779644"/>
                  <a:pt x="933513" y="786700"/>
                </a:cubicBezTo>
                <a:cubicBezTo>
                  <a:pt x="932070" y="793755"/>
                  <a:pt x="929761" y="800122"/>
                  <a:pt x="926588" y="805801"/>
                </a:cubicBezTo>
                <a:cubicBezTo>
                  <a:pt x="923414" y="811480"/>
                  <a:pt x="919287" y="816040"/>
                  <a:pt x="914208" y="819481"/>
                </a:cubicBezTo>
                <a:cubicBezTo>
                  <a:pt x="909129" y="822923"/>
                  <a:pt x="903012" y="824644"/>
                  <a:pt x="895856" y="824644"/>
                </a:cubicBezTo>
                <a:cubicBezTo>
                  <a:pt x="888121" y="824644"/>
                  <a:pt x="880676" y="822149"/>
                  <a:pt x="873520" y="817158"/>
                </a:cubicBezTo>
                <a:cubicBezTo>
                  <a:pt x="866364" y="812168"/>
                  <a:pt x="858862" y="804912"/>
                  <a:pt x="851012" y="795390"/>
                </a:cubicBezTo>
                <a:lnTo>
                  <a:pt x="851012" y="733612"/>
                </a:lnTo>
                <a:cubicBezTo>
                  <a:pt x="855513" y="727876"/>
                  <a:pt x="859755" y="723115"/>
                  <a:pt x="863737" y="719329"/>
                </a:cubicBezTo>
                <a:cubicBezTo>
                  <a:pt x="867719" y="715544"/>
                  <a:pt x="871557" y="712446"/>
                  <a:pt x="875252" y="710037"/>
                </a:cubicBezTo>
                <a:cubicBezTo>
                  <a:pt x="878946" y="707628"/>
                  <a:pt x="882582" y="705907"/>
                  <a:pt x="886160" y="704874"/>
                </a:cubicBezTo>
                <a:cubicBezTo>
                  <a:pt x="889738" y="703842"/>
                  <a:pt x="893373" y="703326"/>
                  <a:pt x="897066" y="703326"/>
                </a:cubicBezTo>
                <a:close/>
                <a:moveTo>
                  <a:pt x="1070623" y="702637"/>
                </a:moveTo>
                <a:cubicBezTo>
                  <a:pt x="1079768" y="702637"/>
                  <a:pt x="1087408" y="704272"/>
                  <a:pt x="1093543" y="707542"/>
                </a:cubicBezTo>
                <a:cubicBezTo>
                  <a:pt x="1099678" y="710811"/>
                  <a:pt x="1104540" y="715257"/>
                  <a:pt x="1108129" y="720878"/>
                </a:cubicBezTo>
                <a:cubicBezTo>
                  <a:pt x="1111717" y="726499"/>
                  <a:pt x="1114293" y="733039"/>
                  <a:pt x="1115856" y="740496"/>
                </a:cubicBezTo>
                <a:cubicBezTo>
                  <a:pt x="1117419" y="747952"/>
                  <a:pt x="1118201" y="755868"/>
                  <a:pt x="1118201" y="764243"/>
                </a:cubicBezTo>
                <a:cubicBezTo>
                  <a:pt x="1118201" y="773191"/>
                  <a:pt x="1117275" y="781394"/>
                  <a:pt x="1115422" y="788851"/>
                </a:cubicBezTo>
                <a:cubicBezTo>
                  <a:pt x="1113569" y="796308"/>
                  <a:pt x="1110675" y="802732"/>
                  <a:pt x="1106740" y="808124"/>
                </a:cubicBezTo>
                <a:cubicBezTo>
                  <a:pt x="1102804" y="813516"/>
                  <a:pt x="1097769" y="817703"/>
                  <a:pt x="1091634" y="820686"/>
                </a:cubicBezTo>
                <a:cubicBezTo>
                  <a:pt x="1085499" y="823669"/>
                  <a:pt x="1078264" y="825160"/>
                  <a:pt x="1069929" y="825160"/>
                </a:cubicBezTo>
                <a:cubicBezTo>
                  <a:pt x="1060783" y="825160"/>
                  <a:pt x="1053143" y="823525"/>
                  <a:pt x="1047008" y="820256"/>
                </a:cubicBezTo>
                <a:cubicBezTo>
                  <a:pt x="1040873" y="816986"/>
                  <a:pt x="1035983" y="812569"/>
                  <a:pt x="1032337" y="807005"/>
                </a:cubicBezTo>
                <a:cubicBezTo>
                  <a:pt x="1028691" y="801441"/>
                  <a:pt x="1026086" y="794931"/>
                  <a:pt x="1024523" y="787474"/>
                </a:cubicBezTo>
                <a:cubicBezTo>
                  <a:pt x="1022960" y="780017"/>
                  <a:pt x="1022179" y="772044"/>
                  <a:pt x="1022179" y="763555"/>
                </a:cubicBezTo>
                <a:cubicBezTo>
                  <a:pt x="1022179" y="754721"/>
                  <a:pt x="1023134" y="746576"/>
                  <a:pt x="1025044" y="739119"/>
                </a:cubicBezTo>
                <a:cubicBezTo>
                  <a:pt x="1026954" y="731662"/>
                  <a:pt x="1029876" y="725209"/>
                  <a:pt x="1033812" y="719760"/>
                </a:cubicBezTo>
                <a:cubicBezTo>
                  <a:pt x="1037747" y="714310"/>
                  <a:pt x="1042754" y="710094"/>
                  <a:pt x="1048831" y="707112"/>
                </a:cubicBezTo>
                <a:cubicBezTo>
                  <a:pt x="1054909" y="704129"/>
                  <a:pt x="1062173" y="702637"/>
                  <a:pt x="1070623" y="702637"/>
                </a:cubicBezTo>
                <a:close/>
                <a:moveTo>
                  <a:pt x="1433516" y="678890"/>
                </a:moveTo>
                <a:cubicBezTo>
                  <a:pt x="1430190" y="678890"/>
                  <a:pt x="1426891" y="679320"/>
                  <a:pt x="1423622" y="680181"/>
                </a:cubicBezTo>
                <a:cubicBezTo>
                  <a:pt x="1420352" y="681041"/>
                  <a:pt x="1417054" y="682590"/>
                  <a:pt x="1413727" y="684827"/>
                </a:cubicBezTo>
                <a:cubicBezTo>
                  <a:pt x="1410400" y="687064"/>
                  <a:pt x="1406873" y="690133"/>
                  <a:pt x="1403144" y="694033"/>
                </a:cubicBezTo>
                <a:cubicBezTo>
                  <a:pt x="1399416" y="697934"/>
                  <a:pt x="1395429" y="702982"/>
                  <a:pt x="1391184" y="709177"/>
                </a:cubicBezTo>
                <a:lnTo>
                  <a:pt x="1391184" y="686634"/>
                </a:lnTo>
                <a:cubicBezTo>
                  <a:pt x="1391184" y="685716"/>
                  <a:pt x="1390983" y="684942"/>
                  <a:pt x="1390582" y="684311"/>
                </a:cubicBezTo>
                <a:cubicBezTo>
                  <a:pt x="1390180" y="683680"/>
                  <a:pt x="1389521" y="683106"/>
                  <a:pt x="1388603" y="682590"/>
                </a:cubicBezTo>
                <a:cubicBezTo>
                  <a:pt x="1387685" y="682074"/>
                  <a:pt x="1386395" y="681729"/>
                  <a:pt x="1384731" y="681557"/>
                </a:cubicBezTo>
                <a:cubicBezTo>
                  <a:pt x="1383068" y="681385"/>
                  <a:pt x="1380974" y="681299"/>
                  <a:pt x="1378450" y="681299"/>
                </a:cubicBezTo>
                <a:cubicBezTo>
                  <a:pt x="1375812" y="681299"/>
                  <a:pt x="1373689" y="681385"/>
                  <a:pt x="1372083" y="681557"/>
                </a:cubicBezTo>
                <a:cubicBezTo>
                  <a:pt x="1370477" y="681729"/>
                  <a:pt x="1369158" y="682074"/>
                  <a:pt x="1368125" y="682590"/>
                </a:cubicBezTo>
                <a:cubicBezTo>
                  <a:pt x="1367093" y="683106"/>
                  <a:pt x="1366404" y="683680"/>
                  <a:pt x="1366060" y="684311"/>
                </a:cubicBezTo>
                <a:cubicBezTo>
                  <a:pt x="1365716" y="684942"/>
                  <a:pt x="1365544" y="685716"/>
                  <a:pt x="1365544" y="686634"/>
                </a:cubicBezTo>
                <a:lnTo>
                  <a:pt x="1365544" y="841508"/>
                </a:lnTo>
                <a:cubicBezTo>
                  <a:pt x="1365544" y="842426"/>
                  <a:pt x="1365745" y="843200"/>
                  <a:pt x="1366146" y="843831"/>
                </a:cubicBezTo>
                <a:cubicBezTo>
                  <a:pt x="1366548" y="844462"/>
                  <a:pt x="1367293" y="845007"/>
                  <a:pt x="1368383" y="845466"/>
                </a:cubicBezTo>
                <a:cubicBezTo>
                  <a:pt x="1369473" y="845925"/>
                  <a:pt x="1370936" y="846269"/>
                  <a:pt x="1372771" y="846498"/>
                </a:cubicBezTo>
                <a:cubicBezTo>
                  <a:pt x="1374607" y="846728"/>
                  <a:pt x="1376901" y="846843"/>
                  <a:pt x="1379655" y="846843"/>
                </a:cubicBezTo>
                <a:cubicBezTo>
                  <a:pt x="1382523" y="846843"/>
                  <a:pt x="1384875" y="846728"/>
                  <a:pt x="1386710" y="846498"/>
                </a:cubicBezTo>
                <a:cubicBezTo>
                  <a:pt x="1388546" y="846269"/>
                  <a:pt x="1389980" y="845925"/>
                  <a:pt x="1391012" y="845466"/>
                </a:cubicBezTo>
                <a:cubicBezTo>
                  <a:pt x="1392045" y="845007"/>
                  <a:pt x="1392790" y="844462"/>
                  <a:pt x="1393249" y="843831"/>
                </a:cubicBezTo>
                <a:cubicBezTo>
                  <a:pt x="1393708" y="843200"/>
                  <a:pt x="1393938" y="842426"/>
                  <a:pt x="1393938" y="841508"/>
                </a:cubicBezTo>
                <a:lnTo>
                  <a:pt x="1393938" y="739635"/>
                </a:lnTo>
                <a:cubicBezTo>
                  <a:pt x="1397953" y="733325"/>
                  <a:pt x="1401624" y="727991"/>
                  <a:pt x="1404951" y="723631"/>
                </a:cubicBezTo>
                <a:cubicBezTo>
                  <a:pt x="1408278" y="719272"/>
                  <a:pt x="1411461" y="715773"/>
                  <a:pt x="1414501" y="713134"/>
                </a:cubicBezTo>
                <a:cubicBezTo>
                  <a:pt x="1417542" y="710496"/>
                  <a:pt x="1420438" y="708603"/>
                  <a:pt x="1423192" y="707456"/>
                </a:cubicBezTo>
                <a:cubicBezTo>
                  <a:pt x="1425945" y="706308"/>
                  <a:pt x="1428756" y="705735"/>
                  <a:pt x="1431624" y="705735"/>
                </a:cubicBezTo>
                <a:cubicBezTo>
                  <a:pt x="1434033" y="705735"/>
                  <a:pt x="1436270" y="705964"/>
                  <a:pt x="1438335" y="706423"/>
                </a:cubicBezTo>
                <a:cubicBezTo>
                  <a:pt x="1440400" y="706882"/>
                  <a:pt x="1442264" y="707370"/>
                  <a:pt x="1443928" y="707886"/>
                </a:cubicBezTo>
                <a:cubicBezTo>
                  <a:pt x="1445591" y="708402"/>
                  <a:pt x="1447082" y="708918"/>
                  <a:pt x="1448402" y="709435"/>
                </a:cubicBezTo>
                <a:cubicBezTo>
                  <a:pt x="1449721" y="709951"/>
                  <a:pt x="1450840" y="710209"/>
                  <a:pt x="1451757" y="710209"/>
                </a:cubicBezTo>
                <a:cubicBezTo>
                  <a:pt x="1452675" y="710209"/>
                  <a:pt x="1453392" y="709951"/>
                  <a:pt x="1453908" y="709435"/>
                </a:cubicBezTo>
                <a:cubicBezTo>
                  <a:pt x="1454425" y="708918"/>
                  <a:pt x="1454855" y="708173"/>
                  <a:pt x="1455199" y="707198"/>
                </a:cubicBezTo>
                <a:cubicBezTo>
                  <a:pt x="1455543" y="706222"/>
                  <a:pt x="1455773" y="704874"/>
                  <a:pt x="1455887" y="703154"/>
                </a:cubicBezTo>
                <a:cubicBezTo>
                  <a:pt x="1456002" y="701433"/>
                  <a:pt x="1456059" y="699310"/>
                  <a:pt x="1456059" y="696787"/>
                </a:cubicBezTo>
                <a:cubicBezTo>
                  <a:pt x="1456059" y="694148"/>
                  <a:pt x="1456031" y="692054"/>
                  <a:pt x="1455973" y="690506"/>
                </a:cubicBezTo>
                <a:cubicBezTo>
                  <a:pt x="1455916" y="688957"/>
                  <a:pt x="1455801" y="687781"/>
                  <a:pt x="1455629" y="686978"/>
                </a:cubicBezTo>
                <a:cubicBezTo>
                  <a:pt x="1455457" y="686175"/>
                  <a:pt x="1455256" y="685515"/>
                  <a:pt x="1455027" y="684999"/>
                </a:cubicBezTo>
                <a:cubicBezTo>
                  <a:pt x="1454798" y="684483"/>
                  <a:pt x="1454338" y="683938"/>
                  <a:pt x="1453650" y="683364"/>
                </a:cubicBezTo>
                <a:cubicBezTo>
                  <a:pt x="1452962" y="682791"/>
                  <a:pt x="1451786" y="682217"/>
                  <a:pt x="1450122" y="681643"/>
                </a:cubicBezTo>
                <a:cubicBezTo>
                  <a:pt x="1448459" y="681070"/>
                  <a:pt x="1446595" y="680553"/>
                  <a:pt x="1444530" y="680095"/>
                </a:cubicBezTo>
                <a:cubicBezTo>
                  <a:pt x="1442465" y="679636"/>
                  <a:pt x="1440486" y="679320"/>
                  <a:pt x="1438593" y="679148"/>
                </a:cubicBezTo>
                <a:cubicBezTo>
                  <a:pt x="1436700" y="678976"/>
                  <a:pt x="1435008" y="678890"/>
                  <a:pt x="1433516" y="678890"/>
                </a:cubicBezTo>
                <a:close/>
                <a:moveTo>
                  <a:pt x="1249677" y="678890"/>
                </a:moveTo>
                <a:cubicBezTo>
                  <a:pt x="1243711" y="678890"/>
                  <a:pt x="1237803" y="679435"/>
                  <a:pt x="1231952" y="680525"/>
                </a:cubicBezTo>
                <a:cubicBezTo>
                  <a:pt x="1226101" y="681615"/>
                  <a:pt x="1220709" y="682991"/>
                  <a:pt x="1215776" y="684655"/>
                </a:cubicBezTo>
                <a:cubicBezTo>
                  <a:pt x="1210843" y="686318"/>
                  <a:pt x="1206484" y="688154"/>
                  <a:pt x="1202698" y="690161"/>
                </a:cubicBezTo>
                <a:cubicBezTo>
                  <a:pt x="1198912" y="692169"/>
                  <a:pt x="1196245" y="693919"/>
                  <a:pt x="1194696" y="695410"/>
                </a:cubicBezTo>
                <a:cubicBezTo>
                  <a:pt x="1193147" y="696901"/>
                  <a:pt x="1192172" y="698479"/>
                  <a:pt x="1191771" y="700142"/>
                </a:cubicBezTo>
                <a:cubicBezTo>
                  <a:pt x="1191369" y="701806"/>
                  <a:pt x="1191168" y="704071"/>
                  <a:pt x="1191168" y="706939"/>
                </a:cubicBezTo>
                <a:cubicBezTo>
                  <a:pt x="1191168" y="708660"/>
                  <a:pt x="1191283" y="710238"/>
                  <a:pt x="1191513" y="711672"/>
                </a:cubicBezTo>
                <a:cubicBezTo>
                  <a:pt x="1191742" y="713106"/>
                  <a:pt x="1192115" y="714282"/>
                  <a:pt x="1192631" y="715199"/>
                </a:cubicBezTo>
                <a:cubicBezTo>
                  <a:pt x="1193147" y="716117"/>
                  <a:pt x="1193750" y="716806"/>
                  <a:pt x="1194438" y="717264"/>
                </a:cubicBezTo>
                <a:cubicBezTo>
                  <a:pt x="1195126" y="717723"/>
                  <a:pt x="1195929" y="717953"/>
                  <a:pt x="1196847" y="717953"/>
                </a:cubicBezTo>
                <a:cubicBezTo>
                  <a:pt x="1198224" y="717953"/>
                  <a:pt x="1200317" y="717121"/>
                  <a:pt x="1203128" y="715458"/>
                </a:cubicBezTo>
                <a:cubicBezTo>
                  <a:pt x="1205939" y="713794"/>
                  <a:pt x="1209438" y="711958"/>
                  <a:pt x="1213625" y="709951"/>
                </a:cubicBezTo>
                <a:cubicBezTo>
                  <a:pt x="1217813" y="707943"/>
                  <a:pt x="1222688" y="706108"/>
                  <a:pt x="1228252" y="704444"/>
                </a:cubicBezTo>
                <a:cubicBezTo>
                  <a:pt x="1233816" y="702781"/>
                  <a:pt x="1240097" y="701949"/>
                  <a:pt x="1247095" y="701949"/>
                </a:cubicBezTo>
                <a:cubicBezTo>
                  <a:pt x="1253634" y="701949"/>
                  <a:pt x="1259141" y="702723"/>
                  <a:pt x="1263615" y="704272"/>
                </a:cubicBezTo>
                <a:cubicBezTo>
                  <a:pt x="1268089" y="705821"/>
                  <a:pt x="1271732" y="708115"/>
                  <a:pt x="1274543" y="711155"/>
                </a:cubicBezTo>
                <a:cubicBezTo>
                  <a:pt x="1277353" y="714196"/>
                  <a:pt x="1279389" y="718010"/>
                  <a:pt x="1280652" y="722599"/>
                </a:cubicBezTo>
                <a:cubicBezTo>
                  <a:pt x="1281913" y="727188"/>
                  <a:pt x="1282544" y="732465"/>
                  <a:pt x="1282544" y="738431"/>
                </a:cubicBezTo>
                <a:lnTo>
                  <a:pt x="1282544" y="750476"/>
                </a:lnTo>
                <a:lnTo>
                  <a:pt x="1261206" y="750476"/>
                </a:lnTo>
                <a:cubicBezTo>
                  <a:pt x="1249160" y="750476"/>
                  <a:pt x="1238319" y="751537"/>
                  <a:pt x="1228683" y="753660"/>
                </a:cubicBezTo>
                <a:cubicBezTo>
                  <a:pt x="1219046" y="755782"/>
                  <a:pt x="1210901" y="758966"/>
                  <a:pt x="1204247" y="763210"/>
                </a:cubicBezTo>
                <a:cubicBezTo>
                  <a:pt x="1197593" y="767455"/>
                  <a:pt x="1192488" y="772790"/>
                  <a:pt x="1188931" y="779214"/>
                </a:cubicBezTo>
                <a:cubicBezTo>
                  <a:pt x="1185375" y="785639"/>
                  <a:pt x="1183597" y="793210"/>
                  <a:pt x="1183597" y="801929"/>
                </a:cubicBezTo>
                <a:cubicBezTo>
                  <a:pt x="1183597" y="809386"/>
                  <a:pt x="1184887" y="816040"/>
                  <a:pt x="1187469" y="821891"/>
                </a:cubicBezTo>
                <a:cubicBezTo>
                  <a:pt x="1190050" y="827741"/>
                  <a:pt x="1193664" y="832674"/>
                  <a:pt x="1198310" y="836690"/>
                </a:cubicBezTo>
                <a:cubicBezTo>
                  <a:pt x="1202956" y="840705"/>
                  <a:pt x="1208577" y="843774"/>
                  <a:pt x="1215174" y="845896"/>
                </a:cubicBezTo>
                <a:cubicBezTo>
                  <a:pt x="1221771" y="848018"/>
                  <a:pt x="1229141" y="849080"/>
                  <a:pt x="1237287" y="849080"/>
                </a:cubicBezTo>
                <a:cubicBezTo>
                  <a:pt x="1246579" y="849080"/>
                  <a:pt x="1255384" y="847072"/>
                  <a:pt x="1263701" y="843057"/>
                </a:cubicBezTo>
                <a:cubicBezTo>
                  <a:pt x="1272019" y="839041"/>
                  <a:pt x="1279561" y="833420"/>
                  <a:pt x="1286330" y="826193"/>
                </a:cubicBezTo>
                <a:lnTo>
                  <a:pt x="1286330" y="841680"/>
                </a:lnTo>
                <a:cubicBezTo>
                  <a:pt x="1286330" y="843057"/>
                  <a:pt x="1286732" y="844089"/>
                  <a:pt x="1287535" y="844778"/>
                </a:cubicBezTo>
                <a:cubicBezTo>
                  <a:pt x="1288338" y="845466"/>
                  <a:pt x="1289628" y="845982"/>
                  <a:pt x="1291407" y="846326"/>
                </a:cubicBezTo>
                <a:cubicBezTo>
                  <a:pt x="1293185" y="846670"/>
                  <a:pt x="1295565" y="846843"/>
                  <a:pt x="1298548" y="846843"/>
                </a:cubicBezTo>
                <a:cubicBezTo>
                  <a:pt x="1301646" y="846843"/>
                  <a:pt x="1303997" y="846670"/>
                  <a:pt x="1305603" y="846326"/>
                </a:cubicBezTo>
                <a:cubicBezTo>
                  <a:pt x="1307210" y="845982"/>
                  <a:pt x="1308471" y="845466"/>
                  <a:pt x="1309389" y="844778"/>
                </a:cubicBezTo>
                <a:cubicBezTo>
                  <a:pt x="1310307" y="844089"/>
                  <a:pt x="1310766" y="843057"/>
                  <a:pt x="1310766" y="841680"/>
                </a:cubicBezTo>
                <a:lnTo>
                  <a:pt x="1310766" y="737226"/>
                </a:lnTo>
                <a:cubicBezTo>
                  <a:pt x="1310766" y="727589"/>
                  <a:pt x="1309676" y="719157"/>
                  <a:pt x="1307496" y="711930"/>
                </a:cubicBezTo>
                <a:cubicBezTo>
                  <a:pt x="1305317" y="704702"/>
                  <a:pt x="1301818" y="698651"/>
                  <a:pt x="1296999" y="693775"/>
                </a:cubicBezTo>
                <a:cubicBezTo>
                  <a:pt x="1292181" y="688899"/>
                  <a:pt x="1285871" y="685200"/>
                  <a:pt x="1278070" y="682676"/>
                </a:cubicBezTo>
                <a:cubicBezTo>
                  <a:pt x="1270269" y="680152"/>
                  <a:pt x="1260804" y="678890"/>
                  <a:pt x="1249677" y="678890"/>
                </a:cubicBezTo>
                <a:close/>
                <a:moveTo>
                  <a:pt x="1071738" y="678890"/>
                </a:moveTo>
                <a:cubicBezTo>
                  <a:pt x="1058546" y="678890"/>
                  <a:pt x="1047016" y="681012"/>
                  <a:pt x="1037150" y="685257"/>
                </a:cubicBezTo>
                <a:cubicBezTo>
                  <a:pt x="1027284" y="689502"/>
                  <a:pt x="1019052" y="695467"/>
                  <a:pt x="1012456" y="703154"/>
                </a:cubicBezTo>
                <a:cubicBezTo>
                  <a:pt x="1005860" y="710840"/>
                  <a:pt x="1000927" y="719989"/>
                  <a:pt x="997657" y="730601"/>
                </a:cubicBezTo>
                <a:cubicBezTo>
                  <a:pt x="994387" y="741213"/>
                  <a:pt x="992753" y="752828"/>
                  <a:pt x="992753" y="765448"/>
                </a:cubicBezTo>
                <a:cubicBezTo>
                  <a:pt x="992753" y="778526"/>
                  <a:pt x="994301" y="790227"/>
                  <a:pt x="997399" y="800552"/>
                </a:cubicBezTo>
                <a:cubicBezTo>
                  <a:pt x="1000496" y="810877"/>
                  <a:pt x="1005200" y="819654"/>
                  <a:pt x="1011510" y="826881"/>
                </a:cubicBezTo>
                <a:cubicBezTo>
                  <a:pt x="1017819" y="834108"/>
                  <a:pt x="1025707" y="839615"/>
                  <a:pt x="1035171" y="843401"/>
                </a:cubicBezTo>
                <a:cubicBezTo>
                  <a:pt x="1044636" y="847187"/>
                  <a:pt x="1055735" y="849080"/>
                  <a:pt x="1068469" y="849080"/>
                </a:cubicBezTo>
                <a:cubicBezTo>
                  <a:pt x="1081547" y="849080"/>
                  <a:pt x="1093048" y="846929"/>
                  <a:pt x="1102971" y="842627"/>
                </a:cubicBezTo>
                <a:cubicBezTo>
                  <a:pt x="1112895" y="838324"/>
                  <a:pt x="1121155" y="832330"/>
                  <a:pt x="1127751" y="824644"/>
                </a:cubicBezTo>
                <a:cubicBezTo>
                  <a:pt x="1134348" y="816958"/>
                  <a:pt x="1139310" y="807808"/>
                  <a:pt x="1142637" y="797197"/>
                </a:cubicBezTo>
                <a:cubicBezTo>
                  <a:pt x="1145964" y="786585"/>
                  <a:pt x="1147627" y="774969"/>
                  <a:pt x="1147627" y="762350"/>
                </a:cubicBezTo>
                <a:cubicBezTo>
                  <a:pt x="1147627" y="749386"/>
                  <a:pt x="1146049" y="737742"/>
                  <a:pt x="1142895" y="727417"/>
                </a:cubicBezTo>
                <a:cubicBezTo>
                  <a:pt x="1139740" y="717092"/>
                  <a:pt x="1135008" y="708316"/>
                  <a:pt x="1128698" y="701089"/>
                </a:cubicBezTo>
                <a:cubicBezTo>
                  <a:pt x="1122388" y="693861"/>
                  <a:pt x="1114501" y="688355"/>
                  <a:pt x="1105037" y="684569"/>
                </a:cubicBezTo>
                <a:cubicBezTo>
                  <a:pt x="1095572" y="680783"/>
                  <a:pt x="1084473" y="678890"/>
                  <a:pt x="1071738" y="678890"/>
                </a:cubicBezTo>
                <a:close/>
                <a:moveTo>
                  <a:pt x="556133" y="678890"/>
                </a:moveTo>
                <a:cubicBezTo>
                  <a:pt x="546726" y="678890"/>
                  <a:pt x="538494" y="680152"/>
                  <a:pt x="531439" y="682676"/>
                </a:cubicBezTo>
                <a:cubicBezTo>
                  <a:pt x="524384" y="685200"/>
                  <a:pt x="518504" y="688555"/>
                  <a:pt x="513801" y="692743"/>
                </a:cubicBezTo>
                <a:cubicBezTo>
                  <a:pt x="509097" y="696930"/>
                  <a:pt x="505569" y="701806"/>
                  <a:pt x="503217" y="707370"/>
                </a:cubicBezTo>
                <a:cubicBezTo>
                  <a:pt x="500866" y="712934"/>
                  <a:pt x="499690" y="718756"/>
                  <a:pt x="499690" y="724836"/>
                </a:cubicBezTo>
                <a:cubicBezTo>
                  <a:pt x="499690" y="731719"/>
                  <a:pt x="500808" y="737627"/>
                  <a:pt x="503045" y="742561"/>
                </a:cubicBezTo>
                <a:cubicBezTo>
                  <a:pt x="505282" y="747494"/>
                  <a:pt x="508236" y="751738"/>
                  <a:pt x="511908" y="755295"/>
                </a:cubicBezTo>
                <a:cubicBezTo>
                  <a:pt x="515579" y="758851"/>
                  <a:pt x="519737" y="761862"/>
                  <a:pt x="524384" y="764329"/>
                </a:cubicBezTo>
                <a:cubicBezTo>
                  <a:pt x="529030" y="766795"/>
                  <a:pt x="533791" y="769004"/>
                  <a:pt x="538666" y="770954"/>
                </a:cubicBezTo>
                <a:cubicBezTo>
                  <a:pt x="543542" y="772904"/>
                  <a:pt x="548274" y="774769"/>
                  <a:pt x="552863" y="776547"/>
                </a:cubicBezTo>
                <a:cubicBezTo>
                  <a:pt x="557452" y="778325"/>
                  <a:pt x="561582" y="780361"/>
                  <a:pt x="565253" y="782656"/>
                </a:cubicBezTo>
                <a:cubicBezTo>
                  <a:pt x="568924" y="784950"/>
                  <a:pt x="571878" y="787589"/>
                  <a:pt x="574115" y="790572"/>
                </a:cubicBezTo>
                <a:cubicBezTo>
                  <a:pt x="576353" y="793554"/>
                  <a:pt x="577471" y="797225"/>
                  <a:pt x="577471" y="801585"/>
                </a:cubicBezTo>
                <a:cubicBezTo>
                  <a:pt x="577471" y="805830"/>
                  <a:pt x="576697" y="809501"/>
                  <a:pt x="575148" y="812598"/>
                </a:cubicBezTo>
                <a:cubicBezTo>
                  <a:pt x="573599" y="815696"/>
                  <a:pt x="571391" y="818248"/>
                  <a:pt x="568523" y="820256"/>
                </a:cubicBezTo>
                <a:cubicBezTo>
                  <a:pt x="565655" y="822263"/>
                  <a:pt x="562270" y="823783"/>
                  <a:pt x="558370" y="824816"/>
                </a:cubicBezTo>
                <a:cubicBezTo>
                  <a:pt x="554469" y="825848"/>
                  <a:pt x="550110" y="826365"/>
                  <a:pt x="545292" y="826365"/>
                </a:cubicBezTo>
                <a:cubicBezTo>
                  <a:pt x="538867" y="826365"/>
                  <a:pt x="533188" y="825590"/>
                  <a:pt x="528255" y="824042"/>
                </a:cubicBezTo>
                <a:cubicBezTo>
                  <a:pt x="523322" y="822493"/>
                  <a:pt x="519049" y="820801"/>
                  <a:pt x="515435" y="818965"/>
                </a:cubicBezTo>
                <a:cubicBezTo>
                  <a:pt x="511822" y="817130"/>
                  <a:pt x="508781" y="815437"/>
                  <a:pt x="506315" y="813889"/>
                </a:cubicBezTo>
                <a:cubicBezTo>
                  <a:pt x="503848" y="812340"/>
                  <a:pt x="501984" y="811566"/>
                  <a:pt x="500722" y="811566"/>
                </a:cubicBezTo>
                <a:cubicBezTo>
                  <a:pt x="499919" y="811566"/>
                  <a:pt x="499202" y="811766"/>
                  <a:pt x="498571" y="812168"/>
                </a:cubicBezTo>
                <a:cubicBezTo>
                  <a:pt x="497940" y="812569"/>
                  <a:pt x="497453" y="813229"/>
                  <a:pt x="497108" y="814147"/>
                </a:cubicBezTo>
                <a:cubicBezTo>
                  <a:pt x="496764" y="815065"/>
                  <a:pt x="496478" y="816269"/>
                  <a:pt x="496248" y="817761"/>
                </a:cubicBezTo>
                <a:cubicBezTo>
                  <a:pt x="496019" y="819252"/>
                  <a:pt x="495904" y="821088"/>
                  <a:pt x="495904" y="823267"/>
                </a:cubicBezTo>
                <a:cubicBezTo>
                  <a:pt x="495904" y="826824"/>
                  <a:pt x="496191" y="829634"/>
                  <a:pt x="496764" y="831699"/>
                </a:cubicBezTo>
                <a:cubicBezTo>
                  <a:pt x="497338" y="833764"/>
                  <a:pt x="498256" y="835370"/>
                  <a:pt x="499518" y="836518"/>
                </a:cubicBezTo>
                <a:cubicBezTo>
                  <a:pt x="500780" y="837665"/>
                  <a:pt x="502787" y="838955"/>
                  <a:pt x="505541" y="840389"/>
                </a:cubicBezTo>
                <a:cubicBezTo>
                  <a:pt x="508294" y="841823"/>
                  <a:pt x="511650" y="843200"/>
                  <a:pt x="515607" y="844519"/>
                </a:cubicBezTo>
                <a:cubicBezTo>
                  <a:pt x="519565" y="845839"/>
                  <a:pt x="524039" y="846929"/>
                  <a:pt x="529030" y="847789"/>
                </a:cubicBezTo>
                <a:cubicBezTo>
                  <a:pt x="534020" y="848649"/>
                  <a:pt x="539269" y="849080"/>
                  <a:pt x="544775" y="849080"/>
                </a:cubicBezTo>
                <a:cubicBezTo>
                  <a:pt x="553724" y="849080"/>
                  <a:pt x="561926" y="847990"/>
                  <a:pt x="569383" y="845810"/>
                </a:cubicBezTo>
                <a:cubicBezTo>
                  <a:pt x="576840" y="843630"/>
                  <a:pt x="583264" y="840418"/>
                  <a:pt x="588657" y="836173"/>
                </a:cubicBezTo>
                <a:cubicBezTo>
                  <a:pt x="594048" y="831929"/>
                  <a:pt x="598207" y="826709"/>
                  <a:pt x="601132" y="820514"/>
                </a:cubicBezTo>
                <a:cubicBezTo>
                  <a:pt x="604058" y="814319"/>
                  <a:pt x="605520" y="807264"/>
                  <a:pt x="605520" y="799348"/>
                </a:cubicBezTo>
                <a:cubicBezTo>
                  <a:pt x="605520" y="792694"/>
                  <a:pt x="604402" y="786958"/>
                  <a:pt x="602165" y="782140"/>
                </a:cubicBezTo>
                <a:cubicBezTo>
                  <a:pt x="599928" y="777321"/>
                  <a:pt x="596974" y="773191"/>
                  <a:pt x="593303" y="769750"/>
                </a:cubicBezTo>
                <a:cubicBezTo>
                  <a:pt x="589632" y="766308"/>
                  <a:pt x="585416" y="763383"/>
                  <a:pt x="580655" y="760973"/>
                </a:cubicBezTo>
                <a:cubicBezTo>
                  <a:pt x="575894" y="758564"/>
                  <a:pt x="571075" y="756384"/>
                  <a:pt x="566200" y="754434"/>
                </a:cubicBezTo>
                <a:cubicBezTo>
                  <a:pt x="561324" y="752484"/>
                  <a:pt x="556534" y="750591"/>
                  <a:pt x="551831" y="748756"/>
                </a:cubicBezTo>
                <a:cubicBezTo>
                  <a:pt x="547127" y="746920"/>
                  <a:pt x="542940" y="744855"/>
                  <a:pt x="539269" y="742561"/>
                </a:cubicBezTo>
                <a:cubicBezTo>
                  <a:pt x="535598" y="740266"/>
                  <a:pt x="532615" y="737599"/>
                  <a:pt x="530320" y="734559"/>
                </a:cubicBezTo>
                <a:cubicBezTo>
                  <a:pt x="528026" y="731519"/>
                  <a:pt x="526879" y="727761"/>
                  <a:pt x="526879" y="723287"/>
                </a:cubicBezTo>
                <a:cubicBezTo>
                  <a:pt x="526879" y="720075"/>
                  <a:pt x="527481" y="717092"/>
                  <a:pt x="528686" y="714339"/>
                </a:cubicBezTo>
                <a:cubicBezTo>
                  <a:pt x="529890" y="711586"/>
                  <a:pt x="531668" y="709205"/>
                  <a:pt x="534020" y="707198"/>
                </a:cubicBezTo>
                <a:cubicBezTo>
                  <a:pt x="536372" y="705190"/>
                  <a:pt x="539384" y="703641"/>
                  <a:pt x="543055" y="702551"/>
                </a:cubicBezTo>
                <a:cubicBezTo>
                  <a:pt x="546726" y="701461"/>
                  <a:pt x="550970" y="700917"/>
                  <a:pt x="555789" y="700917"/>
                </a:cubicBezTo>
                <a:cubicBezTo>
                  <a:pt x="561181" y="700917"/>
                  <a:pt x="565970" y="701547"/>
                  <a:pt x="570158" y="702809"/>
                </a:cubicBezTo>
                <a:cubicBezTo>
                  <a:pt x="574345" y="704071"/>
                  <a:pt x="577987" y="705419"/>
                  <a:pt x="581085" y="706853"/>
                </a:cubicBezTo>
                <a:cubicBezTo>
                  <a:pt x="584182" y="708287"/>
                  <a:pt x="586706" y="709635"/>
                  <a:pt x="588657" y="710897"/>
                </a:cubicBezTo>
                <a:cubicBezTo>
                  <a:pt x="590607" y="712159"/>
                  <a:pt x="592098" y="712790"/>
                  <a:pt x="593131" y="712790"/>
                </a:cubicBezTo>
                <a:cubicBezTo>
                  <a:pt x="593819" y="712790"/>
                  <a:pt x="594450" y="712589"/>
                  <a:pt x="595023" y="712188"/>
                </a:cubicBezTo>
                <a:cubicBezTo>
                  <a:pt x="595597" y="711786"/>
                  <a:pt x="596085" y="711127"/>
                  <a:pt x="596486" y="710209"/>
                </a:cubicBezTo>
                <a:cubicBezTo>
                  <a:pt x="596888" y="709291"/>
                  <a:pt x="597175" y="708115"/>
                  <a:pt x="597347" y="706681"/>
                </a:cubicBezTo>
                <a:cubicBezTo>
                  <a:pt x="597519" y="705247"/>
                  <a:pt x="597605" y="703555"/>
                  <a:pt x="597605" y="701605"/>
                </a:cubicBezTo>
                <a:cubicBezTo>
                  <a:pt x="597605" y="699769"/>
                  <a:pt x="597519" y="698221"/>
                  <a:pt x="597347" y="696959"/>
                </a:cubicBezTo>
                <a:cubicBezTo>
                  <a:pt x="597175" y="695697"/>
                  <a:pt x="597002" y="694636"/>
                  <a:pt x="596830" y="693775"/>
                </a:cubicBezTo>
                <a:cubicBezTo>
                  <a:pt x="596658" y="692915"/>
                  <a:pt x="596372" y="692140"/>
                  <a:pt x="595970" y="691452"/>
                </a:cubicBezTo>
                <a:cubicBezTo>
                  <a:pt x="595568" y="690764"/>
                  <a:pt x="594765" y="689961"/>
                  <a:pt x="593561" y="689043"/>
                </a:cubicBezTo>
                <a:cubicBezTo>
                  <a:pt x="592356" y="688125"/>
                  <a:pt x="590578" y="687064"/>
                  <a:pt x="588226" y="685859"/>
                </a:cubicBezTo>
                <a:cubicBezTo>
                  <a:pt x="585874" y="684655"/>
                  <a:pt x="583035" y="683536"/>
                  <a:pt x="579708" y="682504"/>
                </a:cubicBezTo>
                <a:cubicBezTo>
                  <a:pt x="576381" y="681471"/>
                  <a:pt x="572653" y="680611"/>
                  <a:pt x="568523" y="679923"/>
                </a:cubicBezTo>
                <a:cubicBezTo>
                  <a:pt x="564393" y="679234"/>
                  <a:pt x="560263" y="678890"/>
                  <a:pt x="556133" y="678890"/>
                </a:cubicBezTo>
                <a:close/>
                <a:moveTo>
                  <a:pt x="392426" y="678890"/>
                </a:moveTo>
                <a:cubicBezTo>
                  <a:pt x="386461" y="678890"/>
                  <a:pt x="380553" y="679435"/>
                  <a:pt x="374702" y="680525"/>
                </a:cubicBezTo>
                <a:cubicBezTo>
                  <a:pt x="368851" y="681615"/>
                  <a:pt x="363459" y="682991"/>
                  <a:pt x="358526" y="684655"/>
                </a:cubicBezTo>
                <a:cubicBezTo>
                  <a:pt x="353593" y="686318"/>
                  <a:pt x="349234" y="688154"/>
                  <a:pt x="345448" y="690161"/>
                </a:cubicBezTo>
                <a:cubicBezTo>
                  <a:pt x="341662" y="692169"/>
                  <a:pt x="338995" y="693919"/>
                  <a:pt x="337446" y="695410"/>
                </a:cubicBezTo>
                <a:cubicBezTo>
                  <a:pt x="335897" y="696901"/>
                  <a:pt x="334922" y="698479"/>
                  <a:pt x="334521" y="700142"/>
                </a:cubicBezTo>
                <a:cubicBezTo>
                  <a:pt x="334119" y="701806"/>
                  <a:pt x="333918" y="704071"/>
                  <a:pt x="333918" y="706939"/>
                </a:cubicBezTo>
                <a:cubicBezTo>
                  <a:pt x="333918" y="708660"/>
                  <a:pt x="334033" y="710238"/>
                  <a:pt x="334263" y="711672"/>
                </a:cubicBezTo>
                <a:cubicBezTo>
                  <a:pt x="334492" y="713106"/>
                  <a:pt x="334865" y="714282"/>
                  <a:pt x="335381" y="715199"/>
                </a:cubicBezTo>
                <a:cubicBezTo>
                  <a:pt x="335897" y="716117"/>
                  <a:pt x="336500" y="716806"/>
                  <a:pt x="337188" y="717264"/>
                </a:cubicBezTo>
                <a:cubicBezTo>
                  <a:pt x="337876" y="717723"/>
                  <a:pt x="338679" y="717953"/>
                  <a:pt x="339597" y="717953"/>
                </a:cubicBezTo>
                <a:cubicBezTo>
                  <a:pt x="340974" y="717953"/>
                  <a:pt x="343068" y="717121"/>
                  <a:pt x="345878" y="715458"/>
                </a:cubicBezTo>
                <a:cubicBezTo>
                  <a:pt x="348689" y="713794"/>
                  <a:pt x="352188" y="711958"/>
                  <a:pt x="356375" y="709951"/>
                </a:cubicBezTo>
                <a:cubicBezTo>
                  <a:pt x="360562" y="707943"/>
                  <a:pt x="365438" y="706108"/>
                  <a:pt x="371002" y="704444"/>
                </a:cubicBezTo>
                <a:cubicBezTo>
                  <a:pt x="376566" y="702781"/>
                  <a:pt x="382847" y="701949"/>
                  <a:pt x="389845" y="701949"/>
                </a:cubicBezTo>
                <a:cubicBezTo>
                  <a:pt x="396384" y="701949"/>
                  <a:pt x="401891" y="702723"/>
                  <a:pt x="406365" y="704272"/>
                </a:cubicBezTo>
                <a:cubicBezTo>
                  <a:pt x="410839" y="705821"/>
                  <a:pt x="414482" y="708115"/>
                  <a:pt x="417292" y="711155"/>
                </a:cubicBezTo>
                <a:cubicBezTo>
                  <a:pt x="420103" y="714196"/>
                  <a:pt x="422139" y="718010"/>
                  <a:pt x="423401" y="722599"/>
                </a:cubicBezTo>
                <a:cubicBezTo>
                  <a:pt x="424663" y="727188"/>
                  <a:pt x="425294" y="732465"/>
                  <a:pt x="425294" y="738431"/>
                </a:cubicBezTo>
                <a:lnTo>
                  <a:pt x="425294" y="750476"/>
                </a:lnTo>
                <a:lnTo>
                  <a:pt x="403956" y="750476"/>
                </a:lnTo>
                <a:cubicBezTo>
                  <a:pt x="391910" y="750476"/>
                  <a:pt x="381069" y="751537"/>
                  <a:pt x="371432" y="753660"/>
                </a:cubicBezTo>
                <a:cubicBezTo>
                  <a:pt x="361796" y="755782"/>
                  <a:pt x="353651" y="758966"/>
                  <a:pt x="346997" y="763210"/>
                </a:cubicBezTo>
                <a:cubicBezTo>
                  <a:pt x="340343" y="767455"/>
                  <a:pt x="335238" y="772790"/>
                  <a:pt x="331681" y="779214"/>
                </a:cubicBezTo>
                <a:cubicBezTo>
                  <a:pt x="328125" y="785639"/>
                  <a:pt x="326347" y="793210"/>
                  <a:pt x="326347" y="801929"/>
                </a:cubicBezTo>
                <a:cubicBezTo>
                  <a:pt x="326347" y="809386"/>
                  <a:pt x="327637" y="816040"/>
                  <a:pt x="330219" y="821891"/>
                </a:cubicBezTo>
                <a:cubicBezTo>
                  <a:pt x="332800" y="827741"/>
                  <a:pt x="336414" y="832674"/>
                  <a:pt x="341060" y="836690"/>
                </a:cubicBezTo>
                <a:cubicBezTo>
                  <a:pt x="345706" y="840705"/>
                  <a:pt x="351328" y="843774"/>
                  <a:pt x="357924" y="845896"/>
                </a:cubicBezTo>
                <a:cubicBezTo>
                  <a:pt x="364520" y="848018"/>
                  <a:pt x="371891" y="849080"/>
                  <a:pt x="380037" y="849080"/>
                </a:cubicBezTo>
                <a:cubicBezTo>
                  <a:pt x="389329" y="849080"/>
                  <a:pt x="398134" y="847072"/>
                  <a:pt x="406451" y="843057"/>
                </a:cubicBezTo>
                <a:cubicBezTo>
                  <a:pt x="414769" y="839041"/>
                  <a:pt x="422312" y="833420"/>
                  <a:pt x="429080" y="826193"/>
                </a:cubicBezTo>
                <a:lnTo>
                  <a:pt x="429080" y="841680"/>
                </a:lnTo>
                <a:cubicBezTo>
                  <a:pt x="429080" y="843057"/>
                  <a:pt x="429482" y="844089"/>
                  <a:pt x="430285" y="844778"/>
                </a:cubicBezTo>
                <a:cubicBezTo>
                  <a:pt x="431088" y="845466"/>
                  <a:pt x="432378" y="845982"/>
                  <a:pt x="434156" y="846326"/>
                </a:cubicBezTo>
                <a:cubicBezTo>
                  <a:pt x="435935" y="846670"/>
                  <a:pt x="438315" y="846843"/>
                  <a:pt x="441298" y="846843"/>
                </a:cubicBezTo>
                <a:cubicBezTo>
                  <a:pt x="444395" y="846843"/>
                  <a:pt x="446747" y="846670"/>
                  <a:pt x="448353" y="846326"/>
                </a:cubicBezTo>
                <a:cubicBezTo>
                  <a:pt x="449959" y="845982"/>
                  <a:pt x="451221" y="845466"/>
                  <a:pt x="452139" y="844778"/>
                </a:cubicBezTo>
                <a:cubicBezTo>
                  <a:pt x="453057" y="844089"/>
                  <a:pt x="453516" y="843057"/>
                  <a:pt x="453516" y="841680"/>
                </a:cubicBezTo>
                <a:lnTo>
                  <a:pt x="453516" y="737226"/>
                </a:lnTo>
                <a:cubicBezTo>
                  <a:pt x="453516" y="727589"/>
                  <a:pt x="452426" y="719157"/>
                  <a:pt x="450246" y="711930"/>
                </a:cubicBezTo>
                <a:cubicBezTo>
                  <a:pt x="448067" y="704702"/>
                  <a:pt x="444568" y="698651"/>
                  <a:pt x="439749" y="693775"/>
                </a:cubicBezTo>
                <a:cubicBezTo>
                  <a:pt x="434931" y="688899"/>
                  <a:pt x="428621" y="685200"/>
                  <a:pt x="420820" y="682676"/>
                </a:cubicBezTo>
                <a:cubicBezTo>
                  <a:pt x="413019" y="680152"/>
                  <a:pt x="403555" y="678890"/>
                  <a:pt x="392426" y="678890"/>
                </a:cubicBezTo>
                <a:close/>
                <a:moveTo>
                  <a:pt x="150637" y="647743"/>
                </a:moveTo>
                <a:lnTo>
                  <a:pt x="180751" y="647743"/>
                </a:lnTo>
                <a:cubicBezTo>
                  <a:pt x="196124" y="647743"/>
                  <a:pt x="208686" y="649865"/>
                  <a:pt x="218437" y="654110"/>
                </a:cubicBezTo>
                <a:cubicBezTo>
                  <a:pt x="228188" y="658355"/>
                  <a:pt x="236248" y="664263"/>
                  <a:pt x="242615" y="671835"/>
                </a:cubicBezTo>
                <a:cubicBezTo>
                  <a:pt x="248982" y="679406"/>
                  <a:pt x="253657" y="688383"/>
                  <a:pt x="256640" y="698766"/>
                </a:cubicBezTo>
                <a:cubicBezTo>
                  <a:pt x="259622" y="709148"/>
                  <a:pt x="261114" y="720362"/>
                  <a:pt x="261114" y="732408"/>
                </a:cubicBezTo>
                <a:cubicBezTo>
                  <a:pt x="261114" y="747551"/>
                  <a:pt x="259479" y="760658"/>
                  <a:pt x="256209" y="771729"/>
                </a:cubicBezTo>
                <a:cubicBezTo>
                  <a:pt x="252940" y="782799"/>
                  <a:pt x="248035" y="792006"/>
                  <a:pt x="241496" y="799348"/>
                </a:cubicBezTo>
                <a:cubicBezTo>
                  <a:pt x="234957" y="806690"/>
                  <a:pt x="226812" y="812139"/>
                  <a:pt x="217061" y="815696"/>
                </a:cubicBezTo>
                <a:cubicBezTo>
                  <a:pt x="207309" y="819252"/>
                  <a:pt x="195321" y="821030"/>
                  <a:pt x="181095" y="821030"/>
                </a:cubicBezTo>
                <a:lnTo>
                  <a:pt x="150637" y="821030"/>
                </a:lnTo>
                <a:close/>
                <a:moveTo>
                  <a:pt x="132052" y="623135"/>
                </a:moveTo>
                <a:cubicBezTo>
                  <a:pt x="129413" y="623135"/>
                  <a:pt x="126918" y="624024"/>
                  <a:pt x="124566" y="625803"/>
                </a:cubicBezTo>
                <a:cubicBezTo>
                  <a:pt x="122214" y="627581"/>
                  <a:pt x="121038" y="630707"/>
                  <a:pt x="121038" y="635181"/>
                </a:cubicBezTo>
                <a:lnTo>
                  <a:pt x="121038" y="833764"/>
                </a:lnTo>
                <a:cubicBezTo>
                  <a:pt x="121038" y="838238"/>
                  <a:pt x="122214" y="841365"/>
                  <a:pt x="124566" y="843143"/>
                </a:cubicBezTo>
                <a:cubicBezTo>
                  <a:pt x="126918" y="844921"/>
                  <a:pt x="129413" y="845810"/>
                  <a:pt x="132052" y="845810"/>
                </a:cubicBezTo>
                <a:lnTo>
                  <a:pt x="179202" y="845810"/>
                </a:lnTo>
                <a:cubicBezTo>
                  <a:pt x="198246" y="845810"/>
                  <a:pt x="214651" y="843458"/>
                  <a:pt x="228418" y="838755"/>
                </a:cubicBezTo>
                <a:cubicBezTo>
                  <a:pt x="242185" y="834051"/>
                  <a:pt x="253800" y="826967"/>
                  <a:pt x="263265" y="817502"/>
                </a:cubicBezTo>
                <a:cubicBezTo>
                  <a:pt x="272729" y="808038"/>
                  <a:pt x="279928" y="796107"/>
                  <a:pt x="284861" y="781709"/>
                </a:cubicBezTo>
                <a:cubicBezTo>
                  <a:pt x="289794" y="767312"/>
                  <a:pt x="292261" y="750476"/>
                  <a:pt x="292261" y="731203"/>
                </a:cubicBezTo>
                <a:cubicBezTo>
                  <a:pt x="292261" y="714454"/>
                  <a:pt x="289937" y="699425"/>
                  <a:pt x="285291" y="686117"/>
                </a:cubicBezTo>
                <a:cubicBezTo>
                  <a:pt x="280645" y="672810"/>
                  <a:pt x="273819" y="661481"/>
                  <a:pt x="264813" y="652131"/>
                </a:cubicBezTo>
                <a:cubicBezTo>
                  <a:pt x="255808" y="642781"/>
                  <a:pt x="244651" y="635611"/>
                  <a:pt x="231343" y="630621"/>
                </a:cubicBezTo>
                <a:cubicBezTo>
                  <a:pt x="218036" y="625630"/>
                  <a:pt x="201745" y="623135"/>
                  <a:pt x="182472" y="623135"/>
                </a:cubicBezTo>
                <a:close/>
                <a:moveTo>
                  <a:pt x="1598065" y="606787"/>
                </a:moveTo>
                <a:cubicBezTo>
                  <a:pt x="1595311" y="606787"/>
                  <a:pt x="1593045" y="606931"/>
                  <a:pt x="1591267" y="607218"/>
                </a:cubicBezTo>
                <a:cubicBezTo>
                  <a:pt x="1589489" y="607504"/>
                  <a:pt x="1588027" y="607849"/>
                  <a:pt x="1586879" y="608250"/>
                </a:cubicBezTo>
                <a:cubicBezTo>
                  <a:pt x="1585732" y="608652"/>
                  <a:pt x="1584958" y="609225"/>
                  <a:pt x="1584556" y="609971"/>
                </a:cubicBezTo>
                <a:cubicBezTo>
                  <a:pt x="1584155" y="610717"/>
                  <a:pt x="1583954" y="611491"/>
                  <a:pt x="1583954" y="612294"/>
                </a:cubicBezTo>
                <a:lnTo>
                  <a:pt x="1583954" y="702293"/>
                </a:lnTo>
                <a:cubicBezTo>
                  <a:pt x="1576612" y="694607"/>
                  <a:pt x="1569184" y="688785"/>
                  <a:pt x="1561669" y="684827"/>
                </a:cubicBezTo>
                <a:cubicBezTo>
                  <a:pt x="1554155" y="680869"/>
                  <a:pt x="1545866" y="678890"/>
                  <a:pt x="1536803" y="678890"/>
                </a:cubicBezTo>
                <a:cubicBezTo>
                  <a:pt x="1525905" y="678890"/>
                  <a:pt x="1516297" y="680926"/>
                  <a:pt x="1507979" y="684999"/>
                </a:cubicBezTo>
                <a:cubicBezTo>
                  <a:pt x="1499662" y="689072"/>
                  <a:pt x="1492693" y="694894"/>
                  <a:pt x="1487071" y="702465"/>
                </a:cubicBezTo>
                <a:cubicBezTo>
                  <a:pt x="1481450" y="710037"/>
                  <a:pt x="1477205" y="719186"/>
                  <a:pt x="1474337" y="729912"/>
                </a:cubicBezTo>
                <a:cubicBezTo>
                  <a:pt x="1471469" y="740639"/>
                  <a:pt x="1470035" y="752656"/>
                  <a:pt x="1470035" y="765964"/>
                </a:cubicBezTo>
                <a:cubicBezTo>
                  <a:pt x="1470035" y="777206"/>
                  <a:pt x="1471182" y="787904"/>
                  <a:pt x="1473477" y="798057"/>
                </a:cubicBezTo>
                <a:cubicBezTo>
                  <a:pt x="1475771" y="808210"/>
                  <a:pt x="1479414" y="817044"/>
                  <a:pt x="1484404" y="824558"/>
                </a:cubicBezTo>
                <a:cubicBezTo>
                  <a:pt x="1489394" y="832072"/>
                  <a:pt x="1495905" y="838038"/>
                  <a:pt x="1503936" y="842454"/>
                </a:cubicBezTo>
                <a:cubicBezTo>
                  <a:pt x="1511966" y="846871"/>
                  <a:pt x="1521660" y="849080"/>
                  <a:pt x="1533017" y="849080"/>
                </a:cubicBezTo>
                <a:cubicBezTo>
                  <a:pt x="1543457" y="849080"/>
                  <a:pt x="1553065" y="846613"/>
                  <a:pt x="1561841" y="841680"/>
                </a:cubicBezTo>
                <a:cubicBezTo>
                  <a:pt x="1570617" y="836747"/>
                  <a:pt x="1579078" y="829864"/>
                  <a:pt x="1587223" y="821030"/>
                </a:cubicBezTo>
                <a:lnTo>
                  <a:pt x="1587223" y="841508"/>
                </a:lnTo>
                <a:cubicBezTo>
                  <a:pt x="1587223" y="842426"/>
                  <a:pt x="1587453" y="843229"/>
                  <a:pt x="1587912" y="843917"/>
                </a:cubicBezTo>
                <a:cubicBezTo>
                  <a:pt x="1588371" y="844605"/>
                  <a:pt x="1589116" y="845150"/>
                  <a:pt x="1590149" y="845552"/>
                </a:cubicBezTo>
                <a:cubicBezTo>
                  <a:pt x="1591181" y="845953"/>
                  <a:pt x="1592501" y="846269"/>
                  <a:pt x="1594107" y="846498"/>
                </a:cubicBezTo>
                <a:cubicBezTo>
                  <a:pt x="1595713" y="846728"/>
                  <a:pt x="1597720" y="846843"/>
                  <a:pt x="1600130" y="846843"/>
                </a:cubicBezTo>
                <a:cubicBezTo>
                  <a:pt x="1602424" y="846843"/>
                  <a:pt x="1604374" y="846728"/>
                  <a:pt x="1605980" y="846498"/>
                </a:cubicBezTo>
                <a:cubicBezTo>
                  <a:pt x="1607586" y="846269"/>
                  <a:pt x="1608877" y="845953"/>
                  <a:pt x="1609852" y="845552"/>
                </a:cubicBezTo>
                <a:cubicBezTo>
                  <a:pt x="1610827" y="845150"/>
                  <a:pt x="1611516" y="844605"/>
                  <a:pt x="1611917" y="843917"/>
                </a:cubicBezTo>
                <a:cubicBezTo>
                  <a:pt x="1612319" y="843229"/>
                  <a:pt x="1612520" y="842426"/>
                  <a:pt x="1612520" y="841508"/>
                </a:cubicBezTo>
                <a:lnTo>
                  <a:pt x="1612520" y="612294"/>
                </a:lnTo>
                <a:cubicBezTo>
                  <a:pt x="1612520" y="611491"/>
                  <a:pt x="1612261" y="610717"/>
                  <a:pt x="1611745" y="609971"/>
                </a:cubicBezTo>
                <a:cubicBezTo>
                  <a:pt x="1611229" y="609225"/>
                  <a:pt x="1610455" y="608652"/>
                  <a:pt x="1609422" y="608250"/>
                </a:cubicBezTo>
                <a:cubicBezTo>
                  <a:pt x="1608390" y="607849"/>
                  <a:pt x="1606956" y="607504"/>
                  <a:pt x="1605120" y="607218"/>
                </a:cubicBezTo>
                <a:cubicBezTo>
                  <a:pt x="1603284" y="606931"/>
                  <a:pt x="1600933" y="606787"/>
                  <a:pt x="1598065" y="606787"/>
                </a:cubicBezTo>
                <a:close/>
                <a:moveTo>
                  <a:pt x="836730" y="606099"/>
                </a:moveTo>
                <a:cubicBezTo>
                  <a:pt x="833976" y="606099"/>
                  <a:pt x="831682" y="606214"/>
                  <a:pt x="829846" y="606443"/>
                </a:cubicBezTo>
                <a:cubicBezTo>
                  <a:pt x="828011" y="606673"/>
                  <a:pt x="826548" y="607017"/>
                  <a:pt x="825458" y="607476"/>
                </a:cubicBezTo>
                <a:cubicBezTo>
                  <a:pt x="824368" y="607935"/>
                  <a:pt x="823623" y="608508"/>
                  <a:pt x="823221" y="609197"/>
                </a:cubicBezTo>
                <a:cubicBezTo>
                  <a:pt x="822820" y="609885"/>
                  <a:pt x="822619" y="610688"/>
                  <a:pt x="822619" y="611606"/>
                </a:cubicBezTo>
                <a:lnTo>
                  <a:pt x="822619" y="841508"/>
                </a:lnTo>
                <a:cubicBezTo>
                  <a:pt x="822619" y="842426"/>
                  <a:pt x="822791" y="843229"/>
                  <a:pt x="823135" y="843917"/>
                </a:cubicBezTo>
                <a:cubicBezTo>
                  <a:pt x="823479" y="844605"/>
                  <a:pt x="824168" y="845150"/>
                  <a:pt x="825200" y="845552"/>
                </a:cubicBezTo>
                <a:cubicBezTo>
                  <a:pt x="826233" y="845953"/>
                  <a:pt x="827552" y="846269"/>
                  <a:pt x="829158" y="846498"/>
                </a:cubicBezTo>
                <a:cubicBezTo>
                  <a:pt x="830764" y="846728"/>
                  <a:pt x="832714" y="846843"/>
                  <a:pt x="835009" y="846843"/>
                </a:cubicBezTo>
                <a:cubicBezTo>
                  <a:pt x="837418" y="846843"/>
                  <a:pt x="839397" y="846728"/>
                  <a:pt x="840946" y="846498"/>
                </a:cubicBezTo>
                <a:cubicBezTo>
                  <a:pt x="842494" y="846269"/>
                  <a:pt x="843785" y="845953"/>
                  <a:pt x="844817" y="845552"/>
                </a:cubicBezTo>
                <a:cubicBezTo>
                  <a:pt x="845850" y="845150"/>
                  <a:pt x="846596" y="844605"/>
                  <a:pt x="847055" y="843917"/>
                </a:cubicBezTo>
                <a:cubicBezTo>
                  <a:pt x="847514" y="843229"/>
                  <a:pt x="847743" y="842426"/>
                  <a:pt x="847743" y="841508"/>
                </a:cubicBezTo>
                <a:lnTo>
                  <a:pt x="847743" y="822579"/>
                </a:lnTo>
                <a:cubicBezTo>
                  <a:pt x="852217" y="827282"/>
                  <a:pt x="856462" y="831298"/>
                  <a:pt x="860477" y="834625"/>
                </a:cubicBezTo>
                <a:cubicBezTo>
                  <a:pt x="864492" y="837952"/>
                  <a:pt x="868508" y="840705"/>
                  <a:pt x="872523" y="842885"/>
                </a:cubicBezTo>
                <a:cubicBezTo>
                  <a:pt x="876538" y="845064"/>
                  <a:pt x="880639" y="846642"/>
                  <a:pt x="884827" y="847617"/>
                </a:cubicBezTo>
                <a:cubicBezTo>
                  <a:pt x="889014" y="848592"/>
                  <a:pt x="893574" y="849080"/>
                  <a:pt x="898507" y="849080"/>
                </a:cubicBezTo>
                <a:cubicBezTo>
                  <a:pt x="909176" y="849080"/>
                  <a:pt x="918641" y="847072"/>
                  <a:pt x="926901" y="843057"/>
                </a:cubicBezTo>
                <a:cubicBezTo>
                  <a:pt x="935161" y="839041"/>
                  <a:pt x="942130" y="833248"/>
                  <a:pt x="947809" y="825676"/>
                </a:cubicBezTo>
                <a:cubicBezTo>
                  <a:pt x="953488" y="818105"/>
                  <a:pt x="957790" y="808956"/>
                  <a:pt x="960715" y="798229"/>
                </a:cubicBezTo>
                <a:cubicBezTo>
                  <a:pt x="963641" y="787503"/>
                  <a:pt x="965103" y="775428"/>
                  <a:pt x="965103" y="762006"/>
                </a:cubicBezTo>
                <a:cubicBezTo>
                  <a:pt x="965103" y="750763"/>
                  <a:pt x="963956" y="740094"/>
                  <a:pt x="961662" y="729999"/>
                </a:cubicBezTo>
                <a:cubicBezTo>
                  <a:pt x="959367" y="719903"/>
                  <a:pt x="955725" y="711098"/>
                  <a:pt x="950734" y="703584"/>
                </a:cubicBezTo>
                <a:cubicBezTo>
                  <a:pt x="945744" y="696070"/>
                  <a:pt x="939262" y="690075"/>
                  <a:pt x="931289" y="685601"/>
                </a:cubicBezTo>
                <a:cubicBezTo>
                  <a:pt x="923316" y="681127"/>
                  <a:pt x="913708" y="678890"/>
                  <a:pt x="902465" y="678890"/>
                </a:cubicBezTo>
                <a:cubicBezTo>
                  <a:pt x="897876" y="678890"/>
                  <a:pt x="893517" y="679349"/>
                  <a:pt x="889387" y="680267"/>
                </a:cubicBezTo>
                <a:cubicBezTo>
                  <a:pt x="885257" y="681184"/>
                  <a:pt x="881127" y="682647"/>
                  <a:pt x="876997" y="684655"/>
                </a:cubicBezTo>
                <a:cubicBezTo>
                  <a:pt x="872867" y="686662"/>
                  <a:pt x="868651" y="689272"/>
                  <a:pt x="864349" y="692485"/>
                </a:cubicBezTo>
                <a:cubicBezTo>
                  <a:pt x="860047" y="695697"/>
                  <a:pt x="855601" y="699655"/>
                  <a:pt x="851012" y="704358"/>
                </a:cubicBezTo>
                <a:lnTo>
                  <a:pt x="851012" y="611606"/>
                </a:lnTo>
                <a:cubicBezTo>
                  <a:pt x="851012" y="610688"/>
                  <a:pt x="850783" y="609885"/>
                  <a:pt x="850324" y="609197"/>
                </a:cubicBezTo>
                <a:cubicBezTo>
                  <a:pt x="849865" y="608508"/>
                  <a:pt x="849120" y="607935"/>
                  <a:pt x="848087" y="607476"/>
                </a:cubicBezTo>
                <a:cubicBezTo>
                  <a:pt x="847055" y="607017"/>
                  <a:pt x="845620" y="606673"/>
                  <a:pt x="843785" y="606443"/>
                </a:cubicBezTo>
                <a:cubicBezTo>
                  <a:pt x="841950" y="606214"/>
                  <a:pt x="839598" y="606099"/>
                  <a:pt x="836730" y="606099"/>
                </a:cubicBezTo>
                <a:close/>
                <a:moveTo>
                  <a:pt x="655755" y="606099"/>
                </a:moveTo>
                <a:cubicBezTo>
                  <a:pt x="653001" y="606099"/>
                  <a:pt x="650707" y="606214"/>
                  <a:pt x="648871" y="606443"/>
                </a:cubicBezTo>
                <a:cubicBezTo>
                  <a:pt x="647036" y="606673"/>
                  <a:pt x="645573" y="607017"/>
                  <a:pt x="644483" y="607476"/>
                </a:cubicBezTo>
                <a:cubicBezTo>
                  <a:pt x="643393" y="607935"/>
                  <a:pt x="642648" y="608508"/>
                  <a:pt x="642246" y="609197"/>
                </a:cubicBezTo>
                <a:cubicBezTo>
                  <a:pt x="641845" y="609885"/>
                  <a:pt x="641644" y="610688"/>
                  <a:pt x="641644" y="611606"/>
                </a:cubicBezTo>
                <a:lnTo>
                  <a:pt x="641644" y="841508"/>
                </a:lnTo>
                <a:cubicBezTo>
                  <a:pt x="641644" y="842426"/>
                  <a:pt x="641845" y="843200"/>
                  <a:pt x="642246" y="843831"/>
                </a:cubicBezTo>
                <a:cubicBezTo>
                  <a:pt x="642648" y="844462"/>
                  <a:pt x="643393" y="845007"/>
                  <a:pt x="644483" y="845466"/>
                </a:cubicBezTo>
                <a:cubicBezTo>
                  <a:pt x="645573" y="845925"/>
                  <a:pt x="647036" y="846269"/>
                  <a:pt x="648871" y="846498"/>
                </a:cubicBezTo>
                <a:cubicBezTo>
                  <a:pt x="650707" y="846728"/>
                  <a:pt x="653001" y="846843"/>
                  <a:pt x="655755" y="846843"/>
                </a:cubicBezTo>
                <a:cubicBezTo>
                  <a:pt x="658623" y="846843"/>
                  <a:pt x="660974" y="846728"/>
                  <a:pt x="662810" y="846498"/>
                </a:cubicBezTo>
                <a:cubicBezTo>
                  <a:pt x="664646" y="846269"/>
                  <a:pt x="666080" y="845925"/>
                  <a:pt x="667112" y="845466"/>
                </a:cubicBezTo>
                <a:cubicBezTo>
                  <a:pt x="668145" y="845007"/>
                  <a:pt x="668890" y="844462"/>
                  <a:pt x="669349" y="843831"/>
                </a:cubicBezTo>
                <a:cubicBezTo>
                  <a:pt x="669808" y="843200"/>
                  <a:pt x="670037" y="842426"/>
                  <a:pt x="670037" y="841508"/>
                </a:cubicBezTo>
                <a:lnTo>
                  <a:pt x="670037" y="733268"/>
                </a:lnTo>
                <a:cubicBezTo>
                  <a:pt x="677839" y="723517"/>
                  <a:pt x="685296" y="716117"/>
                  <a:pt x="692408" y="711069"/>
                </a:cubicBezTo>
                <a:cubicBezTo>
                  <a:pt x="699521" y="706022"/>
                  <a:pt x="706634" y="703498"/>
                  <a:pt x="713746" y="703498"/>
                </a:cubicBezTo>
                <a:cubicBezTo>
                  <a:pt x="719253" y="703498"/>
                  <a:pt x="724100" y="704530"/>
                  <a:pt x="728288" y="706595"/>
                </a:cubicBezTo>
                <a:cubicBezTo>
                  <a:pt x="732475" y="708660"/>
                  <a:pt x="735888" y="711643"/>
                  <a:pt x="738526" y="715544"/>
                </a:cubicBezTo>
                <a:cubicBezTo>
                  <a:pt x="741165" y="719444"/>
                  <a:pt x="743173" y="724090"/>
                  <a:pt x="744549" y="729482"/>
                </a:cubicBezTo>
                <a:cubicBezTo>
                  <a:pt x="745926" y="734874"/>
                  <a:pt x="746614" y="741987"/>
                  <a:pt x="746614" y="750821"/>
                </a:cubicBezTo>
                <a:lnTo>
                  <a:pt x="746614" y="841508"/>
                </a:lnTo>
                <a:cubicBezTo>
                  <a:pt x="746614" y="842426"/>
                  <a:pt x="746844" y="843200"/>
                  <a:pt x="747303" y="843831"/>
                </a:cubicBezTo>
                <a:cubicBezTo>
                  <a:pt x="747761" y="844462"/>
                  <a:pt x="748507" y="845007"/>
                  <a:pt x="749540" y="845466"/>
                </a:cubicBezTo>
                <a:cubicBezTo>
                  <a:pt x="750572" y="845925"/>
                  <a:pt x="752006" y="846269"/>
                  <a:pt x="753842" y="846498"/>
                </a:cubicBezTo>
                <a:cubicBezTo>
                  <a:pt x="755677" y="846728"/>
                  <a:pt x="758029" y="846843"/>
                  <a:pt x="760897" y="846843"/>
                </a:cubicBezTo>
                <a:cubicBezTo>
                  <a:pt x="763650" y="846843"/>
                  <a:pt x="765945" y="846728"/>
                  <a:pt x="767780" y="846498"/>
                </a:cubicBezTo>
                <a:cubicBezTo>
                  <a:pt x="769616" y="846269"/>
                  <a:pt x="771050" y="845925"/>
                  <a:pt x="772082" y="845466"/>
                </a:cubicBezTo>
                <a:cubicBezTo>
                  <a:pt x="773115" y="845007"/>
                  <a:pt x="773860" y="844462"/>
                  <a:pt x="774319" y="843831"/>
                </a:cubicBezTo>
                <a:cubicBezTo>
                  <a:pt x="774778" y="843200"/>
                  <a:pt x="775008" y="842426"/>
                  <a:pt x="775008" y="841508"/>
                </a:cubicBezTo>
                <a:lnTo>
                  <a:pt x="775008" y="747207"/>
                </a:lnTo>
                <a:cubicBezTo>
                  <a:pt x="775008" y="736079"/>
                  <a:pt x="774061" y="726586"/>
                  <a:pt x="772168" y="718727"/>
                </a:cubicBezTo>
                <a:cubicBezTo>
                  <a:pt x="770276" y="710869"/>
                  <a:pt x="767149" y="704014"/>
                  <a:pt x="762790" y="698163"/>
                </a:cubicBezTo>
                <a:cubicBezTo>
                  <a:pt x="758430" y="692312"/>
                  <a:pt x="752723" y="687638"/>
                  <a:pt x="745668" y="684139"/>
                </a:cubicBezTo>
                <a:cubicBezTo>
                  <a:pt x="738612" y="680639"/>
                  <a:pt x="729922" y="678890"/>
                  <a:pt x="719597" y="678890"/>
                </a:cubicBezTo>
                <a:cubicBezTo>
                  <a:pt x="711223" y="678890"/>
                  <a:pt x="702905" y="680984"/>
                  <a:pt x="694645" y="685171"/>
                </a:cubicBezTo>
                <a:cubicBezTo>
                  <a:pt x="686385" y="689358"/>
                  <a:pt x="678183" y="695754"/>
                  <a:pt x="670037" y="704358"/>
                </a:cubicBezTo>
                <a:lnTo>
                  <a:pt x="670037" y="611606"/>
                </a:lnTo>
                <a:cubicBezTo>
                  <a:pt x="670037" y="610688"/>
                  <a:pt x="669808" y="609885"/>
                  <a:pt x="669349" y="609197"/>
                </a:cubicBezTo>
                <a:cubicBezTo>
                  <a:pt x="668890" y="608508"/>
                  <a:pt x="668145" y="607935"/>
                  <a:pt x="667112" y="607476"/>
                </a:cubicBezTo>
                <a:cubicBezTo>
                  <a:pt x="666080" y="607017"/>
                  <a:pt x="664646" y="606673"/>
                  <a:pt x="662810" y="606443"/>
                </a:cubicBezTo>
                <a:cubicBezTo>
                  <a:pt x="660974" y="606214"/>
                  <a:pt x="658623" y="606099"/>
                  <a:pt x="655755" y="606099"/>
                </a:cubicBezTo>
                <a:close/>
                <a:moveTo>
                  <a:pt x="413379" y="406000"/>
                </a:moveTo>
                <a:lnTo>
                  <a:pt x="453474" y="407376"/>
                </a:lnTo>
                <a:cubicBezTo>
                  <a:pt x="462766" y="407606"/>
                  <a:pt x="470137" y="409527"/>
                  <a:pt x="475587" y="413141"/>
                </a:cubicBezTo>
                <a:cubicBezTo>
                  <a:pt x="481036" y="416755"/>
                  <a:pt x="483760" y="421889"/>
                  <a:pt x="483760" y="428542"/>
                </a:cubicBezTo>
                <a:cubicBezTo>
                  <a:pt x="483760" y="432443"/>
                  <a:pt x="482986" y="436171"/>
                  <a:pt x="481437" y="439728"/>
                </a:cubicBezTo>
                <a:cubicBezTo>
                  <a:pt x="479889" y="443284"/>
                  <a:pt x="477336" y="446439"/>
                  <a:pt x="473780" y="449192"/>
                </a:cubicBezTo>
                <a:cubicBezTo>
                  <a:pt x="470223" y="451946"/>
                  <a:pt x="465548" y="454154"/>
                  <a:pt x="459755" y="455818"/>
                </a:cubicBezTo>
                <a:cubicBezTo>
                  <a:pt x="453962" y="457481"/>
                  <a:pt x="446763" y="458313"/>
                  <a:pt x="438159" y="458313"/>
                </a:cubicBezTo>
                <a:cubicBezTo>
                  <a:pt x="424621" y="458313"/>
                  <a:pt x="414067" y="456391"/>
                  <a:pt x="406495" y="452548"/>
                </a:cubicBezTo>
                <a:cubicBezTo>
                  <a:pt x="398924" y="448705"/>
                  <a:pt x="395138" y="443055"/>
                  <a:pt x="395138" y="435598"/>
                </a:cubicBezTo>
                <a:cubicBezTo>
                  <a:pt x="395138" y="433189"/>
                  <a:pt x="395396" y="430837"/>
                  <a:pt x="395912" y="428542"/>
                </a:cubicBezTo>
                <a:cubicBezTo>
                  <a:pt x="396429" y="426248"/>
                  <a:pt x="397375" y="423925"/>
                  <a:pt x="398752" y="421573"/>
                </a:cubicBezTo>
                <a:cubicBezTo>
                  <a:pt x="400128" y="419221"/>
                  <a:pt x="401993" y="416755"/>
                  <a:pt x="404344" y="414174"/>
                </a:cubicBezTo>
                <a:cubicBezTo>
                  <a:pt x="406696" y="411592"/>
                  <a:pt x="409708" y="408868"/>
                  <a:pt x="413379" y="406000"/>
                </a:cubicBezTo>
                <a:close/>
                <a:moveTo>
                  <a:pt x="1582131" y="342329"/>
                </a:moveTo>
                <a:lnTo>
                  <a:pt x="1606394" y="342329"/>
                </a:lnTo>
                <a:lnTo>
                  <a:pt x="1606394" y="375197"/>
                </a:lnTo>
                <a:cubicBezTo>
                  <a:pt x="1599396" y="382998"/>
                  <a:pt x="1592714" y="388791"/>
                  <a:pt x="1586347" y="392577"/>
                </a:cubicBezTo>
                <a:cubicBezTo>
                  <a:pt x="1579980" y="396363"/>
                  <a:pt x="1573068" y="398256"/>
                  <a:pt x="1565611" y="398256"/>
                </a:cubicBezTo>
                <a:cubicBezTo>
                  <a:pt x="1556433" y="398256"/>
                  <a:pt x="1549292" y="395875"/>
                  <a:pt x="1544187" y="391115"/>
                </a:cubicBezTo>
                <a:cubicBezTo>
                  <a:pt x="1539081" y="386354"/>
                  <a:pt x="1536529" y="379958"/>
                  <a:pt x="1536529" y="371927"/>
                </a:cubicBezTo>
                <a:cubicBezTo>
                  <a:pt x="1536529" y="367224"/>
                  <a:pt x="1537418" y="363065"/>
                  <a:pt x="1539196" y="359451"/>
                </a:cubicBezTo>
                <a:cubicBezTo>
                  <a:pt x="1540974" y="355838"/>
                  <a:pt x="1543756" y="352740"/>
                  <a:pt x="1547542" y="350159"/>
                </a:cubicBezTo>
                <a:cubicBezTo>
                  <a:pt x="1551328" y="347578"/>
                  <a:pt x="1556089" y="345627"/>
                  <a:pt x="1561825" y="344308"/>
                </a:cubicBezTo>
                <a:cubicBezTo>
                  <a:pt x="1567561" y="342989"/>
                  <a:pt x="1574330" y="342329"/>
                  <a:pt x="1582131" y="342329"/>
                </a:cubicBezTo>
                <a:close/>
                <a:moveTo>
                  <a:pt x="915381" y="342329"/>
                </a:moveTo>
                <a:lnTo>
                  <a:pt x="939644" y="342329"/>
                </a:lnTo>
                <a:lnTo>
                  <a:pt x="939644" y="375197"/>
                </a:lnTo>
                <a:cubicBezTo>
                  <a:pt x="932646" y="382998"/>
                  <a:pt x="925964" y="388791"/>
                  <a:pt x="919597" y="392577"/>
                </a:cubicBezTo>
                <a:cubicBezTo>
                  <a:pt x="913230" y="396363"/>
                  <a:pt x="906318" y="398256"/>
                  <a:pt x="898861" y="398256"/>
                </a:cubicBezTo>
                <a:cubicBezTo>
                  <a:pt x="889683" y="398256"/>
                  <a:pt x="882542" y="395875"/>
                  <a:pt x="877436" y="391115"/>
                </a:cubicBezTo>
                <a:cubicBezTo>
                  <a:pt x="872331" y="386354"/>
                  <a:pt x="869779" y="379958"/>
                  <a:pt x="869779" y="371927"/>
                </a:cubicBezTo>
                <a:cubicBezTo>
                  <a:pt x="869779" y="367224"/>
                  <a:pt x="870668" y="363065"/>
                  <a:pt x="872446" y="359451"/>
                </a:cubicBezTo>
                <a:cubicBezTo>
                  <a:pt x="874224" y="355838"/>
                  <a:pt x="877006" y="352740"/>
                  <a:pt x="880792" y="350159"/>
                </a:cubicBezTo>
                <a:cubicBezTo>
                  <a:pt x="884578" y="347578"/>
                  <a:pt x="889339" y="345627"/>
                  <a:pt x="895075" y="344308"/>
                </a:cubicBezTo>
                <a:cubicBezTo>
                  <a:pt x="900811" y="342989"/>
                  <a:pt x="907580" y="342329"/>
                  <a:pt x="915381" y="342329"/>
                </a:cubicBezTo>
                <a:close/>
                <a:moveTo>
                  <a:pt x="150464" y="314280"/>
                </a:moveTo>
                <a:lnTo>
                  <a:pt x="185844" y="314280"/>
                </a:lnTo>
                <a:cubicBezTo>
                  <a:pt x="195116" y="314280"/>
                  <a:pt x="202816" y="315169"/>
                  <a:pt x="208942" y="316947"/>
                </a:cubicBezTo>
                <a:cubicBezTo>
                  <a:pt x="215068" y="318725"/>
                  <a:pt x="220163" y="321335"/>
                  <a:pt x="224227" y="324777"/>
                </a:cubicBezTo>
                <a:cubicBezTo>
                  <a:pt x="228292" y="328218"/>
                  <a:pt x="231383" y="332463"/>
                  <a:pt x="233501" y="337511"/>
                </a:cubicBezTo>
                <a:cubicBezTo>
                  <a:pt x="235619" y="342559"/>
                  <a:pt x="236678" y="348409"/>
                  <a:pt x="236678" y="355063"/>
                </a:cubicBezTo>
                <a:cubicBezTo>
                  <a:pt x="236678" y="361258"/>
                  <a:pt x="235590" y="366707"/>
                  <a:pt x="233415" y="371411"/>
                </a:cubicBezTo>
                <a:cubicBezTo>
                  <a:pt x="231240" y="376115"/>
                  <a:pt x="228234" y="380044"/>
                  <a:pt x="224398" y="383199"/>
                </a:cubicBezTo>
                <a:cubicBezTo>
                  <a:pt x="220562" y="386354"/>
                  <a:pt x="216126" y="388734"/>
                  <a:pt x="211089" y="390340"/>
                </a:cubicBezTo>
                <a:cubicBezTo>
                  <a:pt x="206052" y="391946"/>
                  <a:pt x="200155" y="392749"/>
                  <a:pt x="193399" y="392749"/>
                </a:cubicBezTo>
                <a:lnTo>
                  <a:pt x="150464" y="392749"/>
                </a:lnTo>
                <a:close/>
                <a:moveTo>
                  <a:pt x="1828154" y="272464"/>
                </a:moveTo>
                <a:cubicBezTo>
                  <a:pt x="1841890" y="272464"/>
                  <a:pt x="1852249" y="276708"/>
                  <a:pt x="1859231" y="285198"/>
                </a:cubicBezTo>
                <a:cubicBezTo>
                  <a:pt x="1866213" y="293687"/>
                  <a:pt x="1869532" y="305389"/>
                  <a:pt x="1869188" y="320303"/>
                </a:cubicBezTo>
                <a:lnTo>
                  <a:pt x="1784695" y="320303"/>
                </a:lnTo>
                <a:cubicBezTo>
                  <a:pt x="1784926" y="313993"/>
                  <a:pt x="1786023" y="307941"/>
                  <a:pt x="1787985" y="302148"/>
                </a:cubicBezTo>
                <a:cubicBezTo>
                  <a:pt x="1789947" y="296354"/>
                  <a:pt x="1792717" y="291278"/>
                  <a:pt x="1796296" y="286919"/>
                </a:cubicBezTo>
                <a:cubicBezTo>
                  <a:pt x="1799875" y="282559"/>
                  <a:pt x="1804319" y="279060"/>
                  <a:pt x="1809628" y="276422"/>
                </a:cubicBezTo>
                <a:cubicBezTo>
                  <a:pt x="1814938" y="273783"/>
                  <a:pt x="1821113" y="272464"/>
                  <a:pt x="1828154" y="272464"/>
                </a:cubicBezTo>
                <a:close/>
                <a:moveTo>
                  <a:pt x="436094" y="272292"/>
                </a:moveTo>
                <a:cubicBezTo>
                  <a:pt x="446763" y="272292"/>
                  <a:pt x="454994" y="275246"/>
                  <a:pt x="460787" y="281154"/>
                </a:cubicBezTo>
                <a:cubicBezTo>
                  <a:pt x="466581" y="287062"/>
                  <a:pt x="469478" y="295293"/>
                  <a:pt x="469478" y="305848"/>
                </a:cubicBezTo>
                <a:cubicBezTo>
                  <a:pt x="469478" y="310322"/>
                  <a:pt x="468818" y="314624"/>
                  <a:pt x="467499" y="318754"/>
                </a:cubicBezTo>
                <a:cubicBezTo>
                  <a:pt x="466179" y="322884"/>
                  <a:pt x="464172" y="326526"/>
                  <a:pt x="461476" y="329681"/>
                </a:cubicBezTo>
                <a:cubicBezTo>
                  <a:pt x="458780" y="332836"/>
                  <a:pt x="455367" y="335302"/>
                  <a:pt x="451237" y="337081"/>
                </a:cubicBezTo>
                <a:cubicBezTo>
                  <a:pt x="447107" y="338859"/>
                  <a:pt x="442231" y="339748"/>
                  <a:pt x="436610" y="339748"/>
                </a:cubicBezTo>
                <a:cubicBezTo>
                  <a:pt x="426170" y="339748"/>
                  <a:pt x="418054" y="336822"/>
                  <a:pt x="412260" y="330972"/>
                </a:cubicBezTo>
                <a:cubicBezTo>
                  <a:pt x="406467" y="325121"/>
                  <a:pt x="403570" y="317090"/>
                  <a:pt x="403570" y="306880"/>
                </a:cubicBezTo>
                <a:cubicBezTo>
                  <a:pt x="403570" y="302291"/>
                  <a:pt x="404230" y="297903"/>
                  <a:pt x="405549" y="293716"/>
                </a:cubicBezTo>
                <a:cubicBezTo>
                  <a:pt x="406868" y="289528"/>
                  <a:pt x="408876" y="285829"/>
                  <a:pt x="411572" y="282616"/>
                </a:cubicBezTo>
                <a:cubicBezTo>
                  <a:pt x="414268" y="279404"/>
                  <a:pt x="417652" y="276880"/>
                  <a:pt x="421725" y="275045"/>
                </a:cubicBezTo>
                <a:cubicBezTo>
                  <a:pt x="425797" y="273209"/>
                  <a:pt x="430587" y="272292"/>
                  <a:pt x="436094" y="272292"/>
                </a:cubicBezTo>
                <a:close/>
                <a:moveTo>
                  <a:pt x="322380" y="252674"/>
                </a:moveTo>
                <a:cubicBezTo>
                  <a:pt x="319626" y="252674"/>
                  <a:pt x="317332" y="252789"/>
                  <a:pt x="315496" y="253018"/>
                </a:cubicBezTo>
                <a:cubicBezTo>
                  <a:pt x="313661" y="253248"/>
                  <a:pt x="312198" y="253592"/>
                  <a:pt x="311108" y="254051"/>
                </a:cubicBezTo>
                <a:cubicBezTo>
                  <a:pt x="310018" y="254510"/>
                  <a:pt x="309273" y="255083"/>
                  <a:pt x="308871" y="255772"/>
                </a:cubicBezTo>
                <a:cubicBezTo>
                  <a:pt x="308470" y="256460"/>
                  <a:pt x="308269" y="257206"/>
                  <a:pt x="308269" y="258009"/>
                </a:cubicBezTo>
                <a:lnTo>
                  <a:pt x="308269" y="412883"/>
                </a:lnTo>
                <a:cubicBezTo>
                  <a:pt x="308269" y="413801"/>
                  <a:pt x="308470" y="414575"/>
                  <a:pt x="308871" y="415206"/>
                </a:cubicBezTo>
                <a:cubicBezTo>
                  <a:pt x="309273" y="415837"/>
                  <a:pt x="310018" y="416382"/>
                  <a:pt x="311108" y="416841"/>
                </a:cubicBezTo>
                <a:cubicBezTo>
                  <a:pt x="312198" y="417300"/>
                  <a:pt x="313661" y="417644"/>
                  <a:pt x="315496" y="417873"/>
                </a:cubicBezTo>
                <a:cubicBezTo>
                  <a:pt x="317332" y="418103"/>
                  <a:pt x="319626" y="418218"/>
                  <a:pt x="322380" y="418218"/>
                </a:cubicBezTo>
                <a:cubicBezTo>
                  <a:pt x="325248" y="418218"/>
                  <a:pt x="327599" y="418103"/>
                  <a:pt x="329435" y="417873"/>
                </a:cubicBezTo>
                <a:cubicBezTo>
                  <a:pt x="331271" y="417644"/>
                  <a:pt x="332705" y="417300"/>
                  <a:pt x="333737" y="416841"/>
                </a:cubicBezTo>
                <a:cubicBezTo>
                  <a:pt x="334770" y="416382"/>
                  <a:pt x="335515" y="415837"/>
                  <a:pt x="335974" y="415206"/>
                </a:cubicBezTo>
                <a:cubicBezTo>
                  <a:pt x="336433" y="414575"/>
                  <a:pt x="336662" y="413801"/>
                  <a:pt x="336662" y="412883"/>
                </a:cubicBezTo>
                <a:lnTo>
                  <a:pt x="336662" y="258009"/>
                </a:lnTo>
                <a:cubicBezTo>
                  <a:pt x="336662" y="257206"/>
                  <a:pt x="336433" y="256460"/>
                  <a:pt x="335974" y="255772"/>
                </a:cubicBezTo>
                <a:cubicBezTo>
                  <a:pt x="335515" y="255083"/>
                  <a:pt x="334770" y="254510"/>
                  <a:pt x="333737" y="254051"/>
                </a:cubicBezTo>
                <a:cubicBezTo>
                  <a:pt x="332705" y="253592"/>
                  <a:pt x="331271" y="253248"/>
                  <a:pt x="329435" y="253018"/>
                </a:cubicBezTo>
                <a:cubicBezTo>
                  <a:pt x="327599" y="252789"/>
                  <a:pt x="325248" y="252674"/>
                  <a:pt x="322380" y="252674"/>
                </a:cubicBezTo>
                <a:close/>
                <a:moveTo>
                  <a:pt x="436610" y="250609"/>
                </a:moveTo>
                <a:cubicBezTo>
                  <a:pt x="427891" y="250609"/>
                  <a:pt x="419832" y="251900"/>
                  <a:pt x="412432" y="254481"/>
                </a:cubicBezTo>
                <a:cubicBezTo>
                  <a:pt x="405033" y="257062"/>
                  <a:pt x="398694" y="260762"/>
                  <a:pt x="393417" y="265580"/>
                </a:cubicBezTo>
                <a:cubicBezTo>
                  <a:pt x="388140" y="270399"/>
                  <a:pt x="384010" y="276307"/>
                  <a:pt x="381027" y="283305"/>
                </a:cubicBezTo>
                <a:cubicBezTo>
                  <a:pt x="378045" y="290303"/>
                  <a:pt x="376553" y="298219"/>
                  <a:pt x="376553" y="307052"/>
                </a:cubicBezTo>
                <a:cubicBezTo>
                  <a:pt x="376553" y="314624"/>
                  <a:pt x="377586" y="321077"/>
                  <a:pt x="379651" y="326411"/>
                </a:cubicBezTo>
                <a:cubicBezTo>
                  <a:pt x="381715" y="331746"/>
                  <a:pt x="384526" y="336536"/>
                  <a:pt x="388083" y="340780"/>
                </a:cubicBezTo>
                <a:cubicBezTo>
                  <a:pt x="383838" y="345140"/>
                  <a:pt x="380281" y="350073"/>
                  <a:pt x="377413" y="355579"/>
                </a:cubicBezTo>
                <a:cubicBezTo>
                  <a:pt x="374545" y="361086"/>
                  <a:pt x="373111" y="367338"/>
                  <a:pt x="373111" y="374336"/>
                </a:cubicBezTo>
                <a:cubicBezTo>
                  <a:pt x="373111" y="379384"/>
                  <a:pt x="374459" y="384088"/>
                  <a:pt x="377155" y="388447"/>
                </a:cubicBezTo>
                <a:cubicBezTo>
                  <a:pt x="379851" y="392807"/>
                  <a:pt x="384010" y="396420"/>
                  <a:pt x="389631" y="399288"/>
                </a:cubicBezTo>
                <a:cubicBezTo>
                  <a:pt x="385960" y="402156"/>
                  <a:pt x="382719" y="405053"/>
                  <a:pt x="379909" y="407979"/>
                </a:cubicBezTo>
                <a:cubicBezTo>
                  <a:pt x="377098" y="410904"/>
                  <a:pt x="374746" y="413973"/>
                  <a:pt x="372853" y="417185"/>
                </a:cubicBezTo>
                <a:cubicBezTo>
                  <a:pt x="370960" y="420397"/>
                  <a:pt x="369555" y="423782"/>
                  <a:pt x="368637" y="427338"/>
                </a:cubicBezTo>
                <a:cubicBezTo>
                  <a:pt x="367720" y="430894"/>
                  <a:pt x="367261" y="434565"/>
                  <a:pt x="367261" y="438351"/>
                </a:cubicBezTo>
                <a:cubicBezTo>
                  <a:pt x="367261" y="444317"/>
                  <a:pt x="368523" y="449852"/>
                  <a:pt x="371046" y="454957"/>
                </a:cubicBezTo>
                <a:cubicBezTo>
                  <a:pt x="373570" y="460062"/>
                  <a:pt x="377643" y="464450"/>
                  <a:pt x="383264" y="468121"/>
                </a:cubicBezTo>
                <a:cubicBezTo>
                  <a:pt x="388886" y="471793"/>
                  <a:pt x="396084" y="474689"/>
                  <a:pt x="404861" y="476812"/>
                </a:cubicBezTo>
                <a:cubicBezTo>
                  <a:pt x="413637" y="478934"/>
                  <a:pt x="424277" y="479995"/>
                  <a:pt x="436782" y="479995"/>
                </a:cubicBezTo>
                <a:cubicBezTo>
                  <a:pt x="449745" y="479995"/>
                  <a:pt x="460988" y="478590"/>
                  <a:pt x="470510" y="475779"/>
                </a:cubicBezTo>
                <a:cubicBezTo>
                  <a:pt x="480032" y="472968"/>
                  <a:pt x="487862" y="469125"/>
                  <a:pt x="493999" y="464250"/>
                </a:cubicBezTo>
                <a:cubicBezTo>
                  <a:pt x="500137" y="459374"/>
                  <a:pt x="504697" y="453724"/>
                  <a:pt x="507680" y="447299"/>
                </a:cubicBezTo>
                <a:cubicBezTo>
                  <a:pt x="510663" y="440875"/>
                  <a:pt x="512154" y="434106"/>
                  <a:pt x="512154" y="426994"/>
                </a:cubicBezTo>
                <a:cubicBezTo>
                  <a:pt x="512154" y="420225"/>
                  <a:pt x="510835" y="414288"/>
                  <a:pt x="508196" y="409183"/>
                </a:cubicBezTo>
                <a:cubicBezTo>
                  <a:pt x="505558" y="404078"/>
                  <a:pt x="501887" y="399776"/>
                  <a:pt x="497183" y="396277"/>
                </a:cubicBezTo>
                <a:cubicBezTo>
                  <a:pt x="492479" y="392778"/>
                  <a:pt x="486915" y="390082"/>
                  <a:pt x="480491" y="388189"/>
                </a:cubicBezTo>
                <a:cubicBezTo>
                  <a:pt x="474066" y="386296"/>
                  <a:pt x="467011" y="385235"/>
                  <a:pt x="459325" y="385006"/>
                </a:cubicBezTo>
                <a:lnTo>
                  <a:pt x="418885" y="383285"/>
                </a:lnTo>
                <a:cubicBezTo>
                  <a:pt x="412690" y="383055"/>
                  <a:pt x="407729" y="381621"/>
                  <a:pt x="404000" y="378983"/>
                </a:cubicBezTo>
                <a:cubicBezTo>
                  <a:pt x="400272" y="376344"/>
                  <a:pt x="398408" y="373017"/>
                  <a:pt x="398408" y="369002"/>
                </a:cubicBezTo>
                <a:cubicBezTo>
                  <a:pt x="398408" y="365560"/>
                  <a:pt x="399067" y="362520"/>
                  <a:pt x="400387" y="359882"/>
                </a:cubicBezTo>
                <a:cubicBezTo>
                  <a:pt x="401706" y="357243"/>
                  <a:pt x="403398" y="354891"/>
                  <a:pt x="405463" y="352826"/>
                </a:cubicBezTo>
                <a:cubicBezTo>
                  <a:pt x="408560" y="355350"/>
                  <a:pt x="412948" y="357444"/>
                  <a:pt x="418627" y="359107"/>
                </a:cubicBezTo>
                <a:cubicBezTo>
                  <a:pt x="424306" y="360771"/>
                  <a:pt x="430300" y="361602"/>
                  <a:pt x="436610" y="361602"/>
                </a:cubicBezTo>
                <a:cubicBezTo>
                  <a:pt x="445558" y="361602"/>
                  <a:pt x="453703" y="360340"/>
                  <a:pt x="461046" y="357817"/>
                </a:cubicBezTo>
                <a:cubicBezTo>
                  <a:pt x="468388" y="355293"/>
                  <a:pt x="474726" y="351650"/>
                  <a:pt x="480061" y="346889"/>
                </a:cubicBezTo>
                <a:cubicBezTo>
                  <a:pt x="485395" y="342128"/>
                  <a:pt x="489496" y="336306"/>
                  <a:pt x="492365" y="329423"/>
                </a:cubicBezTo>
                <a:cubicBezTo>
                  <a:pt x="495233" y="322540"/>
                  <a:pt x="496667" y="314624"/>
                  <a:pt x="496667" y="305676"/>
                </a:cubicBezTo>
                <a:cubicBezTo>
                  <a:pt x="496667" y="300284"/>
                  <a:pt x="495864" y="295092"/>
                  <a:pt x="494257" y="290102"/>
                </a:cubicBezTo>
                <a:cubicBezTo>
                  <a:pt x="492651" y="285112"/>
                  <a:pt x="489841" y="280551"/>
                  <a:pt x="485826" y="276422"/>
                </a:cubicBezTo>
                <a:lnTo>
                  <a:pt x="508024" y="276422"/>
                </a:lnTo>
                <a:cubicBezTo>
                  <a:pt x="509745" y="276422"/>
                  <a:pt x="511150" y="275532"/>
                  <a:pt x="512240" y="273754"/>
                </a:cubicBezTo>
                <a:cubicBezTo>
                  <a:pt x="513330" y="271976"/>
                  <a:pt x="513875" y="269079"/>
                  <a:pt x="513875" y="265064"/>
                </a:cubicBezTo>
                <a:cubicBezTo>
                  <a:pt x="513875" y="261164"/>
                  <a:pt x="513387" y="258267"/>
                  <a:pt x="512412" y="256374"/>
                </a:cubicBezTo>
                <a:cubicBezTo>
                  <a:pt x="511437" y="254481"/>
                  <a:pt x="509974" y="253535"/>
                  <a:pt x="508024" y="253535"/>
                </a:cubicBezTo>
                <a:lnTo>
                  <a:pt x="461218" y="253535"/>
                </a:lnTo>
                <a:cubicBezTo>
                  <a:pt x="457661" y="252617"/>
                  <a:pt x="453847" y="251900"/>
                  <a:pt x="449774" y="251384"/>
                </a:cubicBezTo>
                <a:cubicBezTo>
                  <a:pt x="445702" y="250867"/>
                  <a:pt x="441314" y="250609"/>
                  <a:pt x="436610" y="250609"/>
                </a:cubicBezTo>
                <a:close/>
                <a:moveTo>
                  <a:pt x="1984883" y="250265"/>
                </a:moveTo>
                <a:cubicBezTo>
                  <a:pt x="1975476" y="250265"/>
                  <a:pt x="1967244" y="251527"/>
                  <a:pt x="1960189" y="254051"/>
                </a:cubicBezTo>
                <a:cubicBezTo>
                  <a:pt x="1953134" y="256575"/>
                  <a:pt x="1947254" y="259930"/>
                  <a:pt x="1942551" y="264118"/>
                </a:cubicBezTo>
                <a:cubicBezTo>
                  <a:pt x="1937847" y="268305"/>
                  <a:pt x="1934319" y="273181"/>
                  <a:pt x="1931968" y="278745"/>
                </a:cubicBezTo>
                <a:cubicBezTo>
                  <a:pt x="1929616" y="284309"/>
                  <a:pt x="1928440" y="290131"/>
                  <a:pt x="1928440" y="296211"/>
                </a:cubicBezTo>
                <a:cubicBezTo>
                  <a:pt x="1928440" y="303094"/>
                  <a:pt x="1929558" y="309002"/>
                  <a:pt x="1931795" y="313936"/>
                </a:cubicBezTo>
                <a:cubicBezTo>
                  <a:pt x="1934032" y="318869"/>
                  <a:pt x="1936986" y="323113"/>
                  <a:pt x="1940658" y="326670"/>
                </a:cubicBezTo>
                <a:cubicBezTo>
                  <a:pt x="1944329" y="330226"/>
                  <a:pt x="1948487" y="333237"/>
                  <a:pt x="1953134" y="335704"/>
                </a:cubicBezTo>
                <a:cubicBezTo>
                  <a:pt x="1957780" y="338170"/>
                  <a:pt x="1962541" y="340379"/>
                  <a:pt x="1967416" y="342329"/>
                </a:cubicBezTo>
                <a:cubicBezTo>
                  <a:pt x="1972292" y="344279"/>
                  <a:pt x="1977025" y="346144"/>
                  <a:pt x="1981613" y="347922"/>
                </a:cubicBezTo>
                <a:cubicBezTo>
                  <a:pt x="1986202" y="349700"/>
                  <a:pt x="1990332" y="351736"/>
                  <a:pt x="1994003" y="354031"/>
                </a:cubicBezTo>
                <a:cubicBezTo>
                  <a:pt x="1997674" y="356325"/>
                  <a:pt x="2000628" y="358964"/>
                  <a:pt x="2002865" y="361947"/>
                </a:cubicBezTo>
                <a:cubicBezTo>
                  <a:pt x="2005103" y="364929"/>
                  <a:pt x="2006221" y="368600"/>
                  <a:pt x="2006221" y="372960"/>
                </a:cubicBezTo>
                <a:cubicBezTo>
                  <a:pt x="2006221" y="377205"/>
                  <a:pt x="2005447" y="380876"/>
                  <a:pt x="2003898" y="383973"/>
                </a:cubicBezTo>
                <a:cubicBezTo>
                  <a:pt x="2002349" y="387071"/>
                  <a:pt x="2000141" y="389623"/>
                  <a:pt x="1997273" y="391631"/>
                </a:cubicBezTo>
                <a:cubicBezTo>
                  <a:pt x="1994405" y="393638"/>
                  <a:pt x="1991020" y="395158"/>
                  <a:pt x="1987120" y="396191"/>
                </a:cubicBezTo>
                <a:cubicBezTo>
                  <a:pt x="1983219" y="397223"/>
                  <a:pt x="1978860" y="397740"/>
                  <a:pt x="1974042" y="397740"/>
                </a:cubicBezTo>
                <a:cubicBezTo>
                  <a:pt x="1967617" y="397740"/>
                  <a:pt x="1961938" y="396965"/>
                  <a:pt x="1957005" y="395417"/>
                </a:cubicBezTo>
                <a:cubicBezTo>
                  <a:pt x="1952072" y="393868"/>
                  <a:pt x="1947799" y="392176"/>
                  <a:pt x="1944185" y="390340"/>
                </a:cubicBezTo>
                <a:cubicBezTo>
                  <a:pt x="1940572" y="388505"/>
                  <a:pt x="1937532" y="386812"/>
                  <a:pt x="1935065" y="385264"/>
                </a:cubicBezTo>
                <a:cubicBezTo>
                  <a:pt x="1932598" y="383715"/>
                  <a:pt x="1930734" y="382941"/>
                  <a:pt x="1929472" y="382941"/>
                </a:cubicBezTo>
                <a:cubicBezTo>
                  <a:pt x="1928669" y="382941"/>
                  <a:pt x="1927952" y="383141"/>
                  <a:pt x="1927321" y="383543"/>
                </a:cubicBezTo>
                <a:cubicBezTo>
                  <a:pt x="1926690" y="383944"/>
                  <a:pt x="1926203" y="384604"/>
                  <a:pt x="1925859" y="385522"/>
                </a:cubicBezTo>
                <a:cubicBezTo>
                  <a:pt x="1925514" y="386440"/>
                  <a:pt x="1925228" y="387644"/>
                  <a:pt x="1924998" y="389136"/>
                </a:cubicBezTo>
                <a:cubicBezTo>
                  <a:pt x="1924769" y="390627"/>
                  <a:pt x="1924654" y="392463"/>
                  <a:pt x="1924654" y="394642"/>
                </a:cubicBezTo>
                <a:cubicBezTo>
                  <a:pt x="1924654" y="398199"/>
                  <a:pt x="1924941" y="401009"/>
                  <a:pt x="1925514" y="403074"/>
                </a:cubicBezTo>
                <a:cubicBezTo>
                  <a:pt x="1926088" y="405139"/>
                  <a:pt x="1927006" y="406745"/>
                  <a:pt x="1928268" y="407893"/>
                </a:cubicBezTo>
                <a:cubicBezTo>
                  <a:pt x="1929530" y="409040"/>
                  <a:pt x="1931537" y="410330"/>
                  <a:pt x="1934291" y="411764"/>
                </a:cubicBezTo>
                <a:cubicBezTo>
                  <a:pt x="1937044" y="413198"/>
                  <a:pt x="1940399" y="414575"/>
                  <a:pt x="1944358" y="415894"/>
                </a:cubicBezTo>
                <a:cubicBezTo>
                  <a:pt x="1948315" y="417214"/>
                  <a:pt x="1952789" y="418304"/>
                  <a:pt x="1957780" y="419164"/>
                </a:cubicBezTo>
                <a:cubicBezTo>
                  <a:pt x="1962770" y="420024"/>
                  <a:pt x="1968019" y="420455"/>
                  <a:pt x="1973525" y="420455"/>
                </a:cubicBezTo>
                <a:cubicBezTo>
                  <a:pt x="1982474" y="420455"/>
                  <a:pt x="1990676" y="419365"/>
                  <a:pt x="1998133" y="417185"/>
                </a:cubicBezTo>
                <a:cubicBezTo>
                  <a:pt x="2005590" y="415005"/>
                  <a:pt x="2012014" y="411793"/>
                  <a:pt x="2017407" y="407548"/>
                </a:cubicBezTo>
                <a:cubicBezTo>
                  <a:pt x="2022798" y="403304"/>
                  <a:pt x="2026957" y="398084"/>
                  <a:pt x="2029883" y="391889"/>
                </a:cubicBezTo>
                <a:cubicBezTo>
                  <a:pt x="2032808" y="385694"/>
                  <a:pt x="2034271" y="378639"/>
                  <a:pt x="2034271" y="370723"/>
                </a:cubicBezTo>
                <a:cubicBezTo>
                  <a:pt x="2034271" y="364069"/>
                  <a:pt x="2033152" y="358333"/>
                  <a:pt x="2030915" y="353515"/>
                </a:cubicBezTo>
                <a:cubicBezTo>
                  <a:pt x="2028678" y="348696"/>
                  <a:pt x="2025724" y="344566"/>
                  <a:pt x="2022053" y="341125"/>
                </a:cubicBezTo>
                <a:cubicBezTo>
                  <a:pt x="2018381" y="337683"/>
                  <a:pt x="2014165" y="334758"/>
                  <a:pt x="2009405" y="332348"/>
                </a:cubicBezTo>
                <a:cubicBezTo>
                  <a:pt x="2004644" y="329939"/>
                  <a:pt x="1999825" y="327759"/>
                  <a:pt x="1994950" y="325809"/>
                </a:cubicBezTo>
                <a:cubicBezTo>
                  <a:pt x="1990074" y="323859"/>
                  <a:pt x="1985284" y="321966"/>
                  <a:pt x="1980581" y="320131"/>
                </a:cubicBezTo>
                <a:cubicBezTo>
                  <a:pt x="1975877" y="318295"/>
                  <a:pt x="1971690" y="316230"/>
                  <a:pt x="1968019" y="313936"/>
                </a:cubicBezTo>
                <a:cubicBezTo>
                  <a:pt x="1964348" y="311641"/>
                  <a:pt x="1961365" y="308974"/>
                  <a:pt x="1959071" y="305934"/>
                </a:cubicBezTo>
                <a:cubicBezTo>
                  <a:pt x="1956776" y="302894"/>
                  <a:pt x="1955629" y="299136"/>
                  <a:pt x="1955629" y="294662"/>
                </a:cubicBezTo>
                <a:cubicBezTo>
                  <a:pt x="1955629" y="291450"/>
                  <a:pt x="1956231" y="288467"/>
                  <a:pt x="1957436" y="285714"/>
                </a:cubicBezTo>
                <a:cubicBezTo>
                  <a:pt x="1958640" y="282961"/>
                  <a:pt x="1960419" y="280580"/>
                  <a:pt x="1962770" y="278573"/>
                </a:cubicBezTo>
                <a:cubicBezTo>
                  <a:pt x="1965122" y="276565"/>
                  <a:pt x="1968134" y="275016"/>
                  <a:pt x="1971805" y="273926"/>
                </a:cubicBezTo>
                <a:cubicBezTo>
                  <a:pt x="1975476" y="272836"/>
                  <a:pt x="1979720" y="272292"/>
                  <a:pt x="1984539" y="272292"/>
                </a:cubicBezTo>
                <a:cubicBezTo>
                  <a:pt x="1989931" y="272292"/>
                  <a:pt x="1994720" y="272923"/>
                  <a:pt x="1998908" y="274184"/>
                </a:cubicBezTo>
                <a:cubicBezTo>
                  <a:pt x="2003095" y="275446"/>
                  <a:pt x="2006737" y="276794"/>
                  <a:pt x="2009835" y="278228"/>
                </a:cubicBezTo>
                <a:cubicBezTo>
                  <a:pt x="2012932" y="279662"/>
                  <a:pt x="2015456" y="281010"/>
                  <a:pt x="2017407" y="282272"/>
                </a:cubicBezTo>
                <a:cubicBezTo>
                  <a:pt x="2019357" y="283534"/>
                  <a:pt x="2020848" y="284165"/>
                  <a:pt x="2021881" y="284165"/>
                </a:cubicBezTo>
                <a:cubicBezTo>
                  <a:pt x="2022569" y="284165"/>
                  <a:pt x="2023200" y="283964"/>
                  <a:pt x="2023774" y="283563"/>
                </a:cubicBezTo>
                <a:cubicBezTo>
                  <a:pt x="2024347" y="283161"/>
                  <a:pt x="2024835" y="282502"/>
                  <a:pt x="2025236" y="281584"/>
                </a:cubicBezTo>
                <a:cubicBezTo>
                  <a:pt x="2025638" y="280666"/>
                  <a:pt x="2025925" y="279490"/>
                  <a:pt x="2026097" y="278056"/>
                </a:cubicBezTo>
                <a:cubicBezTo>
                  <a:pt x="2026269" y="276622"/>
                  <a:pt x="2026355" y="274930"/>
                  <a:pt x="2026355" y="272980"/>
                </a:cubicBezTo>
                <a:cubicBezTo>
                  <a:pt x="2026355" y="271144"/>
                  <a:pt x="2026269" y="269596"/>
                  <a:pt x="2026097" y="268334"/>
                </a:cubicBezTo>
                <a:cubicBezTo>
                  <a:pt x="2025925" y="267072"/>
                  <a:pt x="2025753" y="266011"/>
                  <a:pt x="2025580" y="265150"/>
                </a:cubicBezTo>
                <a:cubicBezTo>
                  <a:pt x="2025408" y="264290"/>
                  <a:pt x="2025122" y="263515"/>
                  <a:pt x="2024720" y="262827"/>
                </a:cubicBezTo>
                <a:cubicBezTo>
                  <a:pt x="2024318" y="262139"/>
                  <a:pt x="2023515" y="261336"/>
                  <a:pt x="2022311" y="260418"/>
                </a:cubicBezTo>
                <a:cubicBezTo>
                  <a:pt x="2021106" y="259500"/>
                  <a:pt x="2019328" y="258439"/>
                  <a:pt x="2016976" y="257234"/>
                </a:cubicBezTo>
                <a:cubicBezTo>
                  <a:pt x="2014625" y="256030"/>
                  <a:pt x="2011785" y="254911"/>
                  <a:pt x="2008458" y="253879"/>
                </a:cubicBezTo>
                <a:cubicBezTo>
                  <a:pt x="2005131" y="252846"/>
                  <a:pt x="2001403" y="251986"/>
                  <a:pt x="1997273" y="251297"/>
                </a:cubicBezTo>
                <a:cubicBezTo>
                  <a:pt x="1993143" y="250609"/>
                  <a:pt x="1989013" y="250265"/>
                  <a:pt x="1984883" y="250265"/>
                </a:cubicBezTo>
                <a:close/>
                <a:moveTo>
                  <a:pt x="1829609" y="250265"/>
                </a:moveTo>
                <a:cubicBezTo>
                  <a:pt x="1818251" y="250265"/>
                  <a:pt x="1807984" y="252244"/>
                  <a:pt x="1798806" y="256202"/>
                </a:cubicBezTo>
                <a:cubicBezTo>
                  <a:pt x="1789628" y="260160"/>
                  <a:pt x="1781798" y="265838"/>
                  <a:pt x="1775317" y="273238"/>
                </a:cubicBezTo>
                <a:cubicBezTo>
                  <a:pt x="1768835" y="280638"/>
                  <a:pt x="1763873" y="289643"/>
                  <a:pt x="1760431" y="300255"/>
                </a:cubicBezTo>
                <a:cubicBezTo>
                  <a:pt x="1756990" y="310867"/>
                  <a:pt x="1755269" y="322826"/>
                  <a:pt x="1755269" y="336134"/>
                </a:cubicBezTo>
                <a:cubicBezTo>
                  <a:pt x="1755269" y="350130"/>
                  <a:pt x="1756932" y="362405"/>
                  <a:pt x="1760259" y="372960"/>
                </a:cubicBezTo>
                <a:cubicBezTo>
                  <a:pt x="1763586" y="383514"/>
                  <a:pt x="1768519" y="392290"/>
                  <a:pt x="1775059" y="399288"/>
                </a:cubicBezTo>
                <a:cubicBezTo>
                  <a:pt x="1781598" y="406286"/>
                  <a:pt x="1789657" y="411564"/>
                  <a:pt x="1799236" y="415120"/>
                </a:cubicBezTo>
                <a:cubicBezTo>
                  <a:pt x="1808815" y="418676"/>
                  <a:pt x="1819972" y="420455"/>
                  <a:pt x="1832706" y="420455"/>
                </a:cubicBezTo>
                <a:cubicBezTo>
                  <a:pt x="1840048" y="420455"/>
                  <a:pt x="1846960" y="419910"/>
                  <a:pt x="1853442" y="418820"/>
                </a:cubicBezTo>
                <a:cubicBezTo>
                  <a:pt x="1859924" y="417730"/>
                  <a:pt x="1865631" y="416497"/>
                  <a:pt x="1870564" y="415120"/>
                </a:cubicBezTo>
                <a:cubicBezTo>
                  <a:pt x="1875497" y="413743"/>
                  <a:pt x="1879513" y="412338"/>
                  <a:pt x="1882610" y="410904"/>
                </a:cubicBezTo>
                <a:cubicBezTo>
                  <a:pt x="1885707" y="409470"/>
                  <a:pt x="1887572" y="408438"/>
                  <a:pt x="1888203" y="407807"/>
                </a:cubicBezTo>
                <a:cubicBezTo>
                  <a:pt x="1888834" y="407176"/>
                  <a:pt x="1889350" y="406516"/>
                  <a:pt x="1889752" y="405828"/>
                </a:cubicBezTo>
                <a:cubicBezTo>
                  <a:pt x="1890153" y="405139"/>
                  <a:pt x="1890440" y="404365"/>
                  <a:pt x="1890612" y="403504"/>
                </a:cubicBezTo>
                <a:cubicBezTo>
                  <a:pt x="1890784" y="402644"/>
                  <a:pt x="1890927" y="401669"/>
                  <a:pt x="1891042" y="400579"/>
                </a:cubicBezTo>
                <a:cubicBezTo>
                  <a:pt x="1891157" y="399489"/>
                  <a:pt x="1891214" y="398199"/>
                  <a:pt x="1891214" y="396707"/>
                </a:cubicBezTo>
                <a:cubicBezTo>
                  <a:pt x="1891214" y="394642"/>
                  <a:pt x="1891128" y="392893"/>
                  <a:pt x="1890955" y="391459"/>
                </a:cubicBezTo>
                <a:cubicBezTo>
                  <a:pt x="1890782" y="390025"/>
                  <a:pt x="1890522" y="388906"/>
                  <a:pt x="1890176" y="388103"/>
                </a:cubicBezTo>
                <a:cubicBezTo>
                  <a:pt x="1889830" y="387300"/>
                  <a:pt x="1889340" y="386698"/>
                  <a:pt x="1888707" y="386296"/>
                </a:cubicBezTo>
                <a:cubicBezTo>
                  <a:pt x="1888073" y="385895"/>
                  <a:pt x="1887353" y="385694"/>
                  <a:pt x="1886546" y="385694"/>
                </a:cubicBezTo>
                <a:cubicBezTo>
                  <a:pt x="1885163" y="385694"/>
                  <a:pt x="1883116" y="386296"/>
                  <a:pt x="1880407" y="387501"/>
                </a:cubicBezTo>
                <a:cubicBezTo>
                  <a:pt x="1877697" y="388705"/>
                  <a:pt x="1874239" y="390053"/>
                  <a:pt x="1870031" y="391545"/>
                </a:cubicBezTo>
                <a:cubicBezTo>
                  <a:pt x="1865823" y="393036"/>
                  <a:pt x="1860837" y="394384"/>
                  <a:pt x="1855073" y="395589"/>
                </a:cubicBezTo>
                <a:cubicBezTo>
                  <a:pt x="1849309" y="396793"/>
                  <a:pt x="1842738" y="397396"/>
                  <a:pt x="1835360" y="397396"/>
                </a:cubicBezTo>
                <a:cubicBezTo>
                  <a:pt x="1826023" y="397396"/>
                  <a:pt x="1818126" y="396076"/>
                  <a:pt x="1811671" y="393438"/>
                </a:cubicBezTo>
                <a:cubicBezTo>
                  <a:pt x="1805215" y="390799"/>
                  <a:pt x="1799969" y="387013"/>
                  <a:pt x="1795934" y="382080"/>
                </a:cubicBezTo>
                <a:cubicBezTo>
                  <a:pt x="1791899" y="377147"/>
                  <a:pt x="1789017" y="371239"/>
                  <a:pt x="1787288" y="364356"/>
                </a:cubicBezTo>
                <a:cubicBezTo>
                  <a:pt x="1785560" y="357472"/>
                  <a:pt x="1784695" y="349729"/>
                  <a:pt x="1784695" y="341125"/>
                </a:cubicBezTo>
                <a:lnTo>
                  <a:pt x="1886689" y="341125"/>
                </a:lnTo>
                <a:cubicBezTo>
                  <a:pt x="1889571" y="341125"/>
                  <a:pt x="1892136" y="340178"/>
                  <a:pt x="1894383" y="338285"/>
                </a:cubicBezTo>
                <a:cubicBezTo>
                  <a:pt x="1896630" y="336392"/>
                  <a:pt x="1897753" y="333209"/>
                  <a:pt x="1897753" y="328735"/>
                </a:cubicBezTo>
                <a:lnTo>
                  <a:pt x="1897753" y="323572"/>
                </a:lnTo>
                <a:cubicBezTo>
                  <a:pt x="1897753" y="313477"/>
                  <a:pt x="1896463" y="303983"/>
                  <a:pt x="1893882" y="295092"/>
                </a:cubicBezTo>
                <a:cubicBezTo>
                  <a:pt x="1891300" y="286202"/>
                  <a:pt x="1887256" y="278458"/>
                  <a:pt x="1881750" y="271861"/>
                </a:cubicBezTo>
                <a:cubicBezTo>
                  <a:pt x="1876243" y="265265"/>
                  <a:pt x="1869216" y="260016"/>
                  <a:pt x="1860670" y="256116"/>
                </a:cubicBezTo>
                <a:cubicBezTo>
                  <a:pt x="1852123" y="252215"/>
                  <a:pt x="1841769" y="250265"/>
                  <a:pt x="1829609" y="250265"/>
                </a:cubicBezTo>
                <a:close/>
                <a:moveTo>
                  <a:pt x="1573527" y="250265"/>
                </a:moveTo>
                <a:cubicBezTo>
                  <a:pt x="1567561" y="250265"/>
                  <a:pt x="1561653" y="250810"/>
                  <a:pt x="1555802" y="251900"/>
                </a:cubicBezTo>
                <a:cubicBezTo>
                  <a:pt x="1549951" y="252990"/>
                  <a:pt x="1544559" y="254366"/>
                  <a:pt x="1539626" y="256030"/>
                </a:cubicBezTo>
                <a:cubicBezTo>
                  <a:pt x="1534693" y="257693"/>
                  <a:pt x="1530334" y="259529"/>
                  <a:pt x="1526548" y="261536"/>
                </a:cubicBezTo>
                <a:cubicBezTo>
                  <a:pt x="1522762" y="263544"/>
                  <a:pt x="1520095" y="265294"/>
                  <a:pt x="1518546" y="266785"/>
                </a:cubicBezTo>
                <a:cubicBezTo>
                  <a:pt x="1516998" y="268276"/>
                  <a:pt x="1516022" y="269854"/>
                  <a:pt x="1515621" y="271517"/>
                </a:cubicBezTo>
                <a:cubicBezTo>
                  <a:pt x="1515219" y="273181"/>
                  <a:pt x="1515018" y="275446"/>
                  <a:pt x="1515018" y="278314"/>
                </a:cubicBezTo>
                <a:cubicBezTo>
                  <a:pt x="1515018" y="280035"/>
                  <a:pt x="1515133" y="281613"/>
                  <a:pt x="1515363" y="283047"/>
                </a:cubicBezTo>
                <a:cubicBezTo>
                  <a:pt x="1515592" y="284481"/>
                  <a:pt x="1515965" y="285657"/>
                  <a:pt x="1516481" y="286574"/>
                </a:cubicBezTo>
                <a:cubicBezTo>
                  <a:pt x="1516998" y="287492"/>
                  <a:pt x="1517600" y="288181"/>
                  <a:pt x="1518288" y="288639"/>
                </a:cubicBezTo>
                <a:cubicBezTo>
                  <a:pt x="1518976" y="289098"/>
                  <a:pt x="1519779" y="289328"/>
                  <a:pt x="1520697" y="289328"/>
                </a:cubicBezTo>
                <a:cubicBezTo>
                  <a:pt x="1522074" y="289328"/>
                  <a:pt x="1524168" y="288496"/>
                  <a:pt x="1526978" y="286833"/>
                </a:cubicBezTo>
                <a:cubicBezTo>
                  <a:pt x="1529789" y="285169"/>
                  <a:pt x="1533288" y="283334"/>
                  <a:pt x="1537475" y="281326"/>
                </a:cubicBezTo>
                <a:cubicBezTo>
                  <a:pt x="1541663" y="279318"/>
                  <a:pt x="1546538" y="277483"/>
                  <a:pt x="1552102" y="275819"/>
                </a:cubicBezTo>
                <a:cubicBezTo>
                  <a:pt x="1557666" y="274156"/>
                  <a:pt x="1563947" y="273324"/>
                  <a:pt x="1570945" y="273324"/>
                </a:cubicBezTo>
                <a:cubicBezTo>
                  <a:pt x="1577484" y="273324"/>
                  <a:pt x="1582991" y="274098"/>
                  <a:pt x="1587465" y="275647"/>
                </a:cubicBezTo>
                <a:cubicBezTo>
                  <a:pt x="1591939" y="277196"/>
                  <a:pt x="1595582" y="279490"/>
                  <a:pt x="1598393" y="282530"/>
                </a:cubicBezTo>
                <a:cubicBezTo>
                  <a:pt x="1601203" y="285571"/>
                  <a:pt x="1603239" y="289385"/>
                  <a:pt x="1604502" y="293974"/>
                </a:cubicBezTo>
                <a:cubicBezTo>
                  <a:pt x="1605763" y="298563"/>
                  <a:pt x="1606394" y="303840"/>
                  <a:pt x="1606394" y="309806"/>
                </a:cubicBezTo>
                <a:lnTo>
                  <a:pt x="1606394" y="321851"/>
                </a:lnTo>
                <a:lnTo>
                  <a:pt x="1585056" y="321851"/>
                </a:lnTo>
                <a:cubicBezTo>
                  <a:pt x="1573010" y="321851"/>
                  <a:pt x="1562169" y="322912"/>
                  <a:pt x="1552532" y="325035"/>
                </a:cubicBezTo>
                <a:cubicBezTo>
                  <a:pt x="1542896" y="327157"/>
                  <a:pt x="1534751" y="330341"/>
                  <a:pt x="1528097" y="334585"/>
                </a:cubicBezTo>
                <a:cubicBezTo>
                  <a:pt x="1521443" y="338830"/>
                  <a:pt x="1516338" y="344165"/>
                  <a:pt x="1512781" y="350589"/>
                </a:cubicBezTo>
                <a:cubicBezTo>
                  <a:pt x="1509225" y="357014"/>
                  <a:pt x="1507447" y="364585"/>
                  <a:pt x="1507447" y="373304"/>
                </a:cubicBezTo>
                <a:cubicBezTo>
                  <a:pt x="1507447" y="380761"/>
                  <a:pt x="1508738" y="387415"/>
                  <a:pt x="1511319" y="393266"/>
                </a:cubicBezTo>
                <a:cubicBezTo>
                  <a:pt x="1513900" y="399116"/>
                  <a:pt x="1517514" y="404049"/>
                  <a:pt x="1522160" y="408065"/>
                </a:cubicBezTo>
                <a:cubicBezTo>
                  <a:pt x="1526806" y="412080"/>
                  <a:pt x="1532427" y="415149"/>
                  <a:pt x="1539024" y="417271"/>
                </a:cubicBezTo>
                <a:cubicBezTo>
                  <a:pt x="1545621" y="419393"/>
                  <a:pt x="1552991" y="420455"/>
                  <a:pt x="1561137" y="420455"/>
                </a:cubicBezTo>
                <a:cubicBezTo>
                  <a:pt x="1570429" y="420455"/>
                  <a:pt x="1579234" y="418447"/>
                  <a:pt x="1587551" y="414432"/>
                </a:cubicBezTo>
                <a:cubicBezTo>
                  <a:pt x="1595869" y="410416"/>
                  <a:pt x="1603411" y="404795"/>
                  <a:pt x="1610180" y="397568"/>
                </a:cubicBezTo>
                <a:lnTo>
                  <a:pt x="1610180" y="413055"/>
                </a:lnTo>
                <a:cubicBezTo>
                  <a:pt x="1610180" y="414432"/>
                  <a:pt x="1610582" y="415464"/>
                  <a:pt x="1611385" y="416153"/>
                </a:cubicBezTo>
                <a:cubicBezTo>
                  <a:pt x="1612188" y="416841"/>
                  <a:pt x="1613478" y="417357"/>
                  <a:pt x="1615257" y="417701"/>
                </a:cubicBezTo>
                <a:cubicBezTo>
                  <a:pt x="1617035" y="418045"/>
                  <a:pt x="1619415" y="418218"/>
                  <a:pt x="1622398" y="418218"/>
                </a:cubicBezTo>
                <a:cubicBezTo>
                  <a:pt x="1625496" y="418218"/>
                  <a:pt x="1627847" y="418045"/>
                  <a:pt x="1629453" y="417701"/>
                </a:cubicBezTo>
                <a:cubicBezTo>
                  <a:pt x="1631059" y="417357"/>
                  <a:pt x="1632321" y="416841"/>
                  <a:pt x="1633239" y="416153"/>
                </a:cubicBezTo>
                <a:cubicBezTo>
                  <a:pt x="1634157" y="415464"/>
                  <a:pt x="1634616" y="414432"/>
                  <a:pt x="1634616" y="413055"/>
                </a:cubicBezTo>
                <a:lnTo>
                  <a:pt x="1634616" y="308601"/>
                </a:lnTo>
                <a:cubicBezTo>
                  <a:pt x="1634616" y="298964"/>
                  <a:pt x="1633526" y="290532"/>
                  <a:pt x="1631346" y="283305"/>
                </a:cubicBezTo>
                <a:cubicBezTo>
                  <a:pt x="1629167" y="276077"/>
                  <a:pt x="1625668" y="270026"/>
                  <a:pt x="1620849" y="265150"/>
                </a:cubicBezTo>
                <a:cubicBezTo>
                  <a:pt x="1616031" y="260274"/>
                  <a:pt x="1609721" y="256575"/>
                  <a:pt x="1601920" y="254051"/>
                </a:cubicBezTo>
                <a:cubicBezTo>
                  <a:pt x="1594119" y="251527"/>
                  <a:pt x="1584654" y="250265"/>
                  <a:pt x="1573527" y="250265"/>
                </a:cubicBezTo>
                <a:close/>
                <a:moveTo>
                  <a:pt x="1090616" y="250265"/>
                </a:moveTo>
                <a:cubicBezTo>
                  <a:pt x="1087289" y="250265"/>
                  <a:pt x="1083991" y="250695"/>
                  <a:pt x="1080722" y="251556"/>
                </a:cubicBezTo>
                <a:cubicBezTo>
                  <a:pt x="1077452" y="252416"/>
                  <a:pt x="1074154" y="253965"/>
                  <a:pt x="1070827" y="256202"/>
                </a:cubicBezTo>
                <a:cubicBezTo>
                  <a:pt x="1067500" y="258439"/>
                  <a:pt x="1063972" y="261508"/>
                  <a:pt x="1060244" y="265408"/>
                </a:cubicBezTo>
                <a:cubicBezTo>
                  <a:pt x="1056516" y="269309"/>
                  <a:pt x="1052529" y="274357"/>
                  <a:pt x="1048284" y="280551"/>
                </a:cubicBezTo>
                <a:lnTo>
                  <a:pt x="1048284" y="258009"/>
                </a:lnTo>
                <a:cubicBezTo>
                  <a:pt x="1048284" y="257091"/>
                  <a:pt x="1048083" y="256317"/>
                  <a:pt x="1047682" y="255686"/>
                </a:cubicBezTo>
                <a:cubicBezTo>
                  <a:pt x="1047280" y="255055"/>
                  <a:pt x="1046621" y="254481"/>
                  <a:pt x="1045703" y="253965"/>
                </a:cubicBezTo>
                <a:cubicBezTo>
                  <a:pt x="1044785" y="253449"/>
                  <a:pt x="1043494" y="253104"/>
                  <a:pt x="1041831" y="252932"/>
                </a:cubicBezTo>
                <a:cubicBezTo>
                  <a:pt x="1040168" y="252760"/>
                  <a:pt x="1038074" y="252674"/>
                  <a:pt x="1035550" y="252674"/>
                </a:cubicBezTo>
                <a:cubicBezTo>
                  <a:pt x="1032911" y="252674"/>
                  <a:pt x="1030789" y="252760"/>
                  <a:pt x="1029183" y="252932"/>
                </a:cubicBezTo>
                <a:cubicBezTo>
                  <a:pt x="1027577" y="253104"/>
                  <a:pt x="1026258" y="253449"/>
                  <a:pt x="1025225" y="253965"/>
                </a:cubicBezTo>
                <a:cubicBezTo>
                  <a:pt x="1024193" y="254481"/>
                  <a:pt x="1023504" y="255055"/>
                  <a:pt x="1023160" y="255686"/>
                </a:cubicBezTo>
                <a:cubicBezTo>
                  <a:pt x="1022816" y="256317"/>
                  <a:pt x="1022644" y="257091"/>
                  <a:pt x="1022644" y="258009"/>
                </a:cubicBezTo>
                <a:lnTo>
                  <a:pt x="1022644" y="412883"/>
                </a:lnTo>
                <a:cubicBezTo>
                  <a:pt x="1022644" y="413801"/>
                  <a:pt x="1022845" y="414575"/>
                  <a:pt x="1023246" y="415206"/>
                </a:cubicBezTo>
                <a:cubicBezTo>
                  <a:pt x="1023648" y="415837"/>
                  <a:pt x="1024393" y="416382"/>
                  <a:pt x="1025483" y="416841"/>
                </a:cubicBezTo>
                <a:cubicBezTo>
                  <a:pt x="1026573" y="417300"/>
                  <a:pt x="1028036" y="417644"/>
                  <a:pt x="1029871" y="417873"/>
                </a:cubicBezTo>
                <a:cubicBezTo>
                  <a:pt x="1031707" y="418103"/>
                  <a:pt x="1034001" y="418218"/>
                  <a:pt x="1036755" y="418218"/>
                </a:cubicBezTo>
                <a:cubicBezTo>
                  <a:pt x="1039623" y="418218"/>
                  <a:pt x="1041974" y="418103"/>
                  <a:pt x="1043810" y="417873"/>
                </a:cubicBezTo>
                <a:cubicBezTo>
                  <a:pt x="1045646" y="417644"/>
                  <a:pt x="1047080" y="417300"/>
                  <a:pt x="1048112" y="416841"/>
                </a:cubicBezTo>
                <a:cubicBezTo>
                  <a:pt x="1049145" y="416382"/>
                  <a:pt x="1049890" y="415837"/>
                  <a:pt x="1050349" y="415206"/>
                </a:cubicBezTo>
                <a:cubicBezTo>
                  <a:pt x="1050808" y="414575"/>
                  <a:pt x="1051037" y="413801"/>
                  <a:pt x="1051037" y="412883"/>
                </a:cubicBezTo>
                <a:lnTo>
                  <a:pt x="1051037" y="311010"/>
                </a:lnTo>
                <a:cubicBezTo>
                  <a:pt x="1055053" y="304700"/>
                  <a:pt x="1058724" y="299366"/>
                  <a:pt x="1062051" y="295006"/>
                </a:cubicBezTo>
                <a:cubicBezTo>
                  <a:pt x="1065378" y="290647"/>
                  <a:pt x="1068561" y="287148"/>
                  <a:pt x="1071601" y="284509"/>
                </a:cubicBezTo>
                <a:cubicBezTo>
                  <a:pt x="1074641" y="281871"/>
                  <a:pt x="1077538" y="279978"/>
                  <a:pt x="1080291" y="278831"/>
                </a:cubicBezTo>
                <a:cubicBezTo>
                  <a:pt x="1083045" y="277683"/>
                  <a:pt x="1085855" y="277110"/>
                  <a:pt x="1088724" y="277110"/>
                </a:cubicBezTo>
                <a:cubicBezTo>
                  <a:pt x="1091133" y="277110"/>
                  <a:pt x="1093370" y="277339"/>
                  <a:pt x="1095435" y="277798"/>
                </a:cubicBezTo>
                <a:cubicBezTo>
                  <a:pt x="1097500" y="278257"/>
                  <a:pt x="1099364" y="278745"/>
                  <a:pt x="1101028" y="279261"/>
                </a:cubicBezTo>
                <a:cubicBezTo>
                  <a:pt x="1102691" y="279777"/>
                  <a:pt x="1104182" y="280293"/>
                  <a:pt x="1105502" y="280810"/>
                </a:cubicBezTo>
                <a:cubicBezTo>
                  <a:pt x="1106821" y="281326"/>
                  <a:pt x="1107939" y="281584"/>
                  <a:pt x="1108857" y="281584"/>
                </a:cubicBezTo>
                <a:cubicBezTo>
                  <a:pt x="1109775" y="281584"/>
                  <a:pt x="1110492" y="281326"/>
                  <a:pt x="1111008" y="280810"/>
                </a:cubicBezTo>
                <a:cubicBezTo>
                  <a:pt x="1111525" y="280293"/>
                  <a:pt x="1111955" y="279548"/>
                  <a:pt x="1112299" y="278573"/>
                </a:cubicBezTo>
                <a:cubicBezTo>
                  <a:pt x="1112643" y="277597"/>
                  <a:pt x="1112873" y="276249"/>
                  <a:pt x="1112987" y="274529"/>
                </a:cubicBezTo>
                <a:cubicBezTo>
                  <a:pt x="1113102" y="272808"/>
                  <a:pt x="1113159" y="270685"/>
                  <a:pt x="1113159" y="268162"/>
                </a:cubicBezTo>
                <a:cubicBezTo>
                  <a:pt x="1113159" y="265523"/>
                  <a:pt x="1113131" y="263429"/>
                  <a:pt x="1113073" y="261881"/>
                </a:cubicBezTo>
                <a:cubicBezTo>
                  <a:pt x="1113016" y="260332"/>
                  <a:pt x="1112901" y="259156"/>
                  <a:pt x="1112729" y="258353"/>
                </a:cubicBezTo>
                <a:cubicBezTo>
                  <a:pt x="1112557" y="257550"/>
                  <a:pt x="1112356" y="256890"/>
                  <a:pt x="1112127" y="256374"/>
                </a:cubicBezTo>
                <a:cubicBezTo>
                  <a:pt x="1111897" y="255858"/>
                  <a:pt x="1111439" y="255313"/>
                  <a:pt x="1110750" y="254739"/>
                </a:cubicBezTo>
                <a:cubicBezTo>
                  <a:pt x="1110062" y="254166"/>
                  <a:pt x="1108886" y="253592"/>
                  <a:pt x="1107222" y="253018"/>
                </a:cubicBezTo>
                <a:cubicBezTo>
                  <a:pt x="1105559" y="252445"/>
                  <a:pt x="1103695" y="251928"/>
                  <a:pt x="1101630" y="251470"/>
                </a:cubicBezTo>
                <a:cubicBezTo>
                  <a:pt x="1099565" y="251011"/>
                  <a:pt x="1097586" y="250695"/>
                  <a:pt x="1095693" y="250523"/>
                </a:cubicBezTo>
                <a:cubicBezTo>
                  <a:pt x="1093800" y="250351"/>
                  <a:pt x="1092108" y="250265"/>
                  <a:pt x="1090616" y="250265"/>
                </a:cubicBezTo>
                <a:close/>
                <a:moveTo>
                  <a:pt x="906777" y="250265"/>
                </a:moveTo>
                <a:cubicBezTo>
                  <a:pt x="900811" y="250265"/>
                  <a:pt x="894903" y="250810"/>
                  <a:pt x="889052" y="251900"/>
                </a:cubicBezTo>
                <a:cubicBezTo>
                  <a:pt x="883201" y="252990"/>
                  <a:pt x="877809" y="254366"/>
                  <a:pt x="872876" y="256030"/>
                </a:cubicBezTo>
                <a:cubicBezTo>
                  <a:pt x="867943" y="257693"/>
                  <a:pt x="863584" y="259529"/>
                  <a:pt x="859798" y="261536"/>
                </a:cubicBezTo>
                <a:cubicBezTo>
                  <a:pt x="856012" y="263544"/>
                  <a:pt x="853345" y="265294"/>
                  <a:pt x="851796" y="266785"/>
                </a:cubicBezTo>
                <a:cubicBezTo>
                  <a:pt x="850247" y="268276"/>
                  <a:pt x="849272" y="269854"/>
                  <a:pt x="848871" y="271517"/>
                </a:cubicBezTo>
                <a:cubicBezTo>
                  <a:pt x="848469" y="273181"/>
                  <a:pt x="848268" y="275446"/>
                  <a:pt x="848268" y="278314"/>
                </a:cubicBezTo>
                <a:cubicBezTo>
                  <a:pt x="848268" y="280035"/>
                  <a:pt x="848383" y="281613"/>
                  <a:pt x="848613" y="283047"/>
                </a:cubicBezTo>
                <a:cubicBezTo>
                  <a:pt x="848842" y="284481"/>
                  <a:pt x="849215" y="285657"/>
                  <a:pt x="849731" y="286574"/>
                </a:cubicBezTo>
                <a:cubicBezTo>
                  <a:pt x="850247" y="287492"/>
                  <a:pt x="850850" y="288181"/>
                  <a:pt x="851538" y="288639"/>
                </a:cubicBezTo>
                <a:cubicBezTo>
                  <a:pt x="852226" y="289098"/>
                  <a:pt x="853030" y="289328"/>
                  <a:pt x="853947" y="289328"/>
                </a:cubicBezTo>
                <a:cubicBezTo>
                  <a:pt x="855324" y="289328"/>
                  <a:pt x="857418" y="288496"/>
                  <a:pt x="860228" y="286833"/>
                </a:cubicBezTo>
                <a:cubicBezTo>
                  <a:pt x="863039" y="285169"/>
                  <a:pt x="866538" y="283334"/>
                  <a:pt x="870725" y="281326"/>
                </a:cubicBezTo>
                <a:cubicBezTo>
                  <a:pt x="874912" y="279318"/>
                  <a:pt x="879788" y="277483"/>
                  <a:pt x="885352" y="275819"/>
                </a:cubicBezTo>
                <a:cubicBezTo>
                  <a:pt x="890916" y="274156"/>
                  <a:pt x="897197" y="273324"/>
                  <a:pt x="904195" y="273324"/>
                </a:cubicBezTo>
                <a:cubicBezTo>
                  <a:pt x="910735" y="273324"/>
                  <a:pt x="916241" y="274098"/>
                  <a:pt x="920715" y="275647"/>
                </a:cubicBezTo>
                <a:cubicBezTo>
                  <a:pt x="925189" y="277196"/>
                  <a:pt x="928832" y="279490"/>
                  <a:pt x="931642" y="282530"/>
                </a:cubicBezTo>
                <a:cubicBezTo>
                  <a:pt x="934453" y="285571"/>
                  <a:pt x="936489" y="289385"/>
                  <a:pt x="937751" y="293974"/>
                </a:cubicBezTo>
                <a:cubicBezTo>
                  <a:pt x="939013" y="298563"/>
                  <a:pt x="939644" y="303840"/>
                  <a:pt x="939644" y="309806"/>
                </a:cubicBezTo>
                <a:lnTo>
                  <a:pt x="939644" y="321851"/>
                </a:lnTo>
                <a:lnTo>
                  <a:pt x="918306" y="321851"/>
                </a:lnTo>
                <a:cubicBezTo>
                  <a:pt x="906260" y="321851"/>
                  <a:pt x="895419" y="322912"/>
                  <a:pt x="885782" y="325035"/>
                </a:cubicBezTo>
                <a:cubicBezTo>
                  <a:pt x="876146" y="327157"/>
                  <a:pt x="868001" y="330341"/>
                  <a:pt x="861347" y="334585"/>
                </a:cubicBezTo>
                <a:cubicBezTo>
                  <a:pt x="854693" y="338830"/>
                  <a:pt x="849588" y="344165"/>
                  <a:pt x="846031" y="350589"/>
                </a:cubicBezTo>
                <a:cubicBezTo>
                  <a:pt x="842475" y="357014"/>
                  <a:pt x="840697" y="364585"/>
                  <a:pt x="840697" y="373304"/>
                </a:cubicBezTo>
                <a:cubicBezTo>
                  <a:pt x="840697" y="380761"/>
                  <a:pt x="841988" y="387415"/>
                  <a:pt x="844569" y="393266"/>
                </a:cubicBezTo>
                <a:cubicBezTo>
                  <a:pt x="847150" y="399116"/>
                  <a:pt x="850764" y="404049"/>
                  <a:pt x="855410" y="408065"/>
                </a:cubicBezTo>
                <a:cubicBezTo>
                  <a:pt x="860056" y="412080"/>
                  <a:pt x="865678" y="415149"/>
                  <a:pt x="872274" y="417271"/>
                </a:cubicBezTo>
                <a:cubicBezTo>
                  <a:pt x="878870" y="419393"/>
                  <a:pt x="886241" y="420455"/>
                  <a:pt x="894387" y="420455"/>
                </a:cubicBezTo>
                <a:cubicBezTo>
                  <a:pt x="903679" y="420455"/>
                  <a:pt x="912484" y="418447"/>
                  <a:pt x="920801" y="414432"/>
                </a:cubicBezTo>
                <a:cubicBezTo>
                  <a:pt x="929118" y="410416"/>
                  <a:pt x="936662" y="404795"/>
                  <a:pt x="943430" y="397568"/>
                </a:cubicBezTo>
                <a:lnTo>
                  <a:pt x="943430" y="413055"/>
                </a:lnTo>
                <a:cubicBezTo>
                  <a:pt x="943430" y="414432"/>
                  <a:pt x="943832" y="415464"/>
                  <a:pt x="944635" y="416153"/>
                </a:cubicBezTo>
                <a:cubicBezTo>
                  <a:pt x="945438" y="416841"/>
                  <a:pt x="946728" y="417357"/>
                  <a:pt x="948506" y="417701"/>
                </a:cubicBezTo>
                <a:cubicBezTo>
                  <a:pt x="950285" y="418045"/>
                  <a:pt x="952665" y="418218"/>
                  <a:pt x="955648" y="418218"/>
                </a:cubicBezTo>
                <a:cubicBezTo>
                  <a:pt x="958745" y="418218"/>
                  <a:pt x="961097" y="418045"/>
                  <a:pt x="962703" y="417701"/>
                </a:cubicBezTo>
                <a:cubicBezTo>
                  <a:pt x="964309" y="417357"/>
                  <a:pt x="965571" y="416841"/>
                  <a:pt x="966489" y="416153"/>
                </a:cubicBezTo>
                <a:cubicBezTo>
                  <a:pt x="967407" y="415464"/>
                  <a:pt x="967866" y="414432"/>
                  <a:pt x="967866" y="413055"/>
                </a:cubicBezTo>
                <a:lnTo>
                  <a:pt x="967866" y="308601"/>
                </a:lnTo>
                <a:cubicBezTo>
                  <a:pt x="967866" y="298964"/>
                  <a:pt x="966776" y="290532"/>
                  <a:pt x="964596" y="283305"/>
                </a:cubicBezTo>
                <a:cubicBezTo>
                  <a:pt x="962417" y="276077"/>
                  <a:pt x="958918" y="270026"/>
                  <a:pt x="954099" y="265150"/>
                </a:cubicBezTo>
                <a:cubicBezTo>
                  <a:pt x="949281" y="260274"/>
                  <a:pt x="942971" y="256575"/>
                  <a:pt x="935170" y="254051"/>
                </a:cubicBezTo>
                <a:cubicBezTo>
                  <a:pt x="927369" y="251527"/>
                  <a:pt x="917905" y="250265"/>
                  <a:pt x="906777" y="250265"/>
                </a:cubicBezTo>
                <a:close/>
                <a:moveTo>
                  <a:pt x="150464" y="218602"/>
                </a:moveTo>
                <a:lnTo>
                  <a:pt x="181023" y="218602"/>
                </a:lnTo>
                <a:cubicBezTo>
                  <a:pt x="189492" y="218602"/>
                  <a:pt x="196302" y="219405"/>
                  <a:pt x="201452" y="221011"/>
                </a:cubicBezTo>
                <a:cubicBezTo>
                  <a:pt x="206602" y="222617"/>
                  <a:pt x="210779" y="224940"/>
                  <a:pt x="213984" y="227980"/>
                </a:cubicBezTo>
                <a:cubicBezTo>
                  <a:pt x="217190" y="231020"/>
                  <a:pt x="219536" y="234720"/>
                  <a:pt x="221024" y="239080"/>
                </a:cubicBezTo>
                <a:cubicBezTo>
                  <a:pt x="222511" y="243439"/>
                  <a:pt x="223255" y="248315"/>
                  <a:pt x="223255" y="253707"/>
                </a:cubicBezTo>
                <a:cubicBezTo>
                  <a:pt x="223255" y="258525"/>
                  <a:pt x="222540" y="263200"/>
                  <a:pt x="221110" y="267731"/>
                </a:cubicBezTo>
                <a:cubicBezTo>
                  <a:pt x="219679" y="272263"/>
                  <a:pt x="217419" y="276221"/>
                  <a:pt x="214329" y="279605"/>
                </a:cubicBezTo>
                <a:cubicBezTo>
                  <a:pt x="211238" y="282989"/>
                  <a:pt x="207347" y="285685"/>
                  <a:pt x="202654" y="287693"/>
                </a:cubicBezTo>
                <a:cubicBezTo>
                  <a:pt x="197961" y="289701"/>
                  <a:pt x="191780" y="290704"/>
                  <a:pt x="184112" y="290704"/>
                </a:cubicBezTo>
                <a:lnTo>
                  <a:pt x="150464" y="290704"/>
                </a:lnTo>
                <a:close/>
                <a:moveTo>
                  <a:pt x="1167291" y="211202"/>
                </a:moveTo>
                <a:cubicBezTo>
                  <a:pt x="1164537" y="211202"/>
                  <a:pt x="1162243" y="211317"/>
                  <a:pt x="1160407" y="211546"/>
                </a:cubicBezTo>
                <a:cubicBezTo>
                  <a:pt x="1158572" y="211776"/>
                  <a:pt x="1157109" y="212149"/>
                  <a:pt x="1156019" y="212665"/>
                </a:cubicBezTo>
                <a:cubicBezTo>
                  <a:pt x="1154930" y="213181"/>
                  <a:pt x="1154184" y="213783"/>
                  <a:pt x="1153782" y="214472"/>
                </a:cubicBezTo>
                <a:cubicBezTo>
                  <a:pt x="1153381" y="215160"/>
                  <a:pt x="1153180" y="215906"/>
                  <a:pt x="1153180" y="216709"/>
                </a:cubicBezTo>
                <a:lnTo>
                  <a:pt x="1153180" y="253535"/>
                </a:lnTo>
                <a:lnTo>
                  <a:pt x="1131670" y="253535"/>
                </a:lnTo>
                <a:cubicBezTo>
                  <a:pt x="1130752" y="253535"/>
                  <a:pt x="1129920" y="253735"/>
                  <a:pt x="1129175" y="254137"/>
                </a:cubicBezTo>
                <a:cubicBezTo>
                  <a:pt x="1128429" y="254538"/>
                  <a:pt x="1127827" y="255227"/>
                  <a:pt x="1127368" y="256202"/>
                </a:cubicBezTo>
                <a:cubicBezTo>
                  <a:pt x="1126909" y="257177"/>
                  <a:pt x="1126536" y="258410"/>
                  <a:pt x="1126249" y="259902"/>
                </a:cubicBezTo>
                <a:cubicBezTo>
                  <a:pt x="1125962" y="261393"/>
                  <a:pt x="1125819" y="263229"/>
                  <a:pt x="1125819" y="265408"/>
                </a:cubicBezTo>
                <a:cubicBezTo>
                  <a:pt x="1125819" y="269538"/>
                  <a:pt x="1126335" y="272521"/>
                  <a:pt x="1127368" y="274357"/>
                </a:cubicBezTo>
                <a:cubicBezTo>
                  <a:pt x="1128400" y="276192"/>
                  <a:pt x="1129777" y="277110"/>
                  <a:pt x="1131498" y="277110"/>
                </a:cubicBezTo>
                <a:lnTo>
                  <a:pt x="1153180" y="277110"/>
                </a:lnTo>
                <a:lnTo>
                  <a:pt x="1153180" y="367625"/>
                </a:lnTo>
                <a:cubicBezTo>
                  <a:pt x="1153180" y="376574"/>
                  <a:pt x="1154012" y="384346"/>
                  <a:pt x="1155675" y="390942"/>
                </a:cubicBezTo>
                <a:cubicBezTo>
                  <a:pt x="1157339" y="397539"/>
                  <a:pt x="1160006" y="402988"/>
                  <a:pt x="1163677" y="407290"/>
                </a:cubicBezTo>
                <a:cubicBezTo>
                  <a:pt x="1167348" y="411592"/>
                  <a:pt x="1172052" y="414805"/>
                  <a:pt x="1177788" y="416927"/>
                </a:cubicBezTo>
                <a:cubicBezTo>
                  <a:pt x="1183524" y="419049"/>
                  <a:pt x="1190407" y="420110"/>
                  <a:pt x="1198438" y="420110"/>
                </a:cubicBezTo>
                <a:cubicBezTo>
                  <a:pt x="1201076" y="420110"/>
                  <a:pt x="1203715" y="419938"/>
                  <a:pt x="1206354" y="419594"/>
                </a:cubicBezTo>
                <a:cubicBezTo>
                  <a:pt x="1208992" y="419250"/>
                  <a:pt x="1211487" y="418820"/>
                  <a:pt x="1213839" y="418304"/>
                </a:cubicBezTo>
                <a:cubicBezTo>
                  <a:pt x="1216191" y="417787"/>
                  <a:pt x="1218285" y="417128"/>
                  <a:pt x="1220120" y="416325"/>
                </a:cubicBezTo>
                <a:cubicBezTo>
                  <a:pt x="1221956" y="415522"/>
                  <a:pt x="1223332" y="414661"/>
                  <a:pt x="1224250" y="413743"/>
                </a:cubicBezTo>
                <a:cubicBezTo>
                  <a:pt x="1225168" y="412826"/>
                  <a:pt x="1225856" y="411392"/>
                  <a:pt x="1226315" y="409441"/>
                </a:cubicBezTo>
                <a:cubicBezTo>
                  <a:pt x="1226774" y="407491"/>
                  <a:pt x="1227003" y="404852"/>
                  <a:pt x="1227003" y="401526"/>
                </a:cubicBezTo>
                <a:cubicBezTo>
                  <a:pt x="1227003" y="399461"/>
                  <a:pt x="1226889" y="397740"/>
                  <a:pt x="1226659" y="396363"/>
                </a:cubicBezTo>
                <a:cubicBezTo>
                  <a:pt x="1226430" y="394986"/>
                  <a:pt x="1226172" y="393897"/>
                  <a:pt x="1225885" y="393093"/>
                </a:cubicBezTo>
                <a:cubicBezTo>
                  <a:pt x="1225598" y="392290"/>
                  <a:pt x="1225197" y="391746"/>
                  <a:pt x="1224681" y="391459"/>
                </a:cubicBezTo>
                <a:cubicBezTo>
                  <a:pt x="1224164" y="391172"/>
                  <a:pt x="1223619" y="391028"/>
                  <a:pt x="1223046" y="391028"/>
                </a:cubicBezTo>
                <a:cubicBezTo>
                  <a:pt x="1222128" y="391028"/>
                  <a:pt x="1221095" y="391287"/>
                  <a:pt x="1219948" y="391803"/>
                </a:cubicBezTo>
                <a:cubicBezTo>
                  <a:pt x="1218801" y="392319"/>
                  <a:pt x="1217424" y="392864"/>
                  <a:pt x="1215818" y="393438"/>
                </a:cubicBezTo>
                <a:cubicBezTo>
                  <a:pt x="1214212" y="394011"/>
                  <a:pt x="1212376" y="394556"/>
                  <a:pt x="1210312" y="395072"/>
                </a:cubicBezTo>
                <a:cubicBezTo>
                  <a:pt x="1208246" y="395589"/>
                  <a:pt x="1205895" y="395847"/>
                  <a:pt x="1203256" y="395847"/>
                </a:cubicBezTo>
                <a:cubicBezTo>
                  <a:pt x="1195111" y="395847"/>
                  <a:pt x="1189461" y="393122"/>
                  <a:pt x="1186306" y="387673"/>
                </a:cubicBezTo>
                <a:cubicBezTo>
                  <a:pt x="1183151" y="382224"/>
                  <a:pt x="1181574" y="374164"/>
                  <a:pt x="1181574" y="363495"/>
                </a:cubicBezTo>
                <a:lnTo>
                  <a:pt x="1181574" y="277110"/>
                </a:lnTo>
                <a:lnTo>
                  <a:pt x="1221325" y="277110"/>
                </a:lnTo>
                <a:cubicBezTo>
                  <a:pt x="1223046" y="277110"/>
                  <a:pt x="1224422" y="276192"/>
                  <a:pt x="1225455" y="274357"/>
                </a:cubicBezTo>
                <a:cubicBezTo>
                  <a:pt x="1226487" y="272521"/>
                  <a:pt x="1227003" y="269538"/>
                  <a:pt x="1227003" y="265408"/>
                </a:cubicBezTo>
                <a:cubicBezTo>
                  <a:pt x="1227003" y="263229"/>
                  <a:pt x="1226889" y="261393"/>
                  <a:pt x="1226659" y="259902"/>
                </a:cubicBezTo>
                <a:cubicBezTo>
                  <a:pt x="1226430" y="258410"/>
                  <a:pt x="1226057" y="257177"/>
                  <a:pt x="1225541" y="256202"/>
                </a:cubicBezTo>
                <a:cubicBezTo>
                  <a:pt x="1225025" y="255227"/>
                  <a:pt x="1224422" y="254538"/>
                  <a:pt x="1223734" y="254137"/>
                </a:cubicBezTo>
                <a:cubicBezTo>
                  <a:pt x="1223046" y="253735"/>
                  <a:pt x="1222243" y="253535"/>
                  <a:pt x="1221325" y="253535"/>
                </a:cubicBezTo>
                <a:lnTo>
                  <a:pt x="1181574" y="253535"/>
                </a:lnTo>
                <a:lnTo>
                  <a:pt x="1181574" y="216709"/>
                </a:lnTo>
                <a:cubicBezTo>
                  <a:pt x="1181574" y="215906"/>
                  <a:pt x="1181344" y="215160"/>
                  <a:pt x="1180885" y="214472"/>
                </a:cubicBezTo>
                <a:cubicBezTo>
                  <a:pt x="1180427" y="213783"/>
                  <a:pt x="1179681" y="213181"/>
                  <a:pt x="1178648" y="212665"/>
                </a:cubicBezTo>
                <a:cubicBezTo>
                  <a:pt x="1177616" y="212149"/>
                  <a:pt x="1176182" y="211776"/>
                  <a:pt x="1174346" y="211546"/>
                </a:cubicBezTo>
                <a:cubicBezTo>
                  <a:pt x="1172511" y="211317"/>
                  <a:pt x="1170159" y="211202"/>
                  <a:pt x="1167291" y="211202"/>
                </a:cubicBezTo>
                <a:close/>
                <a:moveTo>
                  <a:pt x="562069" y="194510"/>
                </a:moveTo>
                <a:cubicBezTo>
                  <a:pt x="558924" y="194510"/>
                  <a:pt x="556069" y="195543"/>
                  <a:pt x="553507" y="197608"/>
                </a:cubicBezTo>
                <a:cubicBezTo>
                  <a:pt x="550945" y="199673"/>
                  <a:pt x="549663" y="203114"/>
                  <a:pt x="549663" y="207933"/>
                </a:cubicBezTo>
                <a:lnTo>
                  <a:pt x="549663" y="412711"/>
                </a:lnTo>
                <a:cubicBezTo>
                  <a:pt x="549663" y="413629"/>
                  <a:pt x="549870" y="414432"/>
                  <a:pt x="550283" y="415120"/>
                </a:cubicBezTo>
                <a:cubicBezTo>
                  <a:pt x="550696" y="415808"/>
                  <a:pt x="551465" y="416353"/>
                  <a:pt x="552587" y="416755"/>
                </a:cubicBezTo>
                <a:cubicBezTo>
                  <a:pt x="553711" y="417156"/>
                  <a:pt x="555217" y="417501"/>
                  <a:pt x="557107" y="417787"/>
                </a:cubicBezTo>
                <a:cubicBezTo>
                  <a:pt x="558998" y="418074"/>
                  <a:pt x="561361" y="418218"/>
                  <a:pt x="564196" y="418218"/>
                </a:cubicBezTo>
                <a:cubicBezTo>
                  <a:pt x="567151" y="418218"/>
                  <a:pt x="569573" y="418074"/>
                  <a:pt x="571463" y="417787"/>
                </a:cubicBezTo>
                <a:cubicBezTo>
                  <a:pt x="573353" y="417501"/>
                  <a:pt x="574889" y="417156"/>
                  <a:pt x="576071" y="416755"/>
                </a:cubicBezTo>
                <a:cubicBezTo>
                  <a:pt x="577254" y="416353"/>
                  <a:pt x="578081" y="415808"/>
                  <a:pt x="578553" y="415120"/>
                </a:cubicBezTo>
                <a:cubicBezTo>
                  <a:pt x="579026" y="414432"/>
                  <a:pt x="579262" y="413629"/>
                  <a:pt x="579262" y="412711"/>
                </a:cubicBezTo>
                <a:lnTo>
                  <a:pt x="579262" y="218774"/>
                </a:lnTo>
                <a:lnTo>
                  <a:pt x="579434" y="218774"/>
                </a:lnTo>
                <a:lnTo>
                  <a:pt x="654462" y="413571"/>
                </a:lnTo>
                <a:cubicBezTo>
                  <a:pt x="654691" y="414260"/>
                  <a:pt x="655121" y="414891"/>
                  <a:pt x="655752" y="415464"/>
                </a:cubicBezTo>
                <a:cubicBezTo>
                  <a:pt x="656383" y="416038"/>
                  <a:pt x="657272" y="416525"/>
                  <a:pt x="658420" y="416927"/>
                </a:cubicBezTo>
                <a:cubicBezTo>
                  <a:pt x="659567" y="417328"/>
                  <a:pt x="661001" y="417644"/>
                  <a:pt x="662722" y="417873"/>
                </a:cubicBezTo>
                <a:cubicBezTo>
                  <a:pt x="664443" y="418103"/>
                  <a:pt x="666508" y="418218"/>
                  <a:pt x="668917" y="418218"/>
                </a:cubicBezTo>
                <a:cubicBezTo>
                  <a:pt x="671211" y="418218"/>
                  <a:pt x="673190" y="418131"/>
                  <a:pt x="674854" y="417959"/>
                </a:cubicBezTo>
                <a:cubicBezTo>
                  <a:pt x="676517" y="417787"/>
                  <a:pt x="677951" y="417501"/>
                  <a:pt x="679156" y="417099"/>
                </a:cubicBezTo>
                <a:cubicBezTo>
                  <a:pt x="680360" y="416697"/>
                  <a:pt x="681278" y="416210"/>
                  <a:pt x="681909" y="415636"/>
                </a:cubicBezTo>
                <a:cubicBezTo>
                  <a:pt x="682540" y="415063"/>
                  <a:pt x="683027" y="414374"/>
                  <a:pt x="683372" y="413571"/>
                </a:cubicBezTo>
                <a:lnTo>
                  <a:pt x="761841" y="218774"/>
                </a:lnTo>
                <a:lnTo>
                  <a:pt x="762185" y="218774"/>
                </a:lnTo>
                <a:lnTo>
                  <a:pt x="762185" y="412711"/>
                </a:lnTo>
                <a:cubicBezTo>
                  <a:pt x="762185" y="413629"/>
                  <a:pt x="762422" y="414432"/>
                  <a:pt x="762894" y="415120"/>
                </a:cubicBezTo>
                <a:cubicBezTo>
                  <a:pt x="763366" y="415808"/>
                  <a:pt x="764164" y="416353"/>
                  <a:pt x="765287" y="416755"/>
                </a:cubicBezTo>
                <a:cubicBezTo>
                  <a:pt x="766410" y="417156"/>
                  <a:pt x="767946" y="417501"/>
                  <a:pt x="769895" y="417787"/>
                </a:cubicBezTo>
                <a:cubicBezTo>
                  <a:pt x="771845" y="418074"/>
                  <a:pt x="774178" y="418218"/>
                  <a:pt x="776896" y="418218"/>
                </a:cubicBezTo>
                <a:cubicBezTo>
                  <a:pt x="779850" y="418218"/>
                  <a:pt x="782242" y="418074"/>
                  <a:pt x="784073" y="417787"/>
                </a:cubicBezTo>
                <a:cubicBezTo>
                  <a:pt x="785904" y="417501"/>
                  <a:pt x="787411" y="417156"/>
                  <a:pt x="788593" y="416755"/>
                </a:cubicBezTo>
                <a:cubicBezTo>
                  <a:pt x="789776" y="416353"/>
                  <a:pt x="790603" y="415808"/>
                  <a:pt x="791075" y="415120"/>
                </a:cubicBezTo>
                <a:cubicBezTo>
                  <a:pt x="791547" y="414432"/>
                  <a:pt x="791784" y="413629"/>
                  <a:pt x="791784" y="412711"/>
                </a:cubicBezTo>
                <a:lnTo>
                  <a:pt x="791784" y="207933"/>
                </a:lnTo>
                <a:cubicBezTo>
                  <a:pt x="791784" y="205524"/>
                  <a:pt x="791434" y="203487"/>
                  <a:pt x="790735" y="201824"/>
                </a:cubicBezTo>
                <a:cubicBezTo>
                  <a:pt x="790036" y="200160"/>
                  <a:pt x="789132" y="198784"/>
                  <a:pt x="788025" y="197694"/>
                </a:cubicBezTo>
                <a:cubicBezTo>
                  <a:pt x="786917" y="196604"/>
                  <a:pt x="785577" y="195801"/>
                  <a:pt x="784003" y="195285"/>
                </a:cubicBezTo>
                <a:cubicBezTo>
                  <a:pt x="782431" y="194768"/>
                  <a:pt x="780769" y="194510"/>
                  <a:pt x="779020" y="194510"/>
                </a:cubicBezTo>
                <a:lnTo>
                  <a:pt x="759964" y="194510"/>
                </a:lnTo>
                <a:cubicBezTo>
                  <a:pt x="757050" y="194510"/>
                  <a:pt x="754486" y="194826"/>
                  <a:pt x="752272" y="195457"/>
                </a:cubicBezTo>
                <a:cubicBezTo>
                  <a:pt x="750058" y="196088"/>
                  <a:pt x="748048" y="197120"/>
                  <a:pt x="746241" y="198554"/>
                </a:cubicBezTo>
                <a:cubicBezTo>
                  <a:pt x="744434" y="199988"/>
                  <a:pt x="742773" y="201910"/>
                  <a:pt x="741257" y="204319"/>
                </a:cubicBezTo>
                <a:cubicBezTo>
                  <a:pt x="739742" y="206728"/>
                  <a:pt x="738343" y="209654"/>
                  <a:pt x="737061" y="213095"/>
                </a:cubicBezTo>
                <a:lnTo>
                  <a:pt x="670810" y="373820"/>
                </a:lnTo>
                <a:lnTo>
                  <a:pt x="669949" y="373820"/>
                </a:lnTo>
                <a:lnTo>
                  <a:pt x="606279" y="212579"/>
                </a:lnTo>
                <a:cubicBezTo>
                  <a:pt x="605230" y="209481"/>
                  <a:pt x="604007" y="206785"/>
                  <a:pt x="602608" y="204491"/>
                </a:cubicBezTo>
                <a:cubicBezTo>
                  <a:pt x="601210" y="202197"/>
                  <a:pt x="599463" y="200304"/>
                  <a:pt x="597367" y="198812"/>
                </a:cubicBezTo>
                <a:cubicBezTo>
                  <a:pt x="595270" y="197321"/>
                  <a:pt x="592824" y="196231"/>
                  <a:pt x="590028" y="195543"/>
                </a:cubicBezTo>
                <a:cubicBezTo>
                  <a:pt x="587231" y="194854"/>
                  <a:pt x="583970" y="194510"/>
                  <a:pt x="580243" y="194510"/>
                </a:cubicBezTo>
                <a:close/>
                <a:moveTo>
                  <a:pt x="132052" y="194510"/>
                </a:moveTo>
                <a:cubicBezTo>
                  <a:pt x="129413" y="194510"/>
                  <a:pt x="126918" y="195399"/>
                  <a:pt x="124566" y="197178"/>
                </a:cubicBezTo>
                <a:cubicBezTo>
                  <a:pt x="122214" y="198956"/>
                  <a:pt x="121038" y="202082"/>
                  <a:pt x="121038" y="206556"/>
                </a:cubicBezTo>
                <a:lnTo>
                  <a:pt x="121038" y="405139"/>
                </a:lnTo>
                <a:cubicBezTo>
                  <a:pt x="121038" y="409613"/>
                  <a:pt x="122214" y="412740"/>
                  <a:pt x="124566" y="414518"/>
                </a:cubicBezTo>
                <a:cubicBezTo>
                  <a:pt x="126918" y="416296"/>
                  <a:pt x="129413" y="417185"/>
                  <a:pt x="132052" y="417185"/>
                </a:cubicBezTo>
                <a:lnTo>
                  <a:pt x="190216" y="417185"/>
                </a:lnTo>
                <a:cubicBezTo>
                  <a:pt x="198590" y="417185"/>
                  <a:pt x="206019" y="416583"/>
                  <a:pt x="212500" y="415378"/>
                </a:cubicBezTo>
                <a:cubicBezTo>
                  <a:pt x="218982" y="414174"/>
                  <a:pt x="225062" y="412367"/>
                  <a:pt x="230741" y="409958"/>
                </a:cubicBezTo>
                <a:cubicBezTo>
                  <a:pt x="236420" y="407548"/>
                  <a:pt x="241525" y="404566"/>
                  <a:pt x="246056" y="401009"/>
                </a:cubicBezTo>
                <a:cubicBezTo>
                  <a:pt x="250588" y="397453"/>
                  <a:pt x="254460" y="393323"/>
                  <a:pt x="257672" y="388619"/>
                </a:cubicBezTo>
                <a:cubicBezTo>
                  <a:pt x="260884" y="383916"/>
                  <a:pt x="263379" y="378610"/>
                  <a:pt x="265158" y="372702"/>
                </a:cubicBezTo>
                <a:cubicBezTo>
                  <a:pt x="266936" y="366793"/>
                  <a:pt x="267825" y="360340"/>
                  <a:pt x="267825" y="353342"/>
                </a:cubicBezTo>
                <a:cubicBezTo>
                  <a:pt x="267825" y="345771"/>
                  <a:pt x="266678" y="338830"/>
                  <a:pt x="264383" y="332520"/>
                </a:cubicBezTo>
                <a:cubicBezTo>
                  <a:pt x="262089" y="326211"/>
                  <a:pt x="258963" y="320704"/>
                  <a:pt x="255005" y="316001"/>
                </a:cubicBezTo>
                <a:cubicBezTo>
                  <a:pt x="251047" y="311297"/>
                  <a:pt x="246429" y="307425"/>
                  <a:pt x="241152" y="304385"/>
                </a:cubicBezTo>
                <a:cubicBezTo>
                  <a:pt x="235875" y="301345"/>
                  <a:pt x="230196" y="299251"/>
                  <a:pt x="224116" y="298104"/>
                </a:cubicBezTo>
                <a:cubicBezTo>
                  <a:pt x="228934" y="296039"/>
                  <a:pt x="233208" y="293400"/>
                  <a:pt x="236936" y="290188"/>
                </a:cubicBezTo>
                <a:cubicBezTo>
                  <a:pt x="240664" y="286976"/>
                  <a:pt x="243762" y="283334"/>
                  <a:pt x="246228" y="279261"/>
                </a:cubicBezTo>
                <a:cubicBezTo>
                  <a:pt x="248695" y="275188"/>
                  <a:pt x="250559" y="270743"/>
                  <a:pt x="251821" y="265924"/>
                </a:cubicBezTo>
                <a:cubicBezTo>
                  <a:pt x="253083" y="261106"/>
                  <a:pt x="253714" y="256058"/>
                  <a:pt x="253714" y="250781"/>
                </a:cubicBezTo>
                <a:cubicBezTo>
                  <a:pt x="253714" y="241948"/>
                  <a:pt x="252280" y="234032"/>
                  <a:pt x="249412" y="227034"/>
                </a:cubicBezTo>
                <a:cubicBezTo>
                  <a:pt x="246544" y="220036"/>
                  <a:pt x="242270" y="214128"/>
                  <a:pt x="236592" y="209309"/>
                </a:cubicBezTo>
                <a:cubicBezTo>
                  <a:pt x="230913" y="204491"/>
                  <a:pt x="223829" y="200820"/>
                  <a:pt x="215340" y="198296"/>
                </a:cubicBezTo>
                <a:cubicBezTo>
                  <a:pt x="206850" y="195772"/>
                  <a:pt x="195952" y="194510"/>
                  <a:pt x="182644" y="194510"/>
                </a:cubicBezTo>
                <a:close/>
                <a:moveTo>
                  <a:pt x="1415043" y="191241"/>
                </a:moveTo>
                <a:cubicBezTo>
                  <a:pt x="1405407" y="191241"/>
                  <a:pt x="1396430" y="192531"/>
                  <a:pt x="1388112" y="195113"/>
                </a:cubicBezTo>
                <a:cubicBezTo>
                  <a:pt x="1379795" y="197694"/>
                  <a:pt x="1372625" y="201451"/>
                  <a:pt x="1366602" y="206384"/>
                </a:cubicBezTo>
                <a:cubicBezTo>
                  <a:pt x="1360579" y="211317"/>
                  <a:pt x="1355876" y="217426"/>
                  <a:pt x="1352491" y="224711"/>
                </a:cubicBezTo>
                <a:cubicBezTo>
                  <a:pt x="1349107" y="231996"/>
                  <a:pt x="1347415" y="240284"/>
                  <a:pt x="1347415" y="249577"/>
                </a:cubicBezTo>
                <a:cubicBezTo>
                  <a:pt x="1347415" y="258640"/>
                  <a:pt x="1348878" y="266412"/>
                  <a:pt x="1351803" y="272894"/>
                </a:cubicBezTo>
                <a:cubicBezTo>
                  <a:pt x="1354728" y="279376"/>
                  <a:pt x="1358543" y="285026"/>
                  <a:pt x="1363246" y="289844"/>
                </a:cubicBezTo>
                <a:cubicBezTo>
                  <a:pt x="1367950" y="294662"/>
                  <a:pt x="1373285" y="298850"/>
                  <a:pt x="1379250" y="302406"/>
                </a:cubicBezTo>
                <a:cubicBezTo>
                  <a:pt x="1385215" y="305962"/>
                  <a:pt x="1391353" y="309203"/>
                  <a:pt x="1397663" y="312129"/>
                </a:cubicBezTo>
                <a:cubicBezTo>
                  <a:pt x="1403973" y="315054"/>
                  <a:pt x="1410139" y="317922"/>
                  <a:pt x="1416162" y="320733"/>
                </a:cubicBezTo>
                <a:cubicBezTo>
                  <a:pt x="1422185" y="323543"/>
                  <a:pt x="1427548" y="326641"/>
                  <a:pt x="1432251" y="330025"/>
                </a:cubicBezTo>
                <a:cubicBezTo>
                  <a:pt x="1436955" y="333410"/>
                  <a:pt x="1440741" y="337339"/>
                  <a:pt x="1443609" y="341813"/>
                </a:cubicBezTo>
                <a:cubicBezTo>
                  <a:pt x="1446477" y="346287"/>
                  <a:pt x="1447911" y="351679"/>
                  <a:pt x="1447911" y="357989"/>
                </a:cubicBezTo>
                <a:cubicBezTo>
                  <a:pt x="1447911" y="363839"/>
                  <a:pt x="1446878" y="369059"/>
                  <a:pt x="1444814" y="373648"/>
                </a:cubicBezTo>
                <a:cubicBezTo>
                  <a:pt x="1442748" y="378237"/>
                  <a:pt x="1439794" y="382109"/>
                  <a:pt x="1435951" y="385264"/>
                </a:cubicBezTo>
                <a:cubicBezTo>
                  <a:pt x="1432108" y="388419"/>
                  <a:pt x="1427519" y="390856"/>
                  <a:pt x="1422185" y="392577"/>
                </a:cubicBezTo>
                <a:cubicBezTo>
                  <a:pt x="1416850" y="394298"/>
                  <a:pt x="1410970" y="395158"/>
                  <a:pt x="1404546" y="395158"/>
                </a:cubicBezTo>
                <a:cubicBezTo>
                  <a:pt x="1396057" y="395158"/>
                  <a:pt x="1388571" y="394155"/>
                  <a:pt x="1382089" y="392147"/>
                </a:cubicBezTo>
                <a:cubicBezTo>
                  <a:pt x="1375608" y="390139"/>
                  <a:pt x="1370072" y="387988"/>
                  <a:pt x="1365484" y="385694"/>
                </a:cubicBezTo>
                <a:cubicBezTo>
                  <a:pt x="1360894" y="383399"/>
                  <a:pt x="1357137" y="381277"/>
                  <a:pt x="1354212" y="379327"/>
                </a:cubicBezTo>
                <a:cubicBezTo>
                  <a:pt x="1351287" y="377377"/>
                  <a:pt x="1349021" y="376401"/>
                  <a:pt x="1347415" y="376401"/>
                </a:cubicBezTo>
                <a:cubicBezTo>
                  <a:pt x="1346497" y="376401"/>
                  <a:pt x="1345694" y="376602"/>
                  <a:pt x="1345006" y="377004"/>
                </a:cubicBezTo>
                <a:cubicBezTo>
                  <a:pt x="1344317" y="377405"/>
                  <a:pt x="1343744" y="378122"/>
                  <a:pt x="1343285" y="379155"/>
                </a:cubicBezTo>
                <a:cubicBezTo>
                  <a:pt x="1342826" y="380187"/>
                  <a:pt x="1342482" y="381535"/>
                  <a:pt x="1342252" y="383199"/>
                </a:cubicBezTo>
                <a:cubicBezTo>
                  <a:pt x="1342023" y="384862"/>
                  <a:pt x="1341908" y="386956"/>
                  <a:pt x="1341908" y="389480"/>
                </a:cubicBezTo>
                <a:cubicBezTo>
                  <a:pt x="1341908" y="393036"/>
                  <a:pt x="1342224" y="395875"/>
                  <a:pt x="1342855" y="397998"/>
                </a:cubicBezTo>
                <a:cubicBezTo>
                  <a:pt x="1343485" y="400120"/>
                  <a:pt x="1344461" y="401870"/>
                  <a:pt x="1345780" y="403246"/>
                </a:cubicBezTo>
                <a:cubicBezTo>
                  <a:pt x="1347099" y="404623"/>
                  <a:pt x="1349451" y="406286"/>
                  <a:pt x="1352835" y="408237"/>
                </a:cubicBezTo>
                <a:cubicBezTo>
                  <a:pt x="1356220" y="410187"/>
                  <a:pt x="1360407" y="412080"/>
                  <a:pt x="1365397" y="413915"/>
                </a:cubicBezTo>
                <a:cubicBezTo>
                  <a:pt x="1370388" y="415751"/>
                  <a:pt x="1376067" y="417300"/>
                  <a:pt x="1382434" y="418562"/>
                </a:cubicBezTo>
                <a:cubicBezTo>
                  <a:pt x="1388801" y="419824"/>
                  <a:pt x="1395713" y="420455"/>
                  <a:pt x="1403170" y="420455"/>
                </a:cubicBezTo>
                <a:cubicBezTo>
                  <a:pt x="1413839" y="420455"/>
                  <a:pt x="1423791" y="419021"/>
                  <a:pt x="1433026" y="416153"/>
                </a:cubicBezTo>
                <a:cubicBezTo>
                  <a:pt x="1442261" y="413284"/>
                  <a:pt x="1450291" y="409011"/>
                  <a:pt x="1457117" y="403332"/>
                </a:cubicBezTo>
                <a:cubicBezTo>
                  <a:pt x="1463943" y="397654"/>
                  <a:pt x="1469278" y="390742"/>
                  <a:pt x="1473121" y="382596"/>
                </a:cubicBezTo>
                <a:cubicBezTo>
                  <a:pt x="1476964" y="374451"/>
                  <a:pt x="1478886" y="365159"/>
                  <a:pt x="1478886" y="354719"/>
                </a:cubicBezTo>
                <a:cubicBezTo>
                  <a:pt x="1478886" y="345885"/>
                  <a:pt x="1477423" y="338228"/>
                  <a:pt x="1474498" y="331746"/>
                </a:cubicBezTo>
                <a:cubicBezTo>
                  <a:pt x="1471572" y="325264"/>
                  <a:pt x="1467729" y="319643"/>
                  <a:pt x="1462968" y="314882"/>
                </a:cubicBezTo>
                <a:cubicBezTo>
                  <a:pt x="1458207" y="310121"/>
                  <a:pt x="1452787" y="305991"/>
                  <a:pt x="1446706" y="302492"/>
                </a:cubicBezTo>
                <a:cubicBezTo>
                  <a:pt x="1440626" y="298993"/>
                  <a:pt x="1434431" y="295781"/>
                  <a:pt x="1428121" y="292855"/>
                </a:cubicBezTo>
                <a:cubicBezTo>
                  <a:pt x="1421812" y="289930"/>
                  <a:pt x="1415617" y="287033"/>
                  <a:pt x="1409537" y="284165"/>
                </a:cubicBezTo>
                <a:cubicBezTo>
                  <a:pt x="1403456" y="281297"/>
                  <a:pt x="1398036" y="278142"/>
                  <a:pt x="1393275" y="274701"/>
                </a:cubicBezTo>
                <a:cubicBezTo>
                  <a:pt x="1388514" y="271259"/>
                  <a:pt x="1384699" y="267301"/>
                  <a:pt x="1381831" y="262827"/>
                </a:cubicBezTo>
                <a:cubicBezTo>
                  <a:pt x="1378963" y="258353"/>
                  <a:pt x="1377529" y="253018"/>
                  <a:pt x="1377529" y="246823"/>
                </a:cubicBezTo>
                <a:cubicBezTo>
                  <a:pt x="1377529" y="242579"/>
                  <a:pt x="1378275" y="238563"/>
                  <a:pt x="1379766" y="234778"/>
                </a:cubicBezTo>
                <a:cubicBezTo>
                  <a:pt x="1381258" y="230992"/>
                  <a:pt x="1383495" y="227722"/>
                  <a:pt x="1386478" y="224969"/>
                </a:cubicBezTo>
                <a:cubicBezTo>
                  <a:pt x="1389460" y="222216"/>
                  <a:pt x="1393246" y="220007"/>
                  <a:pt x="1397835" y="218344"/>
                </a:cubicBezTo>
                <a:cubicBezTo>
                  <a:pt x="1402424" y="216680"/>
                  <a:pt x="1407816" y="215848"/>
                  <a:pt x="1414011" y="215848"/>
                </a:cubicBezTo>
                <a:cubicBezTo>
                  <a:pt x="1420664" y="215848"/>
                  <a:pt x="1426659" y="216680"/>
                  <a:pt x="1431993" y="218344"/>
                </a:cubicBezTo>
                <a:cubicBezTo>
                  <a:pt x="1437328" y="220007"/>
                  <a:pt x="1441945" y="221843"/>
                  <a:pt x="1445846" y="223850"/>
                </a:cubicBezTo>
                <a:cubicBezTo>
                  <a:pt x="1449746" y="225858"/>
                  <a:pt x="1453045" y="227665"/>
                  <a:pt x="1455741" y="229271"/>
                </a:cubicBezTo>
                <a:cubicBezTo>
                  <a:pt x="1458437" y="230877"/>
                  <a:pt x="1460416" y="231680"/>
                  <a:pt x="1461678" y="231680"/>
                </a:cubicBezTo>
                <a:cubicBezTo>
                  <a:pt x="1462481" y="231680"/>
                  <a:pt x="1463198" y="231422"/>
                  <a:pt x="1463829" y="230906"/>
                </a:cubicBezTo>
                <a:cubicBezTo>
                  <a:pt x="1464460" y="230389"/>
                  <a:pt x="1464947" y="229586"/>
                  <a:pt x="1465291" y="228497"/>
                </a:cubicBezTo>
                <a:cubicBezTo>
                  <a:pt x="1465636" y="227407"/>
                  <a:pt x="1465894" y="226059"/>
                  <a:pt x="1466066" y="224453"/>
                </a:cubicBezTo>
                <a:cubicBezTo>
                  <a:pt x="1466238" y="222846"/>
                  <a:pt x="1466324" y="221011"/>
                  <a:pt x="1466324" y="218946"/>
                </a:cubicBezTo>
                <a:cubicBezTo>
                  <a:pt x="1466324" y="216766"/>
                  <a:pt x="1466266" y="214988"/>
                  <a:pt x="1466152" y="213611"/>
                </a:cubicBezTo>
                <a:cubicBezTo>
                  <a:pt x="1466037" y="212235"/>
                  <a:pt x="1465865" y="211059"/>
                  <a:pt x="1465636" y="210084"/>
                </a:cubicBezTo>
                <a:cubicBezTo>
                  <a:pt x="1465406" y="209109"/>
                  <a:pt x="1465119" y="208306"/>
                  <a:pt x="1464775" y="207675"/>
                </a:cubicBezTo>
                <a:cubicBezTo>
                  <a:pt x="1464431" y="207044"/>
                  <a:pt x="1463714" y="206183"/>
                  <a:pt x="1462624" y="205093"/>
                </a:cubicBezTo>
                <a:cubicBezTo>
                  <a:pt x="1461534" y="204003"/>
                  <a:pt x="1459269" y="202569"/>
                  <a:pt x="1455827" y="200791"/>
                </a:cubicBezTo>
                <a:cubicBezTo>
                  <a:pt x="1452385" y="199013"/>
                  <a:pt x="1448456" y="197407"/>
                  <a:pt x="1444039" y="195973"/>
                </a:cubicBezTo>
                <a:cubicBezTo>
                  <a:pt x="1439622" y="194539"/>
                  <a:pt x="1434919" y="193392"/>
                  <a:pt x="1429928" y="192531"/>
                </a:cubicBezTo>
                <a:cubicBezTo>
                  <a:pt x="1424938" y="191671"/>
                  <a:pt x="1419976" y="191241"/>
                  <a:pt x="1415043" y="191241"/>
                </a:cubicBezTo>
                <a:close/>
                <a:moveTo>
                  <a:pt x="322552" y="188832"/>
                </a:moveTo>
                <a:cubicBezTo>
                  <a:pt x="315783" y="188832"/>
                  <a:pt x="311137" y="190036"/>
                  <a:pt x="308613" y="192445"/>
                </a:cubicBezTo>
                <a:cubicBezTo>
                  <a:pt x="306089" y="194854"/>
                  <a:pt x="304827" y="199386"/>
                  <a:pt x="304827" y="206040"/>
                </a:cubicBezTo>
                <a:cubicBezTo>
                  <a:pt x="304827" y="212579"/>
                  <a:pt x="306061" y="217024"/>
                  <a:pt x="308527" y="219376"/>
                </a:cubicBezTo>
                <a:cubicBezTo>
                  <a:pt x="310994" y="221728"/>
                  <a:pt x="315554" y="222904"/>
                  <a:pt x="322207" y="222904"/>
                </a:cubicBezTo>
                <a:cubicBezTo>
                  <a:pt x="328976" y="222904"/>
                  <a:pt x="333622" y="221699"/>
                  <a:pt x="336146" y="219290"/>
                </a:cubicBezTo>
                <a:cubicBezTo>
                  <a:pt x="338670" y="216881"/>
                  <a:pt x="339932" y="212349"/>
                  <a:pt x="339932" y="205696"/>
                </a:cubicBezTo>
                <a:cubicBezTo>
                  <a:pt x="339932" y="199156"/>
                  <a:pt x="338699" y="194711"/>
                  <a:pt x="336232" y="192359"/>
                </a:cubicBezTo>
                <a:cubicBezTo>
                  <a:pt x="333766" y="190007"/>
                  <a:pt x="329206" y="188832"/>
                  <a:pt x="322552" y="188832"/>
                </a:cubicBezTo>
                <a:close/>
                <a:moveTo>
                  <a:pt x="1703505" y="177474"/>
                </a:moveTo>
                <a:cubicBezTo>
                  <a:pt x="1700751" y="177474"/>
                  <a:pt x="1698457" y="177589"/>
                  <a:pt x="1696621" y="177818"/>
                </a:cubicBezTo>
                <a:cubicBezTo>
                  <a:pt x="1694786" y="178048"/>
                  <a:pt x="1693323" y="178392"/>
                  <a:pt x="1692233" y="178851"/>
                </a:cubicBezTo>
                <a:cubicBezTo>
                  <a:pt x="1691143" y="179310"/>
                  <a:pt x="1690398" y="179883"/>
                  <a:pt x="1689996" y="180572"/>
                </a:cubicBezTo>
                <a:cubicBezTo>
                  <a:pt x="1689595" y="181260"/>
                  <a:pt x="1689394" y="182063"/>
                  <a:pt x="1689394" y="182981"/>
                </a:cubicBezTo>
                <a:lnTo>
                  <a:pt x="1689394" y="412883"/>
                </a:lnTo>
                <a:cubicBezTo>
                  <a:pt x="1689394" y="413801"/>
                  <a:pt x="1689595" y="414575"/>
                  <a:pt x="1689996" y="415206"/>
                </a:cubicBezTo>
                <a:cubicBezTo>
                  <a:pt x="1690398" y="415837"/>
                  <a:pt x="1691143" y="416382"/>
                  <a:pt x="1692233" y="416841"/>
                </a:cubicBezTo>
                <a:cubicBezTo>
                  <a:pt x="1693323" y="417300"/>
                  <a:pt x="1694786" y="417644"/>
                  <a:pt x="1696621" y="417873"/>
                </a:cubicBezTo>
                <a:cubicBezTo>
                  <a:pt x="1698457" y="418103"/>
                  <a:pt x="1700751" y="418218"/>
                  <a:pt x="1703505" y="418218"/>
                </a:cubicBezTo>
                <a:cubicBezTo>
                  <a:pt x="1706373" y="418218"/>
                  <a:pt x="1708725" y="418103"/>
                  <a:pt x="1710560" y="417873"/>
                </a:cubicBezTo>
                <a:cubicBezTo>
                  <a:pt x="1712396" y="417644"/>
                  <a:pt x="1713830" y="417300"/>
                  <a:pt x="1714862" y="416841"/>
                </a:cubicBezTo>
                <a:cubicBezTo>
                  <a:pt x="1715895" y="416382"/>
                  <a:pt x="1716640" y="415837"/>
                  <a:pt x="1717099" y="415206"/>
                </a:cubicBezTo>
                <a:cubicBezTo>
                  <a:pt x="1717558" y="414575"/>
                  <a:pt x="1717787" y="413801"/>
                  <a:pt x="1717787" y="412883"/>
                </a:cubicBezTo>
                <a:lnTo>
                  <a:pt x="1717787" y="182981"/>
                </a:lnTo>
                <a:cubicBezTo>
                  <a:pt x="1717787" y="182063"/>
                  <a:pt x="1717558" y="181260"/>
                  <a:pt x="1717099" y="180572"/>
                </a:cubicBezTo>
                <a:cubicBezTo>
                  <a:pt x="1716640" y="179883"/>
                  <a:pt x="1715895" y="179310"/>
                  <a:pt x="1714862" y="178851"/>
                </a:cubicBezTo>
                <a:cubicBezTo>
                  <a:pt x="1713830" y="178392"/>
                  <a:pt x="1712396" y="178048"/>
                  <a:pt x="1710560" y="177818"/>
                </a:cubicBezTo>
                <a:cubicBezTo>
                  <a:pt x="1708725" y="177589"/>
                  <a:pt x="1706373" y="177474"/>
                  <a:pt x="1703505" y="17747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030288"/>
                </a:lnTo>
                <a:lnTo>
                  <a:pt x="0" y="1030288"/>
                </a:lnTo>
                <a:close/>
              </a:path>
            </a:pathLst>
          </a:custGeom>
          <a:noFill/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488" y="1"/>
            <a:ext cx="1369512" cy="10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2024-02-02T23:35:01Z</dcterms:created>
  <dcterms:modified xsi:type="dcterms:W3CDTF">2024-02-03T00:51:09Z</dcterms:modified>
</cp:coreProperties>
</file>