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72" r:id="rId7"/>
    <p:sldId id="262" r:id="rId8"/>
    <p:sldId id="264" r:id="rId9"/>
    <p:sldId id="273" r:id="rId10"/>
    <p:sldId id="268" r:id="rId11"/>
    <p:sldId id="267" r:id="rId12"/>
    <p:sldId id="274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E93D6-0A7D-4A88-ABCB-FB565D75831E}" v="728" dt="2024-11-07T18:51:27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udi" userId="3fbbdc90-1b7b-43a1-a0ce-fd4c1b7720f6" providerId="ADAL" clId="{F2AE93D6-0A7D-4A88-ABCB-FB565D75831E}"/>
    <pc:docChg chg="undo redo custSel addSld delSld modSld sldOrd">
      <pc:chgData name="Martin Dudi" userId="3fbbdc90-1b7b-43a1-a0ce-fd4c1b7720f6" providerId="ADAL" clId="{F2AE93D6-0A7D-4A88-ABCB-FB565D75831E}" dt="2024-11-07T18:55:35.647" v="2487" actId="255"/>
      <pc:docMkLst>
        <pc:docMk/>
      </pc:docMkLst>
      <pc:sldChg chg="modSp mod">
        <pc:chgData name="Martin Dudi" userId="3fbbdc90-1b7b-43a1-a0ce-fd4c1b7720f6" providerId="ADAL" clId="{F2AE93D6-0A7D-4A88-ABCB-FB565D75831E}" dt="2024-11-07T18:34:56.856" v="2395" actId="1036"/>
        <pc:sldMkLst>
          <pc:docMk/>
          <pc:sldMk cId="0" sldId="257"/>
        </pc:sldMkLst>
        <pc:picChg chg="mod">
          <ac:chgData name="Martin Dudi" userId="3fbbdc90-1b7b-43a1-a0ce-fd4c1b7720f6" providerId="ADAL" clId="{F2AE93D6-0A7D-4A88-ABCB-FB565D75831E}" dt="2024-11-07T18:34:56.856" v="2395" actId="1036"/>
          <ac:picMkLst>
            <pc:docMk/>
            <pc:sldMk cId="0" sldId="257"/>
            <ac:picMk id="5" creationId="{F43DDAAB-3F27-76A9-2587-2B98A770081F}"/>
          </ac:picMkLst>
        </pc:picChg>
      </pc:sldChg>
      <pc:sldChg chg="modSp">
        <pc:chgData name="Martin Dudi" userId="3fbbdc90-1b7b-43a1-a0ce-fd4c1b7720f6" providerId="ADAL" clId="{F2AE93D6-0A7D-4A88-ABCB-FB565D75831E}" dt="2024-10-31T16:32:39.318" v="418" actId="20577"/>
        <pc:sldMkLst>
          <pc:docMk/>
          <pc:sldMk cId="0" sldId="258"/>
        </pc:sldMkLst>
        <pc:spChg chg="mod">
          <ac:chgData name="Martin Dudi" userId="3fbbdc90-1b7b-43a1-a0ce-fd4c1b7720f6" providerId="ADAL" clId="{F2AE93D6-0A7D-4A88-ABCB-FB565D75831E}" dt="2024-10-31T16:32:39.318" v="418" actId="20577"/>
          <ac:spMkLst>
            <pc:docMk/>
            <pc:sldMk cId="0" sldId="258"/>
            <ac:spMk id="2" creationId="{F112E80E-1365-A322-A4FD-91A16BDBC204}"/>
          </ac:spMkLst>
        </pc:spChg>
      </pc:sldChg>
      <pc:sldChg chg="addSp delSp modSp mod ord">
        <pc:chgData name="Martin Dudi" userId="3fbbdc90-1b7b-43a1-a0ce-fd4c1b7720f6" providerId="ADAL" clId="{F2AE93D6-0A7D-4A88-ABCB-FB565D75831E}" dt="2024-11-07T16:49:00.082" v="1995"/>
        <pc:sldMkLst>
          <pc:docMk/>
          <pc:sldMk cId="0" sldId="260"/>
        </pc:sldMkLst>
        <pc:spChg chg="add del mod">
          <ac:chgData name="Martin Dudi" userId="3fbbdc90-1b7b-43a1-a0ce-fd4c1b7720f6" providerId="ADAL" clId="{F2AE93D6-0A7D-4A88-ABCB-FB565D75831E}" dt="2024-11-07T16:28:59.901" v="1803" actId="21"/>
          <ac:spMkLst>
            <pc:docMk/>
            <pc:sldMk cId="0" sldId="260"/>
            <ac:spMk id="3" creationId="{CBCBD520-1B56-45F9-3E3E-3685CE0F364A}"/>
          </ac:spMkLst>
        </pc:spChg>
        <pc:spChg chg="mod">
          <ac:chgData name="Martin Dudi" userId="3fbbdc90-1b7b-43a1-a0ce-fd4c1b7720f6" providerId="ADAL" clId="{F2AE93D6-0A7D-4A88-ABCB-FB565D75831E}" dt="2024-11-07T16:45:04.883" v="1966" actId="20577"/>
          <ac:spMkLst>
            <pc:docMk/>
            <pc:sldMk cId="0" sldId="260"/>
            <ac:spMk id="299" creationId="{00000000-0000-0000-0000-000000000000}"/>
          </ac:spMkLst>
        </pc:spChg>
        <pc:spChg chg="del">
          <ac:chgData name="Martin Dudi" userId="3fbbdc90-1b7b-43a1-a0ce-fd4c1b7720f6" providerId="ADAL" clId="{F2AE93D6-0A7D-4A88-ABCB-FB565D75831E}" dt="2024-11-07T16:28:35.721" v="1801" actId="21"/>
          <ac:spMkLst>
            <pc:docMk/>
            <pc:sldMk cId="0" sldId="260"/>
            <ac:spMk id="300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6:36:54.200" v="1893" actId="207"/>
          <ac:spMkLst>
            <pc:docMk/>
            <pc:sldMk cId="0" sldId="260"/>
            <ac:spMk id="301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1T14:08:23.910" v="495" actId="21"/>
          <ac:graphicFrameMkLst>
            <pc:docMk/>
            <pc:sldMk cId="0" sldId="260"/>
            <ac:graphicFrameMk id="2" creationId="{F80C9548-2335-5DA4-56A2-6B4F23D86F16}"/>
          </ac:graphicFrameMkLst>
        </pc:graphicFrameChg>
        <pc:graphicFrameChg chg="add mod">
          <ac:chgData name="Martin Dudi" userId="3fbbdc90-1b7b-43a1-a0ce-fd4c1b7720f6" providerId="ADAL" clId="{F2AE93D6-0A7D-4A88-ABCB-FB565D75831E}" dt="2024-11-01T14:09:19.286" v="520"/>
          <ac:graphicFrameMkLst>
            <pc:docMk/>
            <pc:sldMk cId="0" sldId="260"/>
            <ac:graphicFrameMk id="3" creationId="{F80C9548-2335-5DA4-56A2-6B4F23D86F16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7T16:34:21.988" v="1828" actId="21"/>
          <ac:graphicFrameMkLst>
            <pc:docMk/>
            <pc:sldMk cId="0" sldId="260"/>
            <ac:graphicFrameMk id="4" creationId="{455375DB-6CE3-9D9F-C994-2411BF4E2F5A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4:48:00.431" v="868" actId="21"/>
          <ac:graphicFrameMkLst>
            <pc:docMk/>
            <pc:sldMk cId="0" sldId="260"/>
            <ac:graphicFrameMk id="4" creationId="{F80C9548-2335-5DA4-56A2-6B4F23D86F16}"/>
          </ac:graphicFrameMkLst>
        </pc:graphicFrameChg>
        <pc:graphicFrameChg chg="add mod">
          <ac:chgData name="Martin Dudi" userId="3fbbdc90-1b7b-43a1-a0ce-fd4c1b7720f6" providerId="ADAL" clId="{F2AE93D6-0A7D-4A88-ABCB-FB565D75831E}" dt="2024-11-07T16:34:12.128" v="1826"/>
          <ac:graphicFrameMkLst>
            <pc:docMk/>
            <pc:sldMk cId="0" sldId="260"/>
            <ac:graphicFrameMk id="5" creationId="{9C356B07-3C29-852C-B29D-02E6B046BD27}"/>
          </ac:graphicFrameMkLst>
        </pc:graphicFrameChg>
        <pc:graphicFrameChg chg="add mod">
          <ac:chgData name="Martin Dudi" userId="3fbbdc90-1b7b-43a1-a0ce-fd4c1b7720f6" providerId="ADAL" clId="{F2AE93D6-0A7D-4A88-ABCB-FB565D75831E}" dt="2024-11-01T14:48:02.164" v="870"/>
          <ac:graphicFrameMkLst>
            <pc:docMk/>
            <pc:sldMk cId="0" sldId="260"/>
            <ac:graphicFrameMk id="6" creationId="{F80C9548-2335-5DA4-56A2-6B4F23D86F16}"/>
          </ac:graphicFrameMkLst>
        </pc:graphicFrameChg>
        <pc:picChg chg="del mod">
          <ac:chgData name="Martin Dudi" userId="3fbbdc90-1b7b-43a1-a0ce-fd4c1b7720f6" providerId="ADAL" clId="{F2AE93D6-0A7D-4A88-ABCB-FB565D75831E}" dt="2024-11-01T14:05:51.059" v="485" actId="21"/>
          <ac:picMkLst>
            <pc:docMk/>
            <pc:sldMk cId="0" sldId="260"/>
            <ac:picMk id="5" creationId="{EF683B28-BE3C-D0C6-419F-765FEA85F773}"/>
          </ac:picMkLst>
        </pc:picChg>
        <pc:picChg chg="add mod">
          <ac:chgData name="Martin Dudi" userId="3fbbdc90-1b7b-43a1-a0ce-fd4c1b7720f6" providerId="ADAL" clId="{F2AE93D6-0A7D-4A88-ABCB-FB565D75831E}" dt="2024-11-07T16:34:43.380" v="1831" actId="1076"/>
          <ac:picMkLst>
            <pc:docMk/>
            <pc:sldMk cId="0" sldId="260"/>
            <ac:picMk id="6" creationId="{90F2214E-E9E0-1735-AB5F-11D9F84BDED0}"/>
          </ac:picMkLst>
        </pc:picChg>
        <pc:picChg chg="add del mod">
          <ac:chgData name="Martin Dudi" userId="3fbbdc90-1b7b-43a1-a0ce-fd4c1b7720f6" providerId="ADAL" clId="{F2AE93D6-0A7D-4A88-ABCB-FB565D75831E}" dt="2024-11-07T16:32:40.706" v="1809" actId="21"/>
          <ac:picMkLst>
            <pc:docMk/>
            <pc:sldMk cId="0" sldId="260"/>
            <ac:picMk id="7" creationId="{EAB08616-BA62-24C0-066D-39898F0EFCAD}"/>
          </ac:picMkLst>
        </pc:picChg>
      </pc:sldChg>
      <pc:sldChg chg="addSp delSp modSp mod">
        <pc:chgData name="Martin Dudi" userId="3fbbdc90-1b7b-43a1-a0ce-fd4c1b7720f6" providerId="ADAL" clId="{F2AE93D6-0A7D-4A88-ABCB-FB565D75831E}" dt="2024-11-07T17:15:29.690" v="2049" actId="14100"/>
        <pc:sldMkLst>
          <pc:docMk/>
          <pc:sldMk cId="0" sldId="261"/>
        </pc:sldMkLst>
        <pc:spChg chg="add del mod">
          <ac:chgData name="Martin Dudi" userId="3fbbdc90-1b7b-43a1-a0ce-fd4c1b7720f6" providerId="ADAL" clId="{F2AE93D6-0A7D-4A88-ABCB-FB565D75831E}" dt="2024-11-01T14:24:43.027" v="548" actId="21"/>
          <ac:spMkLst>
            <pc:docMk/>
            <pc:sldMk cId="0" sldId="261"/>
            <ac:spMk id="6" creationId="{0EE545EE-E82B-F0CC-4765-2D4A99FCA5BC}"/>
          </ac:spMkLst>
        </pc:spChg>
        <pc:spChg chg="del">
          <ac:chgData name="Martin Dudi" userId="3fbbdc90-1b7b-43a1-a0ce-fd4c1b7720f6" providerId="ADAL" clId="{F2AE93D6-0A7D-4A88-ABCB-FB565D75831E}" dt="2024-11-01T14:24:35.396" v="547" actId="21"/>
          <ac:spMkLst>
            <pc:docMk/>
            <pc:sldMk cId="0" sldId="261"/>
            <ac:spMk id="308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6:48:01.590" v="1993" actId="113"/>
          <ac:spMkLst>
            <pc:docMk/>
            <pc:sldMk cId="0" sldId="261"/>
            <ac:spMk id="309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6:36:24.916" v="1891" actId="20577"/>
          <ac:spMkLst>
            <pc:docMk/>
            <pc:sldMk cId="0" sldId="261"/>
            <ac:spMk id="310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7T17:14:57.856" v="2047" actId="21"/>
          <ac:graphicFrameMkLst>
            <pc:docMk/>
            <pc:sldMk cId="0" sldId="261"/>
            <ac:graphicFrameMk id="2" creationId="{787E30D8-31BA-4799-F102-8361B5B9F3FB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4:24:16.459" v="542" actId="21"/>
          <ac:graphicFrameMkLst>
            <pc:docMk/>
            <pc:sldMk cId="0" sldId="261"/>
            <ac:graphicFrameMk id="2" creationId="{FA834AF5-59A9-7948-8436-1E24D52580A3}"/>
          </ac:graphicFrameMkLst>
        </pc:graphicFrameChg>
        <pc:graphicFrameChg chg="add mod">
          <ac:chgData name="Martin Dudi" userId="3fbbdc90-1b7b-43a1-a0ce-fd4c1b7720f6" providerId="ADAL" clId="{F2AE93D6-0A7D-4A88-ABCB-FB565D75831E}" dt="2024-11-07T17:14:46.022" v="2045"/>
          <ac:graphicFrameMkLst>
            <pc:docMk/>
            <pc:sldMk cId="0" sldId="261"/>
            <ac:graphicFrameMk id="3" creationId="{4A7A5EB1-BA4E-583E-6CDE-D2E266A50050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4:49:01.776" v="880" actId="21"/>
          <ac:graphicFrameMkLst>
            <pc:docMk/>
            <pc:sldMk cId="0" sldId="261"/>
            <ac:graphicFrameMk id="4" creationId="{FA834AF5-59A9-7948-8436-1E24D52580A3}"/>
          </ac:graphicFrameMkLst>
        </pc:graphicFrameChg>
        <pc:graphicFrameChg chg="add mod">
          <ac:chgData name="Martin Dudi" userId="3fbbdc90-1b7b-43a1-a0ce-fd4c1b7720f6" providerId="ADAL" clId="{F2AE93D6-0A7D-4A88-ABCB-FB565D75831E}" dt="2024-11-01T14:49:02.778" v="882"/>
          <ac:graphicFrameMkLst>
            <pc:docMk/>
            <pc:sldMk cId="0" sldId="261"/>
            <ac:graphicFrameMk id="7" creationId="{FA834AF5-59A9-7948-8436-1E24D52580A3}"/>
          </ac:graphicFrameMkLst>
        </pc:graphicFrameChg>
        <pc:picChg chg="del">
          <ac:chgData name="Martin Dudi" userId="3fbbdc90-1b7b-43a1-a0ce-fd4c1b7720f6" providerId="ADAL" clId="{F2AE93D6-0A7D-4A88-ABCB-FB565D75831E}" dt="2024-11-01T14:06:29.588" v="489" actId="21"/>
          <ac:picMkLst>
            <pc:docMk/>
            <pc:sldMk cId="0" sldId="261"/>
            <ac:picMk id="3" creationId="{13A6DAD8-638A-740D-85B8-38C7E40ACCE4}"/>
          </ac:picMkLst>
        </pc:picChg>
        <pc:picChg chg="add mod">
          <ac:chgData name="Martin Dudi" userId="3fbbdc90-1b7b-43a1-a0ce-fd4c1b7720f6" providerId="ADAL" clId="{F2AE93D6-0A7D-4A88-ABCB-FB565D75831E}" dt="2024-11-07T17:15:29.690" v="2049" actId="14100"/>
          <ac:picMkLst>
            <pc:docMk/>
            <pc:sldMk cId="0" sldId="261"/>
            <ac:picMk id="4" creationId="{FFBE4D21-810D-92F1-B51C-86D8891227D3}"/>
          </ac:picMkLst>
        </pc:picChg>
        <pc:picChg chg="add del mod">
          <ac:chgData name="Martin Dudi" userId="3fbbdc90-1b7b-43a1-a0ce-fd4c1b7720f6" providerId="ADAL" clId="{F2AE93D6-0A7D-4A88-ABCB-FB565D75831E}" dt="2024-11-07T17:11:46.562" v="2023" actId="21"/>
          <ac:picMkLst>
            <pc:docMk/>
            <pc:sldMk cId="0" sldId="261"/>
            <ac:picMk id="8" creationId="{5D02B355-2E32-2BD1-15FA-42753B27D4A6}"/>
          </ac:picMkLst>
        </pc:picChg>
      </pc:sldChg>
      <pc:sldChg chg="addSp delSp modSp mod">
        <pc:chgData name="Martin Dudi" userId="3fbbdc90-1b7b-43a1-a0ce-fd4c1b7720f6" providerId="ADAL" clId="{F2AE93D6-0A7D-4A88-ABCB-FB565D75831E}" dt="2024-11-07T18:05:23.625" v="2259" actId="27918"/>
        <pc:sldMkLst>
          <pc:docMk/>
          <pc:sldMk cId="0" sldId="264"/>
        </pc:sldMkLst>
        <pc:spChg chg="add del mod">
          <ac:chgData name="Martin Dudi" userId="3fbbdc90-1b7b-43a1-a0ce-fd4c1b7720f6" providerId="ADAL" clId="{F2AE93D6-0A7D-4A88-ABCB-FB565D75831E}" dt="2024-11-07T17:57:52.497" v="2184" actId="21"/>
          <ac:spMkLst>
            <pc:docMk/>
            <pc:sldMk cId="0" sldId="264"/>
            <ac:spMk id="11" creationId="{D1D6C65A-F6BE-6B39-442A-5F8CDA514057}"/>
          </ac:spMkLst>
        </pc:spChg>
        <pc:spChg chg="add">
          <ac:chgData name="Martin Dudi" userId="3fbbdc90-1b7b-43a1-a0ce-fd4c1b7720f6" providerId="ADAL" clId="{F2AE93D6-0A7D-4A88-ABCB-FB565D75831E}" dt="2024-11-07T18:00:37.853" v="2196"/>
          <ac:spMkLst>
            <pc:docMk/>
            <pc:sldMk cId="0" sldId="264"/>
            <ac:spMk id="12" creationId="{275E0A45-8773-31DC-D37A-17E42F2478A3}"/>
          </ac:spMkLst>
        </pc:spChg>
        <pc:spChg chg="add mod">
          <ac:chgData name="Martin Dudi" userId="3fbbdc90-1b7b-43a1-a0ce-fd4c1b7720f6" providerId="ADAL" clId="{F2AE93D6-0A7D-4A88-ABCB-FB565D75831E}" dt="2024-11-07T18:01:04.169" v="2199" actId="14100"/>
          <ac:spMkLst>
            <pc:docMk/>
            <pc:sldMk cId="0" sldId="264"/>
            <ac:spMk id="13" creationId="{6B046F55-E139-3E9E-6385-8101DABE6E7F}"/>
          </ac:spMkLst>
        </pc:spChg>
        <pc:spChg chg="add del">
          <ac:chgData name="Martin Dudi" userId="3fbbdc90-1b7b-43a1-a0ce-fd4c1b7720f6" providerId="ADAL" clId="{F2AE93D6-0A7D-4A88-ABCB-FB565D75831E}" dt="2024-11-07T17:57:11.184" v="2181" actId="21"/>
          <ac:spMkLst>
            <pc:docMk/>
            <pc:sldMk cId="0" sldId="264"/>
            <ac:spMk id="345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02:16.037" v="2248" actId="113"/>
          <ac:spMkLst>
            <pc:docMk/>
            <pc:sldMk cId="0" sldId="264"/>
            <ac:spMk id="346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7T17:48:05.596" v="2136" actId="21"/>
          <ac:graphicFrameMkLst>
            <pc:docMk/>
            <pc:sldMk cId="0" sldId="264"/>
            <ac:graphicFrameMk id="2" creationId="{7D98A537-0CC1-B8F3-3873-E12FD6C604F6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5:12:54.571" v="1261" actId="21"/>
          <ac:graphicFrameMkLst>
            <pc:docMk/>
            <pc:sldMk cId="0" sldId="264"/>
            <ac:graphicFrameMk id="2" creationId="{B3FC024F-F0B7-4237-815B-467B4AC8D999}"/>
          </ac:graphicFrameMkLst>
        </pc:graphicFrameChg>
        <pc:graphicFrameChg chg="add mod">
          <ac:chgData name="Martin Dudi" userId="3fbbdc90-1b7b-43a1-a0ce-fd4c1b7720f6" providerId="ADAL" clId="{F2AE93D6-0A7D-4A88-ABCB-FB565D75831E}" dt="2024-11-07T17:42:10.672" v="2124"/>
          <ac:graphicFrameMkLst>
            <pc:docMk/>
            <pc:sldMk cId="0" sldId="264"/>
            <ac:graphicFrameMk id="3" creationId="{7D98A537-0CC1-B8F3-3873-E12FD6C604F6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5:13:19.738" v="1267" actId="21"/>
          <ac:graphicFrameMkLst>
            <pc:docMk/>
            <pc:sldMk cId="0" sldId="264"/>
            <ac:graphicFrameMk id="4" creationId="{0FE2D3C2-0F64-4ED6-B7D5-C83977F53FF2}"/>
          </ac:graphicFrameMkLst>
        </pc:graphicFrameChg>
        <pc:graphicFrameChg chg="add mod">
          <ac:chgData name="Martin Dudi" userId="3fbbdc90-1b7b-43a1-a0ce-fd4c1b7720f6" providerId="ADAL" clId="{F2AE93D6-0A7D-4A88-ABCB-FB565D75831E}" dt="2024-11-07T17:44:16.609" v="2127"/>
          <ac:graphicFrameMkLst>
            <pc:docMk/>
            <pc:sldMk cId="0" sldId="264"/>
            <ac:graphicFrameMk id="4" creationId="{7D98A537-0CC1-B8F3-3873-E12FD6C604F6}"/>
          </ac:graphicFrameMkLst>
        </pc:graphicFrameChg>
        <pc:graphicFrameChg chg="add mod">
          <ac:chgData name="Martin Dudi" userId="3fbbdc90-1b7b-43a1-a0ce-fd4c1b7720f6" providerId="ADAL" clId="{F2AE93D6-0A7D-4A88-ABCB-FB565D75831E}" dt="2024-11-07T17:47:55.597" v="2134"/>
          <ac:graphicFrameMkLst>
            <pc:docMk/>
            <pc:sldMk cId="0" sldId="264"/>
            <ac:graphicFrameMk id="5" creationId="{2B8B99D4-4791-7FC4-9437-B8B3BD0D067E}"/>
          </ac:graphicFrameMkLst>
        </pc:graphicFrameChg>
        <pc:graphicFrameChg chg="add mod">
          <ac:chgData name="Martin Dudi" userId="3fbbdc90-1b7b-43a1-a0ce-fd4c1b7720f6" providerId="ADAL" clId="{F2AE93D6-0A7D-4A88-ABCB-FB565D75831E}" dt="2024-11-01T15:12:55.607" v="1263"/>
          <ac:graphicFrameMkLst>
            <pc:docMk/>
            <pc:sldMk cId="0" sldId="264"/>
            <ac:graphicFrameMk id="5" creationId="{B3FC024F-F0B7-4237-815B-467B4AC8D999}"/>
          </ac:graphicFrameMkLst>
        </pc:graphicFrameChg>
        <pc:graphicFrameChg chg="add mod">
          <ac:chgData name="Martin Dudi" userId="3fbbdc90-1b7b-43a1-a0ce-fd4c1b7720f6" providerId="ADAL" clId="{F2AE93D6-0A7D-4A88-ABCB-FB565D75831E}" dt="2024-11-01T15:13:20.925" v="1269"/>
          <ac:graphicFrameMkLst>
            <pc:docMk/>
            <pc:sldMk cId="0" sldId="264"/>
            <ac:graphicFrameMk id="7" creationId="{0FE2D3C2-0F64-4ED6-B7D5-C83977F53FF2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7T18:04:50.439" v="2257" actId="21"/>
          <ac:graphicFrameMkLst>
            <pc:docMk/>
            <pc:sldMk cId="0" sldId="264"/>
            <ac:graphicFrameMk id="9" creationId="{37496346-CF14-1A7D-FE43-013FEA675DD5}"/>
          </ac:graphicFrameMkLst>
        </pc:graphicFrameChg>
        <pc:graphicFrameChg chg="add mod">
          <ac:chgData name="Martin Dudi" userId="3fbbdc90-1b7b-43a1-a0ce-fd4c1b7720f6" providerId="ADAL" clId="{F2AE93D6-0A7D-4A88-ABCB-FB565D75831E}" dt="2024-11-07T18:04:41.805" v="2255"/>
          <ac:graphicFrameMkLst>
            <pc:docMk/>
            <pc:sldMk cId="0" sldId="264"/>
            <ac:graphicFrameMk id="14" creationId="{C8F53ECF-341F-F31E-5EEC-DEA199F4CBDA}"/>
          </ac:graphicFrameMkLst>
        </pc:graphicFrameChg>
        <pc:picChg chg="del">
          <ac:chgData name="Martin Dudi" userId="3fbbdc90-1b7b-43a1-a0ce-fd4c1b7720f6" providerId="ADAL" clId="{F2AE93D6-0A7D-4A88-ABCB-FB565D75831E}" dt="2024-11-01T14:44:13.333" v="835" actId="21"/>
          <ac:picMkLst>
            <pc:docMk/>
            <pc:sldMk cId="0" sldId="264"/>
            <ac:picMk id="3" creationId="{BAF9CEF0-67C4-155F-C160-D4313C9031B6}"/>
          </ac:picMkLst>
        </pc:picChg>
        <pc:picChg chg="add del mod">
          <ac:chgData name="Martin Dudi" userId="3fbbdc90-1b7b-43a1-a0ce-fd4c1b7720f6" providerId="ADAL" clId="{F2AE93D6-0A7D-4A88-ABCB-FB565D75831E}" dt="2024-11-07T17:57:08.648" v="2178" actId="21"/>
          <ac:picMkLst>
            <pc:docMk/>
            <pc:sldMk cId="0" sldId="264"/>
            <ac:picMk id="6" creationId="{38E3A459-3715-8209-F6EA-2F9EB58F7D6D}"/>
          </ac:picMkLst>
        </pc:picChg>
        <pc:picChg chg="add mod">
          <ac:chgData name="Martin Dudi" userId="3fbbdc90-1b7b-43a1-a0ce-fd4c1b7720f6" providerId="ADAL" clId="{F2AE93D6-0A7D-4A88-ABCB-FB565D75831E}" dt="2024-11-07T17:48:15.306" v="2137" actId="1076"/>
          <ac:picMkLst>
            <pc:docMk/>
            <pc:sldMk cId="0" sldId="264"/>
            <ac:picMk id="7" creationId="{A78D5107-1BE5-6E92-9E34-B696070BAB59}"/>
          </ac:picMkLst>
        </pc:picChg>
        <pc:picChg chg="add del mod">
          <ac:chgData name="Martin Dudi" userId="3fbbdc90-1b7b-43a1-a0ce-fd4c1b7720f6" providerId="ADAL" clId="{F2AE93D6-0A7D-4A88-ABCB-FB565D75831E}" dt="2024-11-07T17:46:37.557" v="2129" actId="21"/>
          <ac:picMkLst>
            <pc:docMk/>
            <pc:sldMk cId="0" sldId="264"/>
            <ac:picMk id="8" creationId="{BFBD28BE-EC36-5971-7E7F-7F0EA00F1C17}"/>
          </ac:picMkLst>
        </pc:picChg>
        <pc:picChg chg="add mod">
          <ac:chgData name="Martin Dudi" userId="3fbbdc90-1b7b-43a1-a0ce-fd4c1b7720f6" providerId="ADAL" clId="{F2AE93D6-0A7D-4A88-ABCB-FB565D75831E}" dt="2024-11-07T18:04:59.995" v="2258" actId="1076"/>
          <ac:picMkLst>
            <pc:docMk/>
            <pc:sldMk cId="0" sldId="264"/>
            <ac:picMk id="15" creationId="{55EECED0-4A64-AA72-501A-A694E0310FC1}"/>
          </ac:picMkLst>
        </pc:picChg>
      </pc:sldChg>
      <pc:sldChg chg="addSp delSp modSp mod">
        <pc:chgData name="Martin Dudi" userId="3fbbdc90-1b7b-43a1-a0ce-fd4c1b7720f6" providerId="ADAL" clId="{F2AE93D6-0A7D-4A88-ABCB-FB565D75831E}" dt="2024-11-07T18:55:23.846" v="2486" actId="255"/>
        <pc:sldMkLst>
          <pc:docMk/>
          <pc:sldMk cId="0" sldId="267"/>
        </pc:sldMkLst>
        <pc:spChg chg="mod">
          <ac:chgData name="Martin Dudi" userId="3fbbdc90-1b7b-43a1-a0ce-fd4c1b7720f6" providerId="ADAL" clId="{F2AE93D6-0A7D-4A88-ABCB-FB565D75831E}" dt="2024-11-01T15:31:40.056" v="1474" actId="20577"/>
          <ac:spMkLst>
            <pc:docMk/>
            <pc:sldMk cId="0" sldId="267"/>
            <ac:spMk id="381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55:23.846" v="2486" actId="255"/>
          <ac:spMkLst>
            <pc:docMk/>
            <pc:sldMk cId="0" sldId="267"/>
            <ac:spMk id="382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1T15:32:44.202" v="1485" actId="21"/>
          <ac:graphicFrameMkLst>
            <pc:docMk/>
            <pc:sldMk cId="0" sldId="267"/>
            <ac:graphicFrameMk id="2" creationId="{BA99765D-C9B4-5A70-9FD1-FE92C6331E7A}"/>
          </ac:graphicFrameMkLst>
        </pc:graphicFrameChg>
        <pc:graphicFrameChg chg="add mod">
          <ac:chgData name="Martin Dudi" userId="3fbbdc90-1b7b-43a1-a0ce-fd4c1b7720f6" providerId="ADAL" clId="{F2AE93D6-0A7D-4A88-ABCB-FB565D75831E}" dt="2024-11-01T15:32:45.460" v="1487"/>
          <ac:graphicFrameMkLst>
            <pc:docMk/>
            <pc:sldMk cId="0" sldId="267"/>
            <ac:graphicFrameMk id="4" creationId="{BA99765D-C9B4-5A70-9FD1-FE92C6331E7A}"/>
          </ac:graphicFrameMkLst>
        </pc:graphicFrameChg>
        <pc:picChg chg="del">
          <ac:chgData name="Martin Dudi" userId="3fbbdc90-1b7b-43a1-a0ce-fd4c1b7720f6" providerId="ADAL" clId="{F2AE93D6-0A7D-4A88-ABCB-FB565D75831E}" dt="2024-11-01T15:17:37.827" v="1429" actId="21"/>
          <ac:picMkLst>
            <pc:docMk/>
            <pc:sldMk cId="0" sldId="267"/>
            <ac:picMk id="3" creationId="{D8883C89-B555-9C8C-5D9E-12839DCEA4EF}"/>
          </ac:picMkLst>
        </pc:picChg>
        <pc:picChg chg="add mod">
          <ac:chgData name="Martin Dudi" userId="3fbbdc90-1b7b-43a1-a0ce-fd4c1b7720f6" providerId="ADAL" clId="{F2AE93D6-0A7D-4A88-ABCB-FB565D75831E}" dt="2024-11-01T15:32:57.204" v="1490" actId="14100"/>
          <ac:picMkLst>
            <pc:docMk/>
            <pc:sldMk cId="0" sldId="267"/>
            <ac:picMk id="5" creationId="{618F6897-37C7-15E3-A35C-FB421A5EE5A8}"/>
          </ac:picMkLst>
        </pc:picChg>
      </pc:sldChg>
      <pc:sldChg chg="addSp delSp modSp mod">
        <pc:chgData name="Martin Dudi" userId="3fbbdc90-1b7b-43a1-a0ce-fd4c1b7720f6" providerId="ADAL" clId="{F2AE93D6-0A7D-4A88-ABCB-FB565D75831E}" dt="2024-11-07T18:23:41.021" v="2326" actId="1076"/>
        <pc:sldMkLst>
          <pc:docMk/>
          <pc:sldMk cId="0" sldId="268"/>
        </pc:sldMkLst>
        <pc:spChg chg="add del mod">
          <ac:chgData name="Martin Dudi" userId="3fbbdc90-1b7b-43a1-a0ce-fd4c1b7720f6" providerId="ADAL" clId="{F2AE93D6-0A7D-4A88-ABCB-FB565D75831E}" dt="2024-11-07T18:08:53.261" v="2284" actId="21"/>
          <ac:spMkLst>
            <pc:docMk/>
            <pc:sldMk cId="0" sldId="268"/>
            <ac:spMk id="9" creationId="{24426E90-DACC-3B07-99CC-FF7AEF3827D3}"/>
          </ac:spMkLst>
        </pc:spChg>
        <pc:spChg chg="del mod">
          <ac:chgData name="Martin Dudi" userId="3fbbdc90-1b7b-43a1-a0ce-fd4c1b7720f6" providerId="ADAL" clId="{F2AE93D6-0A7D-4A88-ABCB-FB565D75831E}" dt="2024-11-07T18:08:48.811" v="2283" actId="21"/>
          <ac:spMkLst>
            <pc:docMk/>
            <pc:sldMk cId="0" sldId="268"/>
            <ac:spMk id="393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23:41.021" v="2326" actId="1076"/>
          <ac:spMkLst>
            <pc:docMk/>
            <pc:sldMk cId="0" sldId="268"/>
            <ac:spMk id="394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7T18:08:06.436" v="2281" actId="21"/>
          <ac:graphicFrameMkLst>
            <pc:docMk/>
            <pc:sldMk cId="0" sldId="268"/>
            <ac:graphicFrameMk id="2" creationId="{37496346-CF14-1A7D-FE43-013FEA675DD5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5:16:04.213" v="1307" actId="21"/>
          <ac:graphicFrameMkLst>
            <pc:docMk/>
            <pc:sldMk cId="0" sldId="268"/>
            <ac:graphicFrameMk id="2" creationId="{B3FC024F-F0B7-4237-815B-467B4AC8D999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1T15:15:48.454" v="1302" actId="21"/>
          <ac:graphicFrameMkLst>
            <pc:docMk/>
            <pc:sldMk cId="0" sldId="268"/>
            <ac:graphicFrameMk id="3" creationId="{0FE2D3C2-0F64-4ED6-B7D5-C83977F53FF2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7T18:07:49.341" v="2277" actId="21"/>
          <ac:graphicFrameMkLst>
            <pc:docMk/>
            <pc:sldMk cId="0" sldId="268"/>
            <ac:graphicFrameMk id="3" creationId="{B95519C9-2EA0-F9EC-8FFF-51DDA4BF0FDE}"/>
          </ac:graphicFrameMkLst>
        </pc:graphicFrameChg>
        <pc:graphicFrameChg chg="add mod">
          <ac:chgData name="Martin Dudi" userId="3fbbdc90-1b7b-43a1-a0ce-fd4c1b7720f6" providerId="ADAL" clId="{F2AE93D6-0A7D-4A88-ABCB-FB565D75831E}" dt="2024-11-01T15:15:49.373" v="1304"/>
          <ac:graphicFrameMkLst>
            <pc:docMk/>
            <pc:sldMk cId="0" sldId="268"/>
            <ac:graphicFrameMk id="4" creationId="{0FE2D3C2-0F64-4ED6-B7D5-C83977F53FF2}"/>
          </ac:graphicFrameMkLst>
        </pc:graphicFrameChg>
        <pc:graphicFrameChg chg="add mod">
          <ac:chgData name="Martin Dudi" userId="3fbbdc90-1b7b-43a1-a0ce-fd4c1b7720f6" providerId="ADAL" clId="{F2AE93D6-0A7D-4A88-ABCB-FB565D75831E}" dt="2024-11-07T18:07:53.941" v="2279"/>
          <ac:graphicFrameMkLst>
            <pc:docMk/>
            <pc:sldMk cId="0" sldId="268"/>
            <ac:graphicFrameMk id="4" creationId="{346DAAD5-BB37-6CC7-EA75-D55E43DFF20D}"/>
          </ac:graphicFrameMkLst>
        </pc:graphicFrameChg>
        <pc:graphicFrameChg chg="add mod">
          <ac:chgData name="Martin Dudi" userId="3fbbdc90-1b7b-43a1-a0ce-fd4c1b7720f6" providerId="ADAL" clId="{F2AE93D6-0A7D-4A88-ABCB-FB565D75831E}" dt="2024-11-01T15:16:05.119" v="1309"/>
          <ac:graphicFrameMkLst>
            <pc:docMk/>
            <pc:sldMk cId="0" sldId="268"/>
            <ac:graphicFrameMk id="7" creationId="{B3FC024F-F0B7-4237-815B-467B4AC8D999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7T18:20:47.070" v="2315" actId="21"/>
          <ac:graphicFrameMkLst>
            <pc:docMk/>
            <pc:sldMk cId="0" sldId="268"/>
            <ac:graphicFrameMk id="10" creationId="{95FF4097-1C6A-7A35-DF63-BD6C560FD4F7}"/>
          </ac:graphicFrameMkLst>
        </pc:graphicFrameChg>
        <pc:graphicFrameChg chg="add mod">
          <ac:chgData name="Martin Dudi" userId="3fbbdc90-1b7b-43a1-a0ce-fd4c1b7720f6" providerId="ADAL" clId="{F2AE93D6-0A7D-4A88-ABCB-FB565D75831E}" dt="2024-11-07T18:20:39.252" v="2313"/>
          <ac:graphicFrameMkLst>
            <pc:docMk/>
            <pc:sldMk cId="0" sldId="268"/>
            <ac:graphicFrameMk id="11" creationId="{C33C6BE0-B0D5-2C40-5744-7706941D7783}"/>
          </ac:graphicFrameMkLst>
        </pc:graphicFrameChg>
        <pc:picChg chg="del">
          <ac:chgData name="Martin Dudi" userId="3fbbdc90-1b7b-43a1-a0ce-fd4c1b7720f6" providerId="ADAL" clId="{F2AE93D6-0A7D-4A88-ABCB-FB565D75831E}" dt="2024-11-01T15:06:22.004" v="1233" actId="21"/>
          <ac:picMkLst>
            <pc:docMk/>
            <pc:sldMk cId="0" sldId="268"/>
            <ac:picMk id="5" creationId="{92741640-F04C-74C0-17FD-8D7492A40875}"/>
          </ac:picMkLst>
        </pc:picChg>
        <pc:picChg chg="add mod">
          <ac:chgData name="Martin Dudi" userId="3fbbdc90-1b7b-43a1-a0ce-fd4c1b7720f6" providerId="ADAL" clId="{F2AE93D6-0A7D-4A88-ABCB-FB565D75831E}" dt="2024-11-07T18:20:24.406" v="2310" actId="1076"/>
          <ac:picMkLst>
            <pc:docMk/>
            <pc:sldMk cId="0" sldId="268"/>
            <ac:picMk id="5" creationId="{C2C42899-F3B9-E293-1495-C1C823F3736B}"/>
          </ac:picMkLst>
        </pc:picChg>
        <pc:picChg chg="add del mod">
          <ac:chgData name="Martin Dudi" userId="3fbbdc90-1b7b-43a1-a0ce-fd4c1b7720f6" providerId="ADAL" clId="{F2AE93D6-0A7D-4A88-ABCB-FB565D75831E}" dt="2024-11-07T18:20:13.686" v="2304" actId="21"/>
          <ac:picMkLst>
            <pc:docMk/>
            <pc:sldMk cId="0" sldId="268"/>
            <ac:picMk id="6" creationId="{B3B456EA-E45C-C59F-49A0-DBA64BD19E7A}"/>
          </ac:picMkLst>
        </pc:picChg>
        <pc:picChg chg="add del mod">
          <ac:chgData name="Martin Dudi" userId="3fbbdc90-1b7b-43a1-a0ce-fd4c1b7720f6" providerId="ADAL" clId="{F2AE93D6-0A7D-4A88-ABCB-FB565D75831E}" dt="2024-11-07T18:06:09.962" v="2263" actId="21"/>
          <ac:picMkLst>
            <pc:docMk/>
            <pc:sldMk cId="0" sldId="268"/>
            <ac:picMk id="8" creationId="{98445905-1E5D-5F18-A694-CCE8BBB07BA2}"/>
          </ac:picMkLst>
        </pc:picChg>
        <pc:picChg chg="add mod">
          <ac:chgData name="Martin Dudi" userId="3fbbdc90-1b7b-43a1-a0ce-fd4c1b7720f6" providerId="ADAL" clId="{F2AE93D6-0A7D-4A88-ABCB-FB565D75831E}" dt="2024-11-07T18:21:48.739" v="2321" actId="1076"/>
          <ac:picMkLst>
            <pc:docMk/>
            <pc:sldMk cId="0" sldId="268"/>
            <ac:picMk id="12" creationId="{4455F32A-EBAC-E32F-77EA-6D50BFD1ACD1}"/>
          </ac:picMkLst>
        </pc:picChg>
      </pc:sldChg>
      <pc:sldChg chg="addSp delSp modSp mod setBg addAnim delAnim modAnim">
        <pc:chgData name="Martin Dudi" userId="3fbbdc90-1b7b-43a1-a0ce-fd4c1b7720f6" providerId="ADAL" clId="{F2AE93D6-0A7D-4A88-ABCB-FB565D75831E}" dt="2024-11-07T18:30:15.980" v="2363" actId="26606"/>
        <pc:sldMkLst>
          <pc:docMk/>
          <pc:sldMk cId="0" sldId="269"/>
        </pc:sldMkLst>
        <pc:spChg chg="add del mod">
          <ac:chgData name="Martin Dudi" userId="3fbbdc90-1b7b-43a1-a0ce-fd4c1b7720f6" providerId="ADAL" clId="{F2AE93D6-0A7D-4A88-ABCB-FB565D75831E}" dt="2024-11-01T15:43:30.544" v="1770" actId="21"/>
          <ac:spMkLst>
            <pc:docMk/>
            <pc:sldMk cId="0" sldId="269"/>
            <ac:spMk id="2" creationId="{EEAEE247-7CC0-2CDC-7E9A-8A1C66CFFDA3}"/>
          </ac:spMkLst>
        </pc:spChg>
        <pc:spChg chg="add del mod">
          <ac:chgData name="Martin Dudi" userId="3fbbdc90-1b7b-43a1-a0ce-fd4c1b7720f6" providerId="ADAL" clId="{F2AE93D6-0A7D-4A88-ABCB-FB565D75831E}" dt="2024-11-07T18:27:16.524" v="2339" actId="21"/>
          <ac:spMkLst>
            <pc:docMk/>
            <pc:sldMk cId="0" sldId="269"/>
            <ac:spMk id="3" creationId="{5032EC73-FCE4-C712-C168-47C331B29C8F}"/>
          </ac:spMkLst>
        </pc:spChg>
        <pc:spChg chg="add del mod">
          <ac:chgData name="Martin Dudi" userId="3fbbdc90-1b7b-43a1-a0ce-fd4c1b7720f6" providerId="ADAL" clId="{F2AE93D6-0A7D-4A88-ABCB-FB565D75831E}" dt="2024-11-07T18:27:13.431" v="2338" actId="21"/>
          <ac:spMkLst>
            <pc:docMk/>
            <pc:sldMk cId="0" sldId="269"/>
            <ac:spMk id="4" creationId="{AFC15602-1CE6-32A8-623C-6119A67AA79B}"/>
          </ac:spMkLst>
        </pc:spChg>
        <pc:spChg chg="add del mod">
          <ac:chgData name="Martin Dudi" userId="3fbbdc90-1b7b-43a1-a0ce-fd4c1b7720f6" providerId="ADAL" clId="{F2AE93D6-0A7D-4A88-ABCB-FB565D75831E}" dt="2024-11-07T18:26:53.469" v="2333" actId="21"/>
          <ac:spMkLst>
            <pc:docMk/>
            <pc:sldMk cId="0" sldId="269"/>
            <ac:spMk id="5" creationId="{B3DE9DB2-4EE2-3EA7-5094-1F3305BFC411}"/>
          </ac:spMkLst>
        </pc:spChg>
        <pc:spChg chg="add del mod">
          <ac:chgData name="Martin Dudi" userId="3fbbdc90-1b7b-43a1-a0ce-fd4c1b7720f6" providerId="ADAL" clId="{F2AE93D6-0A7D-4A88-ABCB-FB565D75831E}" dt="2024-11-07T18:26:59.802" v="2335" actId="21"/>
          <ac:spMkLst>
            <pc:docMk/>
            <pc:sldMk cId="0" sldId="269"/>
            <ac:spMk id="7" creationId="{E11DE00F-6603-10CD-08C3-B4371E9E0223}"/>
          </ac:spMkLst>
        </pc:spChg>
        <pc:spChg chg="add del mod">
          <ac:chgData name="Martin Dudi" userId="3fbbdc90-1b7b-43a1-a0ce-fd4c1b7720f6" providerId="ADAL" clId="{F2AE93D6-0A7D-4A88-ABCB-FB565D75831E}" dt="2024-11-07T18:26:56.618" v="2334" actId="21"/>
          <ac:spMkLst>
            <pc:docMk/>
            <pc:sldMk cId="0" sldId="269"/>
            <ac:spMk id="9" creationId="{E0763770-F79B-6588-BC0B-F30CDD4AEA24}"/>
          </ac:spMkLst>
        </pc:spChg>
        <pc:spChg chg="add">
          <ac:chgData name="Martin Dudi" userId="3fbbdc90-1b7b-43a1-a0ce-fd4c1b7720f6" providerId="ADAL" clId="{F2AE93D6-0A7D-4A88-ABCB-FB565D75831E}" dt="2024-11-07T18:27:33.064" v="2340"/>
          <ac:spMkLst>
            <pc:docMk/>
            <pc:sldMk cId="0" sldId="269"/>
            <ac:spMk id="10" creationId="{385D72D5-363C-873A-DC84-8BD8AEECB20C}"/>
          </ac:spMkLst>
        </pc:spChg>
        <pc:spChg chg="add del mo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11" creationId="{06239A87-05FD-9289-75D8-13B61D819205}"/>
          </ac:spMkLst>
        </pc:spChg>
        <pc:spChg chg="add">
          <ac:chgData name="Martin Dudi" userId="3fbbdc90-1b7b-43a1-a0ce-fd4c1b7720f6" providerId="ADAL" clId="{F2AE93D6-0A7D-4A88-ABCB-FB565D75831E}" dt="2024-11-07T18:28:07.247" v="2344"/>
          <ac:spMkLst>
            <pc:docMk/>
            <pc:sldMk cId="0" sldId="269"/>
            <ac:spMk id="12" creationId="{70E1E4B8-5E5A-FD46-54CC-2995905781C5}"/>
          </ac:spMkLst>
        </pc:spChg>
        <pc:spChg chg="add">
          <ac:chgData name="Martin Dudi" userId="3fbbdc90-1b7b-43a1-a0ce-fd4c1b7720f6" providerId="ADAL" clId="{F2AE93D6-0A7D-4A88-ABCB-FB565D75831E}" dt="2024-11-07T18:28:13.891" v="2345"/>
          <ac:spMkLst>
            <pc:docMk/>
            <pc:sldMk cId="0" sldId="269"/>
            <ac:spMk id="13" creationId="{6E5C721B-AF1F-8FC0-57BC-D3CA2E13A1AE}"/>
          </ac:spMkLst>
        </pc:spChg>
        <pc:spChg chg="mo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01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45.354" v="2331" actId="21"/>
          <ac:spMkLst>
            <pc:docMk/>
            <pc:sldMk cId="0" sldId="269"/>
            <ac:spMk id="404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36.595" v="2329" actId="21"/>
          <ac:spMkLst>
            <pc:docMk/>
            <pc:sldMk cId="0" sldId="269"/>
            <ac:spMk id="405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41.825" v="2330" actId="21"/>
          <ac:spMkLst>
            <pc:docMk/>
            <pc:sldMk cId="0" sldId="269"/>
            <ac:spMk id="406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30.622" v="2328" actId="21"/>
          <ac:spMkLst>
            <pc:docMk/>
            <pc:sldMk cId="0" sldId="269"/>
            <ac:spMk id="407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27.444" v="2327" actId="21"/>
          <ac:spMkLst>
            <pc:docMk/>
            <pc:sldMk cId="0" sldId="269"/>
            <ac:spMk id="408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7:10.173" v="2337" actId="21"/>
          <ac:spMkLst>
            <pc:docMk/>
            <pc:sldMk cId="0" sldId="269"/>
            <ac:spMk id="409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7:06.976" v="2336" actId="21"/>
          <ac:spMkLst>
            <pc:docMk/>
            <pc:sldMk cId="0" sldId="269"/>
            <ac:spMk id="410" creationId="{00000000-0000-0000-0000-000000000000}"/>
          </ac:spMkLst>
        </pc:spChg>
        <pc:spChg chg="del mod">
          <ac:chgData name="Martin Dudi" userId="3fbbdc90-1b7b-43a1-a0ce-fd4c1b7720f6" providerId="ADAL" clId="{F2AE93D6-0A7D-4A88-ABCB-FB565D75831E}" dt="2024-11-07T18:26:49.232" v="2332" actId="21"/>
          <ac:spMkLst>
            <pc:docMk/>
            <pc:sldMk cId="0" sldId="269"/>
            <ac:spMk id="412" creationId="{00000000-0000-0000-0000-000000000000}"/>
          </ac:spMkLst>
        </pc:spChg>
        <pc:spChg chg="add del">
          <ac:chgData name="Martin Dudi" userId="3fbbdc90-1b7b-43a1-a0ce-fd4c1b7720f6" providerId="ADAL" clId="{F2AE93D6-0A7D-4A88-ABCB-FB565D75831E}" dt="2024-11-07T18:30:06.656" v="2360" actId="26606"/>
          <ac:spMkLst>
            <pc:docMk/>
            <pc:sldMk cId="0" sldId="269"/>
            <ac:spMk id="435" creationId="{BDADA868-08FE-425A-AEF9-B622F93730AB}"/>
          </ac:spMkLst>
        </pc:spChg>
        <pc:spChg chg="add del">
          <ac:chgData name="Martin Dudi" userId="3fbbdc90-1b7b-43a1-a0ce-fd4c1b7720f6" providerId="ADAL" clId="{F2AE93D6-0A7D-4A88-ABCB-FB565D75831E}" dt="2024-11-07T18:30:06.656" v="2360" actId="26606"/>
          <ac:spMkLst>
            <pc:docMk/>
            <pc:sldMk cId="0" sldId="269"/>
            <ac:spMk id="437" creationId="{4AE17B7F-6C2F-42A9-946F-8FF49617D1EF}"/>
          </ac:spMkLst>
        </pc:spChg>
        <pc:spChg chg="add del">
          <ac:chgData name="Martin Dudi" userId="3fbbdc90-1b7b-43a1-a0ce-fd4c1b7720f6" providerId="ADAL" clId="{F2AE93D6-0A7D-4A88-ABCB-FB565D75831E}" dt="2024-11-07T18:30:06.656" v="2360" actId="26606"/>
          <ac:spMkLst>
            <pc:docMk/>
            <pc:sldMk cId="0" sldId="269"/>
            <ac:spMk id="439" creationId="{A3D9AEEE-1CCD-43C0-BA3E-16D60A6E23C0}"/>
          </ac:spMkLst>
        </pc:spChg>
        <pc:spChg chg="add del">
          <ac:chgData name="Martin Dudi" userId="3fbbdc90-1b7b-43a1-a0ce-fd4c1b7720f6" providerId="ADAL" clId="{F2AE93D6-0A7D-4A88-ABCB-FB565D75831E}" dt="2024-11-07T18:30:06.656" v="2360" actId="26606"/>
          <ac:spMkLst>
            <pc:docMk/>
            <pc:sldMk cId="0" sldId="269"/>
            <ac:spMk id="441" creationId="{60F880A6-33D3-4EEC-A780-B73559B9F24C}"/>
          </ac:spMkLst>
        </pc:spChg>
        <pc:spChg chg="add del">
          <ac:chgData name="Martin Dudi" userId="3fbbdc90-1b7b-43a1-a0ce-fd4c1b7720f6" providerId="ADAL" clId="{F2AE93D6-0A7D-4A88-ABCB-FB565D75831E}" dt="2024-11-07T18:30:06.656" v="2360" actId="26606"/>
          <ac:spMkLst>
            <pc:docMk/>
            <pc:sldMk cId="0" sldId="269"/>
            <ac:spMk id="443" creationId="{2C6246ED-0535-4496-A8F6-1E80CC4EB853}"/>
          </ac:spMkLst>
        </pc:spChg>
        <pc:spChg chg="add del">
          <ac:chgData name="Martin Dudi" userId="3fbbdc90-1b7b-43a1-a0ce-fd4c1b7720f6" providerId="ADAL" clId="{F2AE93D6-0A7D-4A88-ABCB-FB565D75831E}" dt="2024-11-07T18:30:15.942" v="2362" actId="26606"/>
          <ac:spMkLst>
            <pc:docMk/>
            <pc:sldMk cId="0" sldId="269"/>
            <ac:spMk id="471" creationId="{BDADA868-08FE-425A-AEF9-B622F93730AB}"/>
          </ac:spMkLst>
        </pc:spChg>
        <pc:spChg chg="add del">
          <ac:chgData name="Martin Dudi" userId="3fbbdc90-1b7b-43a1-a0ce-fd4c1b7720f6" providerId="ADAL" clId="{F2AE93D6-0A7D-4A88-ABCB-FB565D75831E}" dt="2024-11-07T18:30:15.942" v="2362" actId="26606"/>
          <ac:spMkLst>
            <pc:docMk/>
            <pc:sldMk cId="0" sldId="269"/>
            <ac:spMk id="472" creationId="{4AE17B7F-6C2F-42A9-946F-8FF49617D1EF}"/>
          </ac:spMkLst>
        </pc:spChg>
        <pc:spChg chg="add del">
          <ac:chgData name="Martin Dudi" userId="3fbbdc90-1b7b-43a1-a0ce-fd4c1b7720f6" providerId="ADAL" clId="{F2AE93D6-0A7D-4A88-ABCB-FB565D75831E}" dt="2024-11-07T18:30:15.942" v="2362" actId="26606"/>
          <ac:spMkLst>
            <pc:docMk/>
            <pc:sldMk cId="0" sldId="269"/>
            <ac:spMk id="473" creationId="{F966DD2F-FBF5-41CE-A3F4-565352D95DC3}"/>
          </ac:spMkLst>
        </pc:spChg>
        <pc:spChg chg="add del">
          <ac:chgData name="Martin Dudi" userId="3fbbdc90-1b7b-43a1-a0ce-fd4c1b7720f6" providerId="ADAL" clId="{F2AE93D6-0A7D-4A88-ABCB-FB565D75831E}" dt="2024-11-07T18:30:15.942" v="2362" actId="26606"/>
          <ac:spMkLst>
            <pc:docMk/>
            <pc:sldMk cId="0" sldId="269"/>
            <ac:spMk id="474" creationId="{F46FCE2B-F2D2-466E-B0AA-8E341DB4981E}"/>
          </ac:spMkLst>
        </pc:spChg>
        <pc:spChg chg="add del">
          <ac:chgData name="Martin Dudi" userId="3fbbdc90-1b7b-43a1-a0ce-fd4c1b7720f6" providerId="ADAL" clId="{F2AE93D6-0A7D-4A88-ABCB-FB565D75831E}" dt="2024-11-07T18:30:15.942" v="2362" actId="26606"/>
          <ac:spMkLst>
            <pc:docMk/>
            <pc:sldMk cId="0" sldId="269"/>
            <ac:spMk id="475" creationId="{2BD31C98-199A-4722-A1A5-4393A43E740B}"/>
          </ac:spMkLst>
        </pc:spChg>
        <pc:spChg chg="ad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84" creationId="{BDADA868-08FE-425A-AEF9-B622F93730AB}"/>
          </ac:spMkLst>
        </pc:spChg>
        <pc:spChg chg="ad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85" creationId="{4AE17B7F-6C2F-42A9-946F-8FF49617D1EF}"/>
          </ac:spMkLst>
        </pc:spChg>
        <pc:spChg chg="ad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86" creationId="{F966DD2F-FBF5-41CE-A3F4-565352D95DC3}"/>
          </ac:spMkLst>
        </pc:spChg>
        <pc:spChg chg="ad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87" creationId="{F46FCE2B-F2D2-466E-B0AA-8E341DB4981E}"/>
          </ac:spMkLst>
        </pc:spChg>
        <pc:spChg chg="add">
          <ac:chgData name="Martin Dudi" userId="3fbbdc90-1b7b-43a1-a0ce-fd4c1b7720f6" providerId="ADAL" clId="{F2AE93D6-0A7D-4A88-ABCB-FB565D75831E}" dt="2024-11-07T18:30:15.980" v="2363" actId="26606"/>
          <ac:spMkLst>
            <pc:docMk/>
            <pc:sldMk cId="0" sldId="269"/>
            <ac:spMk id="488" creationId="{2BD31C98-199A-4722-A1A5-4393A43E740B}"/>
          </ac:spMkLst>
        </pc:spChg>
        <pc:grpChg chg="add del">
          <ac:chgData name="Martin Dudi" userId="3fbbdc90-1b7b-43a1-a0ce-fd4c1b7720f6" providerId="ADAL" clId="{F2AE93D6-0A7D-4A88-ABCB-FB565D75831E}" dt="2024-11-07T18:30:06.656" v="2360" actId="26606"/>
          <ac:grpSpMkLst>
            <pc:docMk/>
            <pc:sldMk cId="0" sldId="269"/>
            <ac:grpSpMk id="420" creationId="{183CFBA6-CE65-403A-9402-96B75FC89916}"/>
          </ac:grpSpMkLst>
        </pc:grpChg>
        <pc:grpChg chg="add del">
          <ac:chgData name="Martin Dudi" userId="3fbbdc90-1b7b-43a1-a0ce-fd4c1b7720f6" providerId="ADAL" clId="{F2AE93D6-0A7D-4A88-ABCB-FB565D75831E}" dt="2024-11-07T18:30:06.656" v="2360" actId="26606"/>
          <ac:grpSpMkLst>
            <pc:docMk/>
            <pc:sldMk cId="0" sldId="269"/>
            <ac:grpSpMk id="421" creationId="{C1BC7BDB-967A-4559-AA14-041BCB872DFF}"/>
          </ac:grpSpMkLst>
        </pc:grpChg>
        <pc:grpChg chg="add del">
          <ac:chgData name="Martin Dudi" userId="3fbbdc90-1b7b-43a1-a0ce-fd4c1b7720f6" providerId="ADAL" clId="{F2AE93D6-0A7D-4A88-ABCB-FB565D75831E}" dt="2024-11-07T18:30:15.942" v="2362" actId="26606"/>
          <ac:grpSpMkLst>
            <pc:docMk/>
            <pc:sldMk cId="0" sldId="269"/>
            <ac:grpSpMk id="445" creationId="{183CFBA6-CE65-403A-9402-96B75FC89916}"/>
          </ac:grpSpMkLst>
        </pc:grpChg>
        <pc:grpChg chg="add del">
          <ac:chgData name="Martin Dudi" userId="3fbbdc90-1b7b-43a1-a0ce-fd4c1b7720f6" providerId="ADAL" clId="{F2AE93D6-0A7D-4A88-ABCB-FB565D75831E}" dt="2024-11-07T18:30:15.942" v="2362" actId="26606"/>
          <ac:grpSpMkLst>
            <pc:docMk/>
            <pc:sldMk cId="0" sldId="269"/>
            <ac:grpSpMk id="458" creationId="{C1BC7BDB-967A-4559-AA14-041BCB872DFF}"/>
          </ac:grpSpMkLst>
        </pc:grpChg>
        <pc:grpChg chg="add">
          <ac:chgData name="Martin Dudi" userId="3fbbdc90-1b7b-43a1-a0ce-fd4c1b7720f6" providerId="ADAL" clId="{F2AE93D6-0A7D-4A88-ABCB-FB565D75831E}" dt="2024-11-07T18:30:15.980" v="2363" actId="26606"/>
          <ac:grpSpMkLst>
            <pc:docMk/>
            <pc:sldMk cId="0" sldId="269"/>
            <ac:grpSpMk id="478" creationId="{183CFBA6-CE65-403A-9402-96B75FC89916}"/>
          </ac:grpSpMkLst>
        </pc:grpChg>
        <pc:grpChg chg="add">
          <ac:chgData name="Martin Dudi" userId="3fbbdc90-1b7b-43a1-a0ce-fd4c1b7720f6" providerId="ADAL" clId="{F2AE93D6-0A7D-4A88-ABCB-FB565D75831E}" dt="2024-11-07T18:30:15.980" v="2363" actId="26606"/>
          <ac:grpSpMkLst>
            <pc:docMk/>
            <pc:sldMk cId="0" sldId="269"/>
            <ac:grpSpMk id="483" creationId="{C1BC7BDB-967A-4559-AA14-041BCB872DFF}"/>
          </ac:grpSpMkLst>
        </pc:grpChg>
        <pc:graphicFrameChg chg="add del">
          <ac:chgData name="Martin Dudi" userId="3fbbdc90-1b7b-43a1-a0ce-fd4c1b7720f6" providerId="ADAL" clId="{F2AE93D6-0A7D-4A88-ABCB-FB565D75831E}" dt="2024-11-07T18:30:06.656" v="2360" actId="26606"/>
          <ac:graphicFrameMkLst>
            <pc:docMk/>
            <pc:sldMk cId="0" sldId="269"/>
            <ac:graphicFrameMk id="403" creationId="{95690E26-26D3-B6AF-8736-5E3FE5510204}"/>
          </ac:graphicFrameMkLst>
        </pc:graphicFrameChg>
        <pc:graphicFrameChg chg="add del">
          <ac:chgData name="Martin Dudi" userId="3fbbdc90-1b7b-43a1-a0ce-fd4c1b7720f6" providerId="ADAL" clId="{F2AE93D6-0A7D-4A88-ABCB-FB565D75831E}" dt="2024-11-07T18:30:15.942" v="2362" actId="26606"/>
          <ac:graphicFrameMkLst>
            <pc:docMk/>
            <pc:sldMk cId="0" sldId="269"/>
            <ac:graphicFrameMk id="476" creationId="{54E12DF9-3C67-353B-A6C7-B184921A8B0C}"/>
          </ac:graphicFrameMkLst>
        </pc:graphicFrameChg>
        <pc:graphicFrameChg chg="add">
          <ac:chgData name="Martin Dudi" userId="3fbbdc90-1b7b-43a1-a0ce-fd4c1b7720f6" providerId="ADAL" clId="{F2AE93D6-0A7D-4A88-ABCB-FB565D75831E}" dt="2024-11-07T18:30:15.980" v="2363" actId="26606"/>
          <ac:graphicFrameMkLst>
            <pc:docMk/>
            <pc:sldMk cId="0" sldId="269"/>
            <ac:graphicFrameMk id="489" creationId="{A748CBD4-6902-C247-7CAB-A06F1D9D0AC9}"/>
          </ac:graphicFrameMkLst>
        </pc:graphicFrameChg>
      </pc:sldChg>
      <pc:sldChg chg="addSp delSp modSp new mod setBg">
        <pc:chgData name="Martin Dudi" userId="3fbbdc90-1b7b-43a1-a0ce-fd4c1b7720f6" providerId="ADAL" clId="{F2AE93D6-0A7D-4A88-ABCB-FB565D75831E}" dt="2024-11-07T18:33:50.585" v="2394" actId="26606"/>
        <pc:sldMkLst>
          <pc:docMk/>
          <pc:sldMk cId="711679558" sldId="271"/>
        </pc:sldMkLst>
        <pc:spChg chg="mo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2" creationId="{84872F05-6226-46AF-B3DD-219AF7909443}"/>
          </ac:spMkLst>
        </pc:spChg>
        <pc:spChg chg="add del mo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3" creationId="{5A66B5EF-DFAB-0808-3696-C8D930C31CE0}"/>
          </ac:spMkLst>
        </pc:spChg>
        <pc:spChg chg="add">
          <ac:chgData name="Martin Dudi" userId="3fbbdc90-1b7b-43a1-a0ce-fd4c1b7720f6" providerId="ADAL" clId="{F2AE93D6-0A7D-4A88-ABCB-FB565D75831E}" dt="2024-11-07T18:31:21.033" v="2364"/>
          <ac:spMkLst>
            <pc:docMk/>
            <pc:sldMk cId="711679558" sldId="271"/>
            <ac:spMk id="4" creationId="{BEFBF4B3-CDF4-4C29-4AF2-0872136730ED}"/>
          </ac:spMkLst>
        </pc:spChg>
        <pc:spChg chg="add del">
          <ac:chgData name="Martin Dudi" userId="3fbbdc90-1b7b-43a1-a0ce-fd4c1b7720f6" providerId="ADAL" clId="{F2AE93D6-0A7D-4A88-ABCB-FB565D75831E}" dt="2024-11-07T18:33:30.502" v="2387" actId="26606"/>
          <ac:spMkLst>
            <pc:docMk/>
            <pc:sldMk cId="711679558" sldId="271"/>
            <ac:spMk id="8" creationId="{0A46F010-D160-4609-8979-FFD8C1EA6C43}"/>
          </ac:spMkLst>
        </pc:spChg>
        <pc:spChg chg="add del">
          <ac:chgData name="Martin Dudi" userId="3fbbdc90-1b7b-43a1-a0ce-fd4c1b7720f6" providerId="ADAL" clId="{F2AE93D6-0A7D-4A88-ABCB-FB565D75831E}" dt="2024-11-07T18:33:26.770" v="2385" actId="26606"/>
          <ac:spMkLst>
            <pc:docMk/>
            <pc:sldMk cId="711679558" sldId="271"/>
            <ac:spMk id="9" creationId="{175CD74B-9CE8-4F20-A3E4-A22A7F036042}"/>
          </ac:spMkLst>
        </pc:spChg>
        <pc:spChg chg="add del">
          <ac:chgData name="Martin Dudi" userId="3fbbdc90-1b7b-43a1-a0ce-fd4c1b7720f6" providerId="ADAL" clId="{F2AE93D6-0A7D-4A88-ABCB-FB565D75831E}" dt="2024-11-07T18:33:30.502" v="2387" actId="26606"/>
          <ac:spMkLst>
            <pc:docMk/>
            <pc:sldMk cId="711679558" sldId="271"/>
            <ac:spMk id="10" creationId="{81B8C4F6-C3AC-4C94-8EC7-E4F7B7E9CDB6}"/>
          </ac:spMkLst>
        </pc:spChg>
        <pc:spChg chg="add del">
          <ac:chgData name="Martin Dudi" userId="3fbbdc90-1b7b-43a1-a0ce-fd4c1b7720f6" providerId="ADAL" clId="{F2AE93D6-0A7D-4A88-ABCB-FB565D75831E}" dt="2024-11-07T18:33:26.770" v="2385" actId="26606"/>
          <ac:spMkLst>
            <pc:docMk/>
            <pc:sldMk cId="711679558" sldId="271"/>
            <ac:spMk id="11" creationId="{99C44665-BECF-4482-A00C-E4BE2A87DC7B}"/>
          </ac:spMkLst>
        </pc:spChg>
        <pc:spChg chg="add del">
          <ac:chgData name="Martin Dudi" userId="3fbbdc90-1b7b-43a1-a0ce-fd4c1b7720f6" providerId="ADAL" clId="{F2AE93D6-0A7D-4A88-ABCB-FB565D75831E}" dt="2024-11-07T18:33:26.770" v="2385" actId="26606"/>
          <ac:spMkLst>
            <pc:docMk/>
            <pc:sldMk cId="711679558" sldId="271"/>
            <ac:spMk id="13" creationId="{20398C1D-D011-4BA8-AC81-E829677B87FF}"/>
          </ac:spMkLst>
        </pc:spChg>
        <pc:spChg chg="add del">
          <ac:chgData name="Martin Dudi" userId="3fbbdc90-1b7b-43a1-a0ce-fd4c1b7720f6" providerId="ADAL" clId="{F2AE93D6-0A7D-4A88-ABCB-FB565D75831E}" dt="2024-11-07T18:33:42.006" v="2391" actId="26606"/>
          <ac:spMkLst>
            <pc:docMk/>
            <pc:sldMk cId="711679558" sldId="271"/>
            <ac:spMk id="15" creationId="{1941746C-2C12-4564-8342-A3055D8361A9}"/>
          </ac:spMkLst>
        </pc:spChg>
        <pc:spChg chg="add del">
          <ac:chgData name="Martin Dudi" userId="3fbbdc90-1b7b-43a1-a0ce-fd4c1b7720f6" providerId="ADAL" clId="{F2AE93D6-0A7D-4A88-ABCB-FB565D75831E}" dt="2024-11-07T18:33:30.502" v="2387" actId="26606"/>
          <ac:spMkLst>
            <pc:docMk/>
            <pc:sldMk cId="711679558" sldId="271"/>
            <ac:spMk id="39" creationId="{5A66B5EF-DFAB-0808-3696-C8D930C31CE0}"/>
          </ac:spMkLst>
        </pc:spChg>
        <pc:spChg chg="add del">
          <ac:chgData name="Martin Dudi" userId="3fbbdc90-1b7b-43a1-a0ce-fd4c1b7720f6" providerId="ADAL" clId="{F2AE93D6-0A7D-4A88-ABCB-FB565D75831E}" dt="2024-11-07T18:33:30.502" v="2387" actId="26606"/>
          <ac:spMkLst>
            <pc:docMk/>
            <pc:sldMk cId="711679558" sldId="271"/>
            <ac:spMk id="40" creationId="{91328346-8BAD-4616-B50B-5CFDA5648D6A}"/>
          </ac:spMkLst>
        </pc:spChg>
        <pc:spChg chg="add del">
          <ac:chgData name="Martin Dudi" userId="3fbbdc90-1b7b-43a1-a0ce-fd4c1b7720f6" providerId="ADAL" clId="{F2AE93D6-0A7D-4A88-ABCB-FB565D75831E}" dt="2024-11-07T18:33:34.791" v="2389" actId="26606"/>
          <ac:spMkLst>
            <pc:docMk/>
            <pc:sldMk cId="711679558" sldId="271"/>
            <ac:spMk id="42" creationId="{A3D9AEEE-1CCD-43C0-BA3E-16D60A6E23C0}"/>
          </ac:spMkLst>
        </pc:spChg>
        <pc:spChg chg="add del">
          <ac:chgData name="Martin Dudi" userId="3fbbdc90-1b7b-43a1-a0ce-fd4c1b7720f6" providerId="ADAL" clId="{F2AE93D6-0A7D-4A88-ABCB-FB565D75831E}" dt="2024-11-07T18:33:34.791" v="2389" actId="26606"/>
          <ac:spMkLst>
            <pc:docMk/>
            <pc:sldMk cId="711679558" sldId="271"/>
            <ac:spMk id="43" creationId="{60F880A6-33D3-4EEC-A780-B73559B9F24C}"/>
          </ac:spMkLst>
        </pc:spChg>
        <pc:spChg chg="add del">
          <ac:chgData name="Martin Dudi" userId="3fbbdc90-1b7b-43a1-a0ce-fd4c1b7720f6" providerId="ADAL" clId="{F2AE93D6-0A7D-4A88-ABCB-FB565D75831E}" dt="2024-11-07T18:33:34.791" v="2389" actId="26606"/>
          <ac:spMkLst>
            <pc:docMk/>
            <pc:sldMk cId="711679558" sldId="271"/>
            <ac:spMk id="44" creationId="{2C6246ED-0535-4496-A8F6-1E80CC4EB853}"/>
          </ac:spMkLst>
        </pc:spChg>
        <pc:spChg chg="add del">
          <ac:chgData name="Martin Dudi" userId="3fbbdc90-1b7b-43a1-a0ce-fd4c1b7720f6" providerId="ADAL" clId="{F2AE93D6-0A7D-4A88-ABCB-FB565D75831E}" dt="2024-11-07T18:33:42.006" v="2391" actId="26606"/>
          <ac:spMkLst>
            <pc:docMk/>
            <pc:sldMk cId="711679558" sldId="271"/>
            <ac:spMk id="47" creationId="{6065F8A9-9499-4A44-BDAD-F706130FD826}"/>
          </ac:spMkLst>
        </pc:spChg>
        <pc:spChg chg="add del">
          <ac:chgData name="Martin Dudi" userId="3fbbdc90-1b7b-43a1-a0ce-fd4c1b7720f6" providerId="ADAL" clId="{F2AE93D6-0A7D-4A88-ABCB-FB565D75831E}" dt="2024-11-07T18:33:42.006" v="2391" actId="26606"/>
          <ac:spMkLst>
            <pc:docMk/>
            <pc:sldMk cId="711679558" sldId="271"/>
            <ac:spMk id="48" creationId="{38132C2D-AFE4-478D-A86B-81059C205E06}"/>
          </ac:spMkLst>
        </pc:spChg>
        <pc:spChg chg="add del">
          <ac:chgData name="Martin Dudi" userId="3fbbdc90-1b7b-43a1-a0ce-fd4c1b7720f6" providerId="ADAL" clId="{F2AE93D6-0A7D-4A88-ABCB-FB565D75831E}" dt="2024-11-07T18:33:42.006" v="2391" actId="26606"/>
          <ac:spMkLst>
            <pc:docMk/>
            <pc:sldMk cId="711679558" sldId="271"/>
            <ac:spMk id="49" creationId="{205BFD52-DD96-4666-8D77-C636870FD095}"/>
          </ac:spMkLst>
        </pc:spChg>
        <pc:spChg chg="add del">
          <ac:chgData name="Martin Dudi" userId="3fbbdc90-1b7b-43a1-a0ce-fd4c1b7720f6" providerId="ADAL" clId="{F2AE93D6-0A7D-4A88-ABCB-FB565D75831E}" dt="2024-11-07T18:33:50.558" v="2393" actId="26606"/>
          <ac:spMkLst>
            <pc:docMk/>
            <pc:sldMk cId="711679558" sldId="271"/>
            <ac:spMk id="52" creationId="{19FE08D8-CEA0-461E-870A-02CD15D9B9D2}"/>
          </ac:spMkLst>
        </pc:spChg>
        <pc:spChg chg="add del">
          <ac:chgData name="Martin Dudi" userId="3fbbdc90-1b7b-43a1-a0ce-fd4c1b7720f6" providerId="ADAL" clId="{F2AE93D6-0A7D-4A88-ABCB-FB565D75831E}" dt="2024-11-07T18:33:50.558" v="2393" actId="26606"/>
          <ac:spMkLst>
            <pc:docMk/>
            <pc:sldMk cId="711679558" sldId="271"/>
            <ac:spMk id="53" creationId="{2B982904-A46E-41DF-BA98-61E2300C7DCB}"/>
          </ac:spMkLst>
        </pc:spChg>
        <pc:spChg chg="add del">
          <ac:chgData name="Martin Dudi" userId="3fbbdc90-1b7b-43a1-a0ce-fd4c1b7720f6" providerId="ADAL" clId="{F2AE93D6-0A7D-4A88-ABCB-FB565D75831E}" dt="2024-11-07T18:33:50.558" v="2393" actId="26606"/>
          <ac:spMkLst>
            <pc:docMk/>
            <pc:sldMk cId="711679558" sldId="271"/>
            <ac:spMk id="54" creationId="{27018161-547E-48F7-A0D9-272C9EA5B379}"/>
          </ac:spMkLst>
        </pc:spChg>
        <pc:spChg chg="add del">
          <ac:chgData name="Martin Dudi" userId="3fbbdc90-1b7b-43a1-a0ce-fd4c1b7720f6" providerId="ADAL" clId="{F2AE93D6-0A7D-4A88-ABCB-FB565D75831E}" dt="2024-11-07T18:33:50.558" v="2393" actId="26606"/>
          <ac:spMkLst>
            <pc:docMk/>
            <pc:sldMk cId="711679558" sldId="271"/>
            <ac:spMk id="55" creationId="{5A66B5EF-DFAB-0808-3696-C8D930C31CE0}"/>
          </ac:spMkLst>
        </pc:spChg>
        <pc:spChg chg="ad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57" creationId="{6065F8A9-9499-4A44-BDAD-F706130FD826}"/>
          </ac:spMkLst>
        </pc:spChg>
        <pc:spChg chg="ad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58" creationId="{38132C2D-AFE4-478D-A86B-81059C205E06}"/>
          </ac:spMkLst>
        </pc:spChg>
        <pc:spChg chg="ad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59" creationId="{205BFD52-DD96-4666-8D77-C636870FD095}"/>
          </ac:spMkLst>
        </pc:spChg>
        <pc:spChg chg="add">
          <ac:chgData name="Martin Dudi" userId="3fbbdc90-1b7b-43a1-a0ce-fd4c1b7720f6" providerId="ADAL" clId="{F2AE93D6-0A7D-4A88-ABCB-FB565D75831E}" dt="2024-11-07T18:33:50.585" v="2394" actId="26606"/>
          <ac:spMkLst>
            <pc:docMk/>
            <pc:sldMk cId="711679558" sldId="271"/>
            <ac:spMk id="60" creationId="{1941746C-2C12-4564-8342-A3055D8361A9}"/>
          </ac:spMkLst>
        </pc:spChg>
        <pc:grpChg chg="add del">
          <ac:chgData name="Martin Dudi" userId="3fbbdc90-1b7b-43a1-a0ce-fd4c1b7720f6" providerId="ADAL" clId="{F2AE93D6-0A7D-4A88-ABCB-FB565D75831E}" dt="2024-11-07T18:33:30.502" v="2387" actId="26606"/>
          <ac:grpSpMkLst>
            <pc:docMk/>
            <pc:sldMk cId="711679558" sldId="271"/>
            <ac:grpSpMk id="12" creationId="{0B789310-9859-4942-98C8-3D2F12AAAE73}"/>
          </ac:grpSpMkLst>
        </pc:grpChg>
        <pc:grpChg chg="add del">
          <ac:chgData name="Martin Dudi" userId="3fbbdc90-1b7b-43a1-a0ce-fd4c1b7720f6" providerId="ADAL" clId="{F2AE93D6-0A7D-4A88-ABCB-FB565D75831E}" dt="2024-11-07T18:33:30.502" v="2387" actId="26606"/>
          <ac:grpSpMkLst>
            <pc:docMk/>
            <pc:sldMk cId="711679558" sldId="271"/>
            <ac:grpSpMk id="26" creationId="{6F1CEC7A-E419-4950-AA57-B00546C29CAF}"/>
          </ac:grpSpMkLst>
        </pc:grpChg>
        <pc:graphicFrameChg chg="add del">
          <ac:chgData name="Martin Dudi" userId="3fbbdc90-1b7b-43a1-a0ce-fd4c1b7720f6" providerId="ADAL" clId="{F2AE93D6-0A7D-4A88-ABCB-FB565D75831E}" dt="2024-11-07T18:33:26.770" v="2385" actId="26606"/>
          <ac:graphicFrameMkLst>
            <pc:docMk/>
            <pc:sldMk cId="711679558" sldId="271"/>
            <ac:graphicFrameMk id="5" creationId="{CB48EF59-9D61-3717-E41E-E8A76329CCC6}"/>
          </ac:graphicFrameMkLst>
        </pc:graphicFrameChg>
        <pc:graphicFrameChg chg="add del">
          <ac:chgData name="Martin Dudi" userId="3fbbdc90-1b7b-43a1-a0ce-fd4c1b7720f6" providerId="ADAL" clId="{F2AE93D6-0A7D-4A88-ABCB-FB565D75831E}" dt="2024-11-07T18:33:34.791" v="2389" actId="26606"/>
          <ac:graphicFrameMkLst>
            <pc:docMk/>
            <pc:sldMk cId="711679558" sldId="271"/>
            <ac:graphicFrameMk id="45" creationId="{F13BE1B9-AC0A-75C4-63A2-16C74FBC92AB}"/>
          </ac:graphicFrameMkLst>
        </pc:graphicFrameChg>
        <pc:graphicFrameChg chg="add del">
          <ac:chgData name="Martin Dudi" userId="3fbbdc90-1b7b-43a1-a0ce-fd4c1b7720f6" providerId="ADAL" clId="{F2AE93D6-0A7D-4A88-ABCB-FB565D75831E}" dt="2024-11-07T18:33:42.006" v="2391" actId="26606"/>
          <ac:graphicFrameMkLst>
            <pc:docMk/>
            <pc:sldMk cId="711679558" sldId="271"/>
            <ac:graphicFrameMk id="50" creationId="{FF5BFDC0-2E4E-5980-FE18-048F3A1F7538}"/>
          </ac:graphicFrameMkLst>
        </pc:graphicFrameChg>
        <pc:graphicFrameChg chg="add">
          <ac:chgData name="Martin Dudi" userId="3fbbdc90-1b7b-43a1-a0ce-fd4c1b7720f6" providerId="ADAL" clId="{F2AE93D6-0A7D-4A88-ABCB-FB565D75831E}" dt="2024-11-07T18:33:50.585" v="2394" actId="26606"/>
          <ac:graphicFrameMkLst>
            <pc:docMk/>
            <pc:sldMk cId="711679558" sldId="271"/>
            <ac:graphicFrameMk id="61" creationId="{FF5BFDC0-2E4E-5980-FE18-048F3A1F7538}"/>
          </ac:graphicFrameMkLst>
        </pc:graphicFrameChg>
      </pc:sldChg>
      <pc:sldChg chg="addSp delSp modSp add mod">
        <pc:chgData name="Martin Dudi" userId="3fbbdc90-1b7b-43a1-a0ce-fd4c1b7720f6" providerId="ADAL" clId="{F2AE93D6-0A7D-4A88-ABCB-FB565D75831E}" dt="2024-11-07T17:51:29.102" v="2151" actId="27918"/>
        <pc:sldMkLst>
          <pc:docMk/>
          <pc:sldMk cId="2589145647" sldId="272"/>
        </pc:sldMkLst>
        <pc:spChg chg="mod">
          <ac:chgData name="Martin Dudi" userId="3fbbdc90-1b7b-43a1-a0ce-fd4c1b7720f6" providerId="ADAL" clId="{F2AE93D6-0A7D-4A88-ABCB-FB565D75831E}" dt="2024-11-01T14:26:29.037" v="672" actId="20577"/>
          <ac:spMkLst>
            <pc:docMk/>
            <pc:sldMk cId="2589145647" sldId="272"/>
            <ac:spMk id="306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7:29:57.253" v="2110" actId="255"/>
          <ac:spMkLst>
            <pc:docMk/>
            <pc:sldMk cId="2589145647" sldId="272"/>
            <ac:spMk id="309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1T14:48:37.623" v="874" actId="21"/>
          <ac:graphicFrameMkLst>
            <pc:docMk/>
            <pc:sldMk cId="2589145647" sldId="272"/>
            <ac:graphicFrameMk id="2" creationId="{C4DF94DA-2929-E036-7704-57BE330C8507}"/>
          </ac:graphicFrameMkLst>
        </pc:graphicFrameChg>
        <pc:graphicFrameChg chg="add del mod">
          <ac:chgData name="Martin Dudi" userId="3fbbdc90-1b7b-43a1-a0ce-fd4c1b7720f6" providerId="ADAL" clId="{F2AE93D6-0A7D-4A88-ABCB-FB565D75831E}" dt="2024-11-07T17:48:54.331" v="2142" actId="21"/>
          <ac:graphicFrameMkLst>
            <pc:docMk/>
            <pc:sldMk cId="2589145647" sldId="272"/>
            <ac:graphicFrameMk id="2" creationId="{F6509162-89B7-9152-EEF5-39ED99F099CF}"/>
          </ac:graphicFrameMkLst>
        </pc:graphicFrameChg>
        <pc:graphicFrameChg chg="add mod">
          <ac:chgData name="Martin Dudi" userId="3fbbdc90-1b7b-43a1-a0ce-fd4c1b7720f6" providerId="ADAL" clId="{F2AE93D6-0A7D-4A88-ABCB-FB565D75831E}" dt="2024-11-07T17:48:42.578" v="2140"/>
          <ac:graphicFrameMkLst>
            <pc:docMk/>
            <pc:sldMk cId="2589145647" sldId="272"/>
            <ac:graphicFrameMk id="3" creationId="{7B35C6EC-9D21-4E00-46F0-7C4C38447BB6}"/>
          </ac:graphicFrameMkLst>
        </pc:graphicFrameChg>
        <pc:graphicFrameChg chg="add mod">
          <ac:chgData name="Martin Dudi" userId="3fbbdc90-1b7b-43a1-a0ce-fd4c1b7720f6" providerId="ADAL" clId="{F2AE93D6-0A7D-4A88-ABCB-FB565D75831E}" dt="2024-11-01T14:48:38.811" v="876"/>
          <ac:graphicFrameMkLst>
            <pc:docMk/>
            <pc:sldMk cId="2589145647" sldId="272"/>
            <ac:graphicFrameMk id="3" creationId="{C4DF94DA-2929-E036-7704-57BE330C8507}"/>
          </ac:graphicFrameMkLst>
        </pc:graphicFrameChg>
        <pc:graphicFrameChg chg="del">
          <ac:chgData name="Martin Dudi" userId="3fbbdc90-1b7b-43a1-a0ce-fd4c1b7720f6" providerId="ADAL" clId="{F2AE93D6-0A7D-4A88-ABCB-FB565D75831E}" dt="2024-11-01T14:39:32.870" v="675" actId="21"/>
          <ac:graphicFrameMkLst>
            <pc:docMk/>
            <pc:sldMk cId="2589145647" sldId="272"/>
            <ac:graphicFrameMk id="4" creationId="{FA834AF5-59A9-7948-8436-1E24D52580A3}"/>
          </ac:graphicFrameMkLst>
        </pc:graphicFrameChg>
        <pc:picChg chg="add mod">
          <ac:chgData name="Martin Dudi" userId="3fbbdc90-1b7b-43a1-a0ce-fd4c1b7720f6" providerId="ADAL" clId="{F2AE93D6-0A7D-4A88-ABCB-FB565D75831E}" dt="2024-11-07T17:49:15.897" v="2144" actId="1076"/>
          <ac:picMkLst>
            <pc:docMk/>
            <pc:sldMk cId="2589145647" sldId="272"/>
            <ac:picMk id="4" creationId="{22D32515-1871-C921-2D1F-57ECABEA91EE}"/>
          </ac:picMkLst>
        </pc:picChg>
        <pc:picChg chg="add del mod">
          <ac:chgData name="Martin Dudi" userId="3fbbdc90-1b7b-43a1-a0ce-fd4c1b7720f6" providerId="ADAL" clId="{F2AE93D6-0A7D-4A88-ABCB-FB565D75831E}" dt="2024-11-07T17:25:18.999" v="2055" actId="21"/>
          <ac:picMkLst>
            <pc:docMk/>
            <pc:sldMk cId="2589145647" sldId="272"/>
            <ac:picMk id="5" creationId="{8E99D17C-994D-8450-D2DE-E4C9408A7638}"/>
          </ac:picMkLst>
        </pc:picChg>
      </pc:sldChg>
      <pc:sldChg chg="modSp add mod ord">
        <pc:chgData name="Martin Dudi" userId="3fbbdc90-1b7b-43a1-a0ce-fd4c1b7720f6" providerId="ADAL" clId="{F2AE93D6-0A7D-4A88-ABCB-FB565D75831E}" dt="2024-11-07T18:35:47.686" v="2426" actId="20577"/>
        <pc:sldMkLst>
          <pc:docMk/>
          <pc:sldMk cId="1826150315" sldId="273"/>
        </pc:sldMkLst>
        <pc:spChg chg="mod">
          <ac:chgData name="Martin Dudi" userId="3fbbdc90-1b7b-43a1-a0ce-fd4c1b7720f6" providerId="ADAL" clId="{F2AE93D6-0A7D-4A88-ABCB-FB565D75831E}" dt="2024-11-01T15:05:54.787" v="1230" actId="20577"/>
          <ac:spMkLst>
            <pc:docMk/>
            <pc:sldMk cId="1826150315" sldId="273"/>
            <ac:spMk id="2" creationId="{623D4BFD-F364-2FED-D354-779165B7C375}"/>
          </ac:spMkLst>
        </pc:spChg>
        <pc:spChg chg="mod">
          <ac:chgData name="Martin Dudi" userId="3fbbdc90-1b7b-43a1-a0ce-fd4c1b7720f6" providerId="ADAL" clId="{F2AE93D6-0A7D-4A88-ABCB-FB565D75831E}" dt="2024-11-01T15:06:08.722" v="1232" actId="20577"/>
          <ac:spMkLst>
            <pc:docMk/>
            <pc:sldMk cId="1826150315" sldId="273"/>
            <ac:spMk id="3" creationId="{E1A15AA1-92CE-0893-07D0-CEE16C348234}"/>
          </ac:spMkLst>
        </pc:spChg>
        <pc:spChg chg="mod">
          <ac:chgData name="Martin Dudi" userId="3fbbdc90-1b7b-43a1-a0ce-fd4c1b7720f6" providerId="ADAL" clId="{F2AE93D6-0A7D-4A88-ABCB-FB565D75831E}" dt="2024-11-01T15:04:38.498" v="1203" actId="20577"/>
          <ac:spMkLst>
            <pc:docMk/>
            <pc:sldMk cId="1826150315" sldId="273"/>
            <ac:spMk id="320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1T15:05:00.151" v="1212" actId="20577"/>
          <ac:spMkLst>
            <pc:docMk/>
            <pc:sldMk cId="1826150315" sldId="273"/>
            <ac:spMk id="321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35:38.193" v="2417" actId="20577"/>
          <ac:spMkLst>
            <pc:docMk/>
            <pc:sldMk cId="1826150315" sldId="273"/>
            <ac:spMk id="322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1T15:05:15.401" v="1221" actId="20577"/>
          <ac:spMkLst>
            <pc:docMk/>
            <pc:sldMk cId="1826150315" sldId="273"/>
            <ac:spMk id="323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35:12.602" v="2406" actId="20577"/>
          <ac:spMkLst>
            <pc:docMk/>
            <pc:sldMk cId="1826150315" sldId="273"/>
            <ac:spMk id="326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35:47.686" v="2426" actId="20577"/>
          <ac:spMkLst>
            <pc:docMk/>
            <pc:sldMk cId="1826150315" sldId="273"/>
            <ac:spMk id="328" creationId="{00000000-0000-0000-0000-000000000000}"/>
          </ac:spMkLst>
        </pc:spChg>
      </pc:sldChg>
      <pc:sldChg chg="modSp add del mod">
        <pc:chgData name="Martin Dudi" userId="3fbbdc90-1b7b-43a1-a0ce-fd4c1b7720f6" providerId="ADAL" clId="{F2AE93D6-0A7D-4A88-ABCB-FB565D75831E}" dt="2024-11-07T18:32:49.082" v="2381" actId="2696"/>
        <pc:sldMkLst>
          <pc:docMk/>
          <pc:sldMk cId="2496713026" sldId="274"/>
        </pc:sldMkLst>
        <pc:spChg chg="mod">
          <ac:chgData name="Martin Dudi" userId="3fbbdc90-1b7b-43a1-a0ce-fd4c1b7720f6" providerId="ADAL" clId="{F2AE93D6-0A7D-4A88-ABCB-FB565D75831E}" dt="2024-11-07T17:32:02.116" v="2111" actId="2711"/>
          <ac:spMkLst>
            <pc:docMk/>
            <pc:sldMk cId="2496713026" sldId="274"/>
            <ac:spMk id="3" creationId="{5A66B5EF-DFAB-0808-3696-C8D930C31CE0}"/>
          </ac:spMkLst>
        </pc:spChg>
      </pc:sldChg>
      <pc:sldChg chg="addSp delSp modSp add mod">
        <pc:chgData name="Martin Dudi" userId="3fbbdc90-1b7b-43a1-a0ce-fd4c1b7720f6" providerId="ADAL" clId="{F2AE93D6-0A7D-4A88-ABCB-FB565D75831E}" dt="2024-11-07T18:55:35.647" v="2487" actId="255"/>
        <pc:sldMkLst>
          <pc:docMk/>
          <pc:sldMk cId="3445362980" sldId="274"/>
        </pc:sldMkLst>
        <pc:spChg chg="add del mod">
          <ac:chgData name="Martin Dudi" userId="3fbbdc90-1b7b-43a1-a0ce-fd4c1b7720f6" providerId="ADAL" clId="{F2AE93D6-0A7D-4A88-ABCB-FB565D75831E}" dt="2024-11-07T18:50:30.480" v="2436" actId="21"/>
          <ac:spMkLst>
            <pc:docMk/>
            <pc:sldMk cId="3445362980" sldId="274"/>
            <ac:spMk id="4" creationId="{7221DC6D-6699-A453-51E5-3FF756A95CE1}"/>
          </ac:spMkLst>
        </pc:spChg>
        <pc:spChg chg="mod">
          <ac:chgData name="Martin Dudi" userId="3fbbdc90-1b7b-43a1-a0ce-fd4c1b7720f6" providerId="ADAL" clId="{F2AE93D6-0A7D-4A88-ABCB-FB565D75831E}" dt="2024-11-07T18:51:02.439" v="2468" actId="20577"/>
          <ac:spMkLst>
            <pc:docMk/>
            <pc:sldMk cId="3445362980" sldId="274"/>
            <ac:spMk id="380" creationId="{00000000-0000-0000-0000-000000000000}"/>
          </ac:spMkLst>
        </pc:spChg>
        <pc:spChg chg="del">
          <ac:chgData name="Martin Dudi" userId="3fbbdc90-1b7b-43a1-a0ce-fd4c1b7720f6" providerId="ADAL" clId="{F2AE93D6-0A7D-4A88-ABCB-FB565D75831E}" dt="2024-11-07T18:50:25.100" v="2435" actId="21"/>
          <ac:spMkLst>
            <pc:docMk/>
            <pc:sldMk cId="3445362980" sldId="274"/>
            <ac:spMk id="381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55:35.647" v="2487" actId="255"/>
          <ac:spMkLst>
            <pc:docMk/>
            <pc:sldMk cId="3445362980" sldId="274"/>
            <ac:spMk id="382" creationId="{00000000-0000-0000-0000-000000000000}"/>
          </ac:spMkLst>
        </pc:spChg>
        <pc:spChg chg="mod">
          <ac:chgData name="Martin Dudi" userId="3fbbdc90-1b7b-43a1-a0ce-fd4c1b7720f6" providerId="ADAL" clId="{F2AE93D6-0A7D-4A88-ABCB-FB565D75831E}" dt="2024-11-07T18:51:54.055" v="2476" actId="1076"/>
          <ac:spMkLst>
            <pc:docMk/>
            <pc:sldMk cId="3445362980" sldId="274"/>
            <ac:spMk id="383" creationId="{00000000-0000-0000-0000-000000000000}"/>
          </ac:spMkLst>
        </pc:spChg>
        <pc:graphicFrameChg chg="add del mod">
          <ac:chgData name="Martin Dudi" userId="3fbbdc90-1b7b-43a1-a0ce-fd4c1b7720f6" providerId="ADAL" clId="{F2AE93D6-0A7D-4A88-ABCB-FB565D75831E}" dt="2024-11-07T18:51:43.424" v="2474" actId="21"/>
          <ac:graphicFrameMkLst>
            <pc:docMk/>
            <pc:sldMk cId="3445362980" sldId="274"/>
            <ac:graphicFrameMk id="2" creationId="{AB80933A-B365-05EE-04B1-A664CABA37CC}"/>
          </ac:graphicFrameMkLst>
        </pc:graphicFrameChg>
        <pc:graphicFrameChg chg="add mod">
          <ac:chgData name="Martin Dudi" userId="3fbbdc90-1b7b-43a1-a0ce-fd4c1b7720f6" providerId="ADAL" clId="{F2AE93D6-0A7D-4A88-ABCB-FB565D75831E}" dt="2024-11-07T18:51:23.637" v="2470"/>
          <ac:graphicFrameMkLst>
            <pc:docMk/>
            <pc:sldMk cId="3445362980" sldId="274"/>
            <ac:graphicFrameMk id="6" creationId="{A01FEBF4-73F3-AB3C-73F9-9DB206620871}"/>
          </ac:graphicFrameMkLst>
        </pc:graphicFrameChg>
        <pc:picChg chg="del">
          <ac:chgData name="Martin Dudi" userId="3fbbdc90-1b7b-43a1-a0ce-fd4c1b7720f6" providerId="ADAL" clId="{F2AE93D6-0A7D-4A88-ABCB-FB565D75831E}" dt="2024-11-07T18:47:55.164" v="2430" actId="21"/>
          <ac:picMkLst>
            <pc:docMk/>
            <pc:sldMk cId="3445362980" sldId="274"/>
            <ac:picMk id="5" creationId="{618F6897-37C7-15E3-A35C-FB421A5EE5A8}"/>
          </ac:picMkLst>
        </pc:picChg>
        <pc:picChg chg="add mod">
          <ac:chgData name="Martin Dudi" userId="3fbbdc90-1b7b-43a1-a0ce-fd4c1b7720f6" providerId="ADAL" clId="{F2AE93D6-0A7D-4A88-ABCB-FB565D75831E}" dt="2024-11-07T18:51:59.461" v="2477" actId="1076"/>
          <ac:picMkLst>
            <pc:docMk/>
            <pc:sldMk cId="3445362980" sldId="274"/>
            <ac:picMk id="7" creationId="{863D4C10-B088-52D6-618D-CBFD3B95CA27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42755-402C-4BB8-B8D2-433095262D9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615EB-91F6-488D-9B1A-07728E2672E0}">
      <dgm:prSet/>
      <dgm:spPr/>
      <dgm:t>
        <a:bodyPr/>
        <a:lstStyle/>
        <a:p>
          <a:r>
            <a:rPr lang="en-US" b="1"/>
            <a:t>Key Performance Metrics</a:t>
          </a:r>
          <a:endParaRPr lang="en-US"/>
        </a:p>
      </dgm:t>
    </dgm:pt>
    <dgm:pt modelId="{CAE2258F-DA50-4FC8-B345-B3730A7C5B79}" type="parTrans" cxnId="{6EE53F08-4554-447E-AC0F-5AF8B1CC4D59}">
      <dgm:prSet/>
      <dgm:spPr/>
      <dgm:t>
        <a:bodyPr/>
        <a:lstStyle/>
        <a:p>
          <a:endParaRPr lang="en-US"/>
        </a:p>
      </dgm:t>
    </dgm:pt>
    <dgm:pt modelId="{8CEAEDC4-3777-4D8E-88BA-D7DD8D60746C}" type="sibTrans" cxnId="{6EE53F08-4554-447E-AC0F-5AF8B1CC4D59}">
      <dgm:prSet/>
      <dgm:spPr/>
      <dgm:t>
        <a:bodyPr/>
        <a:lstStyle/>
        <a:p>
          <a:endParaRPr lang="en-US"/>
        </a:p>
      </dgm:t>
    </dgm:pt>
    <dgm:pt modelId="{1F8F62F5-87D9-4B7E-A61F-6527CE356B94}">
      <dgm:prSet/>
      <dgm:spPr/>
      <dgm:t>
        <a:bodyPr/>
        <a:lstStyle/>
        <a:p>
          <a:r>
            <a:rPr lang="en-US" b="1"/>
            <a:t>Regional Sales Performance</a:t>
          </a:r>
          <a:endParaRPr lang="en-US"/>
        </a:p>
      </dgm:t>
    </dgm:pt>
    <dgm:pt modelId="{C1B4F07A-FA17-4584-8CB9-124AA4D4310A}" type="parTrans" cxnId="{1E0643A8-92CC-4C1E-B8A1-300D9BD6A7BC}">
      <dgm:prSet/>
      <dgm:spPr/>
      <dgm:t>
        <a:bodyPr/>
        <a:lstStyle/>
        <a:p>
          <a:endParaRPr lang="en-US"/>
        </a:p>
      </dgm:t>
    </dgm:pt>
    <dgm:pt modelId="{245B5811-12F8-414D-BC77-34B2138A7C4B}" type="sibTrans" cxnId="{1E0643A8-92CC-4C1E-B8A1-300D9BD6A7BC}">
      <dgm:prSet/>
      <dgm:spPr/>
      <dgm:t>
        <a:bodyPr/>
        <a:lstStyle/>
        <a:p>
          <a:endParaRPr lang="en-US"/>
        </a:p>
      </dgm:t>
    </dgm:pt>
    <dgm:pt modelId="{2C3DB051-5C10-4BAC-BD5B-C213FA4DFFD5}">
      <dgm:prSet/>
      <dgm:spPr/>
      <dgm:t>
        <a:bodyPr/>
        <a:lstStyle/>
        <a:p>
          <a:r>
            <a:rPr lang="en-US" b="1"/>
            <a:t>Product Category Analysis</a:t>
          </a:r>
          <a:endParaRPr lang="en-US"/>
        </a:p>
      </dgm:t>
    </dgm:pt>
    <dgm:pt modelId="{0CF5A7ED-F4CB-4C8B-88A9-0C6E72E3C029}" type="parTrans" cxnId="{B6069B63-4D75-4667-886C-7F7020C2FAA7}">
      <dgm:prSet/>
      <dgm:spPr/>
      <dgm:t>
        <a:bodyPr/>
        <a:lstStyle/>
        <a:p>
          <a:endParaRPr lang="en-US"/>
        </a:p>
      </dgm:t>
    </dgm:pt>
    <dgm:pt modelId="{03197682-FCCB-41AC-9D89-16CA56683C6F}" type="sibTrans" cxnId="{B6069B63-4D75-4667-886C-7F7020C2FAA7}">
      <dgm:prSet/>
      <dgm:spPr/>
      <dgm:t>
        <a:bodyPr/>
        <a:lstStyle/>
        <a:p>
          <a:endParaRPr lang="en-US"/>
        </a:p>
      </dgm:t>
    </dgm:pt>
    <dgm:pt modelId="{CF890877-F39C-4144-92A3-8BD1C0246FAD}">
      <dgm:prSet/>
      <dgm:spPr/>
      <dgm:t>
        <a:bodyPr/>
        <a:lstStyle/>
        <a:p>
          <a:r>
            <a:rPr lang="en-US" b="1"/>
            <a:t>Online vs. Offline Sales Performance</a:t>
          </a:r>
          <a:endParaRPr lang="en-US"/>
        </a:p>
      </dgm:t>
    </dgm:pt>
    <dgm:pt modelId="{A728D041-3183-47E8-9A54-A86029B2B119}" type="parTrans" cxnId="{0B5F413F-BFC6-4ADA-9D0A-93BD4013C33B}">
      <dgm:prSet/>
      <dgm:spPr/>
      <dgm:t>
        <a:bodyPr/>
        <a:lstStyle/>
        <a:p>
          <a:endParaRPr lang="en-US"/>
        </a:p>
      </dgm:t>
    </dgm:pt>
    <dgm:pt modelId="{B6250731-3DAB-4CF0-96DC-8E945FED3362}" type="sibTrans" cxnId="{0B5F413F-BFC6-4ADA-9D0A-93BD4013C33B}">
      <dgm:prSet/>
      <dgm:spPr/>
      <dgm:t>
        <a:bodyPr/>
        <a:lstStyle/>
        <a:p>
          <a:endParaRPr lang="en-US"/>
        </a:p>
      </dgm:t>
    </dgm:pt>
    <dgm:pt modelId="{FBCBD210-9932-401E-A996-B20107AF72EB}">
      <dgm:prSet/>
      <dgm:spPr/>
      <dgm:t>
        <a:bodyPr/>
        <a:lstStyle/>
        <a:p>
          <a:r>
            <a:rPr lang="en-US" b="1"/>
            <a:t>Salespersons Performance</a:t>
          </a:r>
          <a:endParaRPr lang="en-US"/>
        </a:p>
      </dgm:t>
    </dgm:pt>
    <dgm:pt modelId="{F58D38EB-541D-4F92-A4AA-62A387DB385C}" type="parTrans" cxnId="{53AC939D-084A-40FA-B57A-A0352B8FFCA6}">
      <dgm:prSet/>
      <dgm:spPr/>
      <dgm:t>
        <a:bodyPr/>
        <a:lstStyle/>
        <a:p>
          <a:endParaRPr lang="en-US"/>
        </a:p>
      </dgm:t>
    </dgm:pt>
    <dgm:pt modelId="{5D0FC392-E150-41C9-8B0E-DF937C58EB86}" type="sibTrans" cxnId="{53AC939D-084A-40FA-B57A-A0352B8FFCA6}">
      <dgm:prSet/>
      <dgm:spPr/>
      <dgm:t>
        <a:bodyPr/>
        <a:lstStyle/>
        <a:p>
          <a:endParaRPr lang="en-US"/>
        </a:p>
      </dgm:t>
    </dgm:pt>
    <dgm:pt modelId="{98F90D7E-D1C1-411D-BF61-89848BBE9F36}">
      <dgm:prSet/>
      <dgm:spPr/>
      <dgm:t>
        <a:bodyPr/>
        <a:lstStyle/>
        <a:p>
          <a:r>
            <a:rPr lang="en-US" b="1"/>
            <a:t>Key Insights</a:t>
          </a:r>
          <a:r>
            <a:rPr lang="en-US"/>
            <a:t> </a:t>
          </a:r>
        </a:p>
      </dgm:t>
    </dgm:pt>
    <dgm:pt modelId="{3C7F81EC-6BC0-4B7F-8590-6135C4AC260D}" type="parTrans" cxnId="{4E8C2FCF-6B5B-4982-87BC-69AD3B73875D}">
      <dgm:prSet/>
      <dgm:spPr/>
      <dgm:t>
        <a:bodyPr/>
        <a:lstStyle/>
        <a:p>
          <a:endParaRPr lang="en-US"/>
        </a:p>
      </dgm:t>
    </dgm:pt>
    <dgm:pt modelId="{2AB00EBD-19D3-4BB9-BB24-40121D6730AE}" type="sibTrans" cxnId="{4E8C2FCF-6B5B-4982-87BC-69AD3B73875D}">
      <dgm:prSet/>
      <dgm:spPr/>
      <dgm:t>
        <a:bodyPr/>
        <a:lstStyle/>
        <a:p>
          <a:endParaRPr lang="en-US"/>
        </a:p>
      </dgm:t>
    </dgm:pt>
    <dgm:pt modelId="{713979F6-444D-42C6-AB24-5A2C850ACCD8}" type="pres">
      <dgm:prSet presAssocID="{E8842755-402C-4BB8-B8D2-433095262D96}" presName="linear" presStyleCnt="0">
        <dgm:presLayoutVars>
          <dgm:animLvl val="lvl"/>
          <dgm:resizeHandles val="exact"/>
        </dgm:presLayoutVars>
      </dgm:prSet>
      <dgm:spPr/>
    </dgm:pt>
    <dgm:pt modelId="{BDDA8737-7629-4BC7-80E2-DA33DBF17125}" type="pres">
      <dgm:prSet presAssocID="{35E615EB-91F6-488D-9B1A-07728E2672E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209C75-F265-44CA-BA08-A18844BA0BBE}" type="pres">
      <dgm:prSet presAssocID="{8CEAEDC4-3777-4D8E-88BA-D7DD8D60746C}" presName="spacer" presStyleCnt="0"/>
      <dgm:spPr/>
    </dgm:pt>
    <dgm:pt modelId="{991C6AFD-B0A7-4C66-A166-9F4769312FC9}" type="pres">
      <dgm:prSet presAssocID="{1F8F62F5-87D9-4B7E-A61F-6527CE356B9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94698B3-BA3B-4F1E-ADBB-28DE26549ECA}" type="pres">
      <dgm:prSet presAssocID="{245B5811-12F8-414D-BC77-34B2138A7C4B}" presName="spacer" presStyleCnt="0"/>
      <dgm:spPr/>
    </dgm:pt>
    <dgm:pt modelId="{D300AB28-997E-489A-B497-BC57AE3AEE61}" type="pres">
      <dgm:prSet presAssocID="{2C3DB051-5C10-4BAC-BD5B-C213FA4DFFD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CEED6E6-0DC9-4735-8F3F-16CF11442BAD}" type="pres">
      <dgm:prSet presAssocID="{03197682-FCCB-41AC-9D89-16CA56683C6F}" presName="spacer" presStyleCnt="0"/>
      <dgm:spPr/>
    </dgm:pt>
    <dgm:pt modelId="{77157BEA-70BA-4BDF-B15F-193EA78B032B}" type="pres">
      <dgm:prSet presAssocID="{CF890877-F39C-4144-92A3-8BD1C0246F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C8ED302-53AC-4F4B-9631-26F0D277C8A7}" type="pres">
      <dgm:prSet presAssocID="{B6250731-3DAB-4CF0-96DC-8E945FED3362}" presName="spacer" presStyleCnt="0"/>
      <dgm:spPr/>
    </dgm:pt>
    <dgm:pt modelId="{F514F7BE-A415-4E27-96F5-4288C2BB6CC9}" type="pres">
      <dgm:prSet presAssocID="{FBCBD210-9932-401E-A996-B20107AF72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8ADB83-7CC9-4A9D-916B-83B03EBF9363}" type="pres">
      <dgm:prSet presAssocID="{5D0FC392-E150-41C9-8B0E-DF937C58EB86}" presName="spacer" presStyleCnt="0"/>
      <dgm:spPr/>
    </dgm:pt>
    <dgm:pt modelId="{1A8C84B9-3AF0-4EA4-A162-CD9831E0DBA0}" type="pres">
      <dgm:prSet presAssocID="{98F90D7E-D1C1-411D-BF61-89848BBE9F3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EE53F08-4554-447E-AC0F-5AF8B1CC4D59}" srcId="{E8842755-402C-4BB8-B8D2-433095262D96}" destId="{35E615EB-91F6-488D-9B1A-07728E2672E0}" srcOrd="0" destOrd="0" parTransId="{CAE2258F-DA50-4FC8-B345-B3730A7C5B79}" sibTransId="{8CEAEDC4-3777-4D8E-88BA-D7DD8D60746C}"/>
    <dgm:cxn modelId="{F01C8B24-4267-4AB3-8D69-86597FBEF61E}" type="presOf" srcId="{CF890877-F39C-4144-92A3-8BD1C0246FAD}" destId="{77157BEA-70BA-4BDF-B15F-193EA78B032B}" srcOrd="0" destOrd="0" presId="urn:microsoft.com/office/officeart/2005/8/layout/vList2"/>
    <dgm:cxn modelId="{21999B32-31DC-443E-A65D-A791E609851A}" type="presOf" srcId="{1F8F62F5-87D9-4B7E-A61F-6527CE356B94}" destId="{991C6AFD-B0A7-4C66-A166-9F4769312FC9}" srcOrd="0" destOrd="0" presId="urn:microsoft.com/office/officeart/2005/8/layout/vList2"/>
    <dgm:cxn modelId="{0B5F413F-BFC6-4ADA-9D0A-93BD4013C33B}" srcId="{E8842755-402C-4BB8-B8D2-433095262D96}" destId="{CF890877-F39C-4144-92A3-8BD1C0246FAD}" srcOrd="3" destOrd="0" parTransId="{A728D041-3183-47E8-9A54-A86029B2B119}" sibTransId="{B6250731-3DAB-4CF0-96DC-8E945FED3362}"/>
    <dgm:cxn modelId="{B6069B63-4D75-4667-886C-7F7020C2FAA7}" srcId="{E8842755-402C-4BB8-B8D2-433095262D96}" destId="{2C3DB051-5C10-4BAC-BD5B-C213FA4DFFD5}" srcOrd="2" destOrd="0" parTransId="{0CF5A7ED-F4CB-4C8B-88A9-0C6E72E3C029}" sibTransId="{03197682-FCCB-41AC-9D89-16CA56683C6F}"/>
    <dgm:cxn modelId="{F6B7866F-181C-4F8B-A997-2B88DC31AAFA}" type="presOf" srcId="{98F90D7E-D1C1-411D-BF61-89848BBE9F36}" destId="{1A8C84B9-3AF0-4EA4-A162-CD9831E0DBA0}" srcOrd="0" destOrd="0" presId="urn:microsoft.com/office/officeart/2005/8/layout/vList2"/>
    <dgm:cxn modelId="{D0575D86-1029-4AFA-8C81-79EB996DBAE3}" type="presOf" srcId="{2C3DB051-5C10-4BAC-BD5B-C213FA4DFFD5}" destId="{D300AB28-997E-489A-B497-BC57AE3AEE61}" srcOrd="0" destOrd="0" presId="urn:microsoft.com/office/officeart/2005/8/layout/vList2"/>
    <dgm:cxn modelId="{53AC939D-084A-40FA-B57A-A0352B8FFCA6}" srcId="{E8842755-402C-4BB8-B8D2-433095262D96}" destId="{FBCBD210-9932-401E-A996-B20107AF72EB}" srcOrd="4" destOrd="0" parTransId="{F58D38EB-541D-4F92-A4AA-62A387DB385C}" sibTransId="{5D0FC392-E150-41C9-8B0E-DF937C58EB86}"/>
    <dgm:cxn modelId="{1E0643A8-92CC-4C1E-B8A1-300D9BD6A7BC}" srcId="{E8842755-402C-4BB8-B8D2-433095262D96}" destId="{1F8F62F5-87D9-4B7E-A61F-6527CE356B94}" srcOrd="1" destOrd="0" parTransId="{C1B4F07A-FA17-4584-8CB9-124AA4D4310A}" sibTransId="{245B5811-12F8-414D-BC77-34B2138A7C4B}"/>
    <dgm:cxn modelId="{F17E38B5-1660-4FEE-8915-719807A3C499}" type="presOf" srcId="{35E615EB-91F6-488D-9B1A-07728E2672E0}" destId="{BDDA8737-7629-4BC7-80E2-DA33DBF17125}" srcOrd="0" destOrd="0" presId="urn:microsoft.com/office/officeart/2005/8/layout/vList2"/>
    <dgm:cxn modelId="{4E8C2FCF-6B5B-4982-87BC-69AD3B73875D}" srcId="{E8842755-402C-4BB8-B8D2-433095262D96}" destId="{98F90D7E-D1C1-411D-BF61-89848BBE9F36}" srcOrd="5" destOrd="0" parTransId="{3C7F81EC-6BC0-4B7F-8590-6135C4AC260D}" sibTransId="{2AB00EBD-19D3-4BB9-BB24-40121D6730AE}"/>
    <dgm:cxn modelId="{8A34B5F1-2465-43E7-88A4-CC7D95BBDF1D}" type="presOf" srcId="{FBCBD210-9932-401E-A996-B20107AF72EB}" destId="{F514F7BE-A415-4E27-96F5-4288C2BB6CC9}" srcOrd="0" destOrd="0" presId="urn:microsoft.com/office/officeart/2005/8/layout/vList2"/>
    <dgm:cxn modelId="{E5A303F9-217E-4A44-9F68-DD40DF6DA9BF}" type="presOf" srcId="{E8842755-402C-4BB8-B8D2-433095262D96}" destId="{713979F6-444D-42C6-AB24-5A2C850ACCD8}" srcOrd="0" destOrd="0" presId="urn:microsoft.com/office/officeart/2005/8/layout/vList2"/>
    <dgm:cxn modelId="{088C0949-D17B-49B6-8FCB-052F087CF989}" type="presParOf" srcId="{713979F6-444D-42C6-AB24-5A2C850ACCD8}" destId="{BDDA8737-7629-4BC7-80E2-DA33DBF17125}" srcOrd="0" destOrd="0" presId="urn:microsoft.com/office/officeart/2005/8/layout/vList2"/>
    <dgm:cxn modelId="{45C765E2-DCFB-40E2-BA03-9A98BCB284EA}" type="presParOf" srcId="{713979F6-444D-42C6-AB24-5A2C850ACCD8}" destId="{C2209C75-F265-44CA-BA08-A18844BA0BBE}" srcOrd="1" destOrd="0" presId="urn:microsoft.com/office/officeart/2005/8/layout/vList2"/>
    <dgm:cxn modelId="{C244EEB4-00B5-4AEB-8764-E85DF8F2D50C}" type="presParOf" srcId="{713979F6-444D-42C6-AB24-5A2C850ACCD8}" destId="{991C6AFD-B0A7-4C66-A166-9F4769312FC9}" srcOrd="2" destOrd="0" presId="urn:microsoft.com/office/officeart/2005/8/layout/vList2"/>
    <dgm:cxn modelId="{BF27E9FF-415B-41EE-BF56-09714E59F605}" type="presParOf" srcId="{713979F6-444D-42C6-AB24-5A2C850ACCD8}" destId="{D94698B3-BA3B-4F1E-ADBB-28DE26549ECA}" srcOrd="3" destOrd="0" presId="urn:microsoft.com/office/officeart/2005/8/layout/vList2"/>
    <dgm:cxn modelId="{12AEA3C5-8011-449A-B602-E1B84D69FE62}" type="presParOf" srcId="{713979F6-444D-42C6-AB24-5A2C850ACCD8}" destId="{D300AB28-997E-489A-B497-BC57AE3AEE61}" srcOrd="4" destOrd="0" presId="urn:microsoft.com/office/officeart/2005/8/layout/vList2"/>
    <dgm:cxn modelId="{FBCAC91B-917B-42B7-876F-7747A563771F}" type="presParOf" srcId="{713979F6-444D-42C6-AB24-5A2C850ACCD8}" destId="{ACEED6E6-0DC9-4735-8F3F-16CF11442BAD}" srcOrd="5" destOrd="0" presId="urn:microsoft.com/office/officeart/2005/8/layout/vList2"/>
    <dgm:cxn modelId="{6E08B5D6-C5B3-4228-A109-3F5AF6514C8E}" type="presParOf" srcId="{713979F6-444D-42C6-AB24-5A2C850ACCD8}" destId="{77157BEA-70BA-4BDF-B15F-193EA78B032B}" srcOrd="6" destOrd="0" presId="urn:microsoft.com/office/officeart/2005/8/layout/vList2"/>
    <dgm:cxn modelId="{6E274987-6951-4AF0-8CEF-8B996D3A4813}" type="presParOf" srcId="{713979F6-444D-42C6-AB24-5A2C850ACCD8}" destId="{BC8ED302-53AC-4F4B-9631-26F0D277C8A7}" srcOrd="7" destOrd="0" presId="urn:microsoft.com/office/officeart/2005/8/layout/vList2"/>
    <dgm:cxn modelId="{417DEF0E-FBBB-423A-B4A0-7675B77A590D}" type="presParOf" srcId="{713979F6-444D-42C6-AB24-5A2C850ACCD8}" destId="{F514F7BE-A415-4E27-96F5-4288C2BB6CC9}" srcOrd="8" destOrd="0" presId="urn:microsoft.com/office/officeart/2005/8/layout/vList2"/>
    <dgm:cxn modelId="{E9D1119F-9461-43F7-A52D-78CDA77AE315}" type="presParOf" srcId="{713979F6-444D-42C6-AB24-5A2C850ACCD8}" destId="{178ADB83-7CC9-4A9D-916B-83B03EBF9363}" srcOrd="9" destOrd="0" presId="urn:microsoft.com/office/officeart/2005/8/layout/vList2"/>
    <dgm:cxn modelId="{5E84ED95-03B1-40C6-B7FF-E35AE40FC49F}" type="presParOf" srcId="{713979F6-444D-42C6-AB24-5A2C850ACCD8}" destId="{1A8C84B9-3AF0-4EA4-A162-CD9831E0DB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73B47-4899-4947-AE24-68D71BBA863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72200E-5AD2-442B-8CD4-7F9A294B1A26}">
      <dgm:prSet/>
      <dgm:spPr/>
      <dgm:t>
        <a:bodyPr/>
        <a:lstStyle/>
        <a:p>
          <a:r>
            <a:rPr lang="en-GB" b="1"/>
            <a:t>Top-Performing Region</a:t>
          </a:r>
          <a:r>
            <a:rPr lang="en-GB"/>
            <a:t>: The United States leads in offline sales with $72 million, highlighting its strong offline market.</a:t>
          </a:r>
          <a:endParaRPr lang="en-US"/>
        </a:p>
      </dgm:t>
    </dgm:pt>
    <dgm:pt modelId="{51689A21-B123-4167-8594-DBE07F6DC531}" type="parTrans" cxnId="{851F3177-FD95-4446-BD97-493CE1990AA9}">
      <dgm:prSet/>
      <dgm:spPr/>
      <dgm:t>
        <a:bodyPr/>
        <a:lstStyle/>
        <a:p>
          <a:endParaRPr lang="en-US"/>
        </a:p>
      </dgm:t>
    </dgm:pt>
    <dgm:pt modelId="{C6E1E1D0-43CD-4791-9716-2CC08F48551F}" type="sibTrans" cxnId="{851F3177-FD95-4446-BD97-493CE1990AA9}">
      <dgm:prSet/>
      <dgm:spPr/>
      <dgm:t>
        <a:bodyPr/>
        <a:lstStyle/>
        <a:p>
          <a:endParaRPr lang="en-US"/>
        </a:p>
      </dgm:t>
    </dgm:pt>
    <dgm:pt modelId="{AF67C029-8E5F-4B74-A262-7E2B634348F9}">
      <dgm:prSet/>
      <dgm:spPr/>
      <dgm:t>
        <a:bodyPr/>
        <a:lstStyle/>
        <a:p>
          <a:r>
            <a:rPr lang="en-GB" b="1"/>
            <a:t>Dominant Product Category</a:t>
          </a:r>
          <a:r>
            <a:rPr lang="en-GB"/>
            <a:t>: Bikes are the best-performing product both online (79% of sales) and offline (82% of sales), emphasizing their significant contribution.</a:t>
          </a:r>
          <a:endParaRPr lang="en-US"/>
        </a:p>
      </dgm:t>
    </dgm:pt>
    <dgm:pt modelId="{D94D2158-BFBE-454F-B998-9754F8C91E30}" type="parTrans" cxnId="{2D1CEBD7-175C-4951-9EE5-875209E92B1C}">
      <dgm:prSet/>
      <dgm:spPr/>
      <dgm:t>
        <a:bodyPr/>
        <a:lstStyle/>
        <a:p>
          <a:endParaRPr lang="en-US"/>
        </a:p>
      </dgm:t>
    </dgm:pt>
    <dgm:pt modelId="{77C24810-B5A3-4AF2-8963-D34AC3F54EA0}" type="sibTrans" cxnId="{2D1CEBD7-175C-4951-9EE5-875209E92B1C}">
      <dgm:prSet/>
      <dgm:spPr/>
      <dgm:t>
        <a:bodyPr/>
        <a:lstStyle/>
        <a:p>
          <a:endParaRPr lang="en-US"/>
        </a:p>
      </dgm:t>
    </dgm:pt>
    <dgm:pt modelId="{6C82613A-84E0-43A1-8132-E56D81E4D965}">
      <dgm:prSet/>
      <dgm:spPr/>
      <dgm:t>
        <a:bodyPr/>
        <a:lstStyle/>
        <a:p>
          <a:r>
            <a:rPr lang="en-GB" b="1"/>
            <a:t>Sales Leadership</a:t>
          </a:r>
          <a:r>
            <a:rPr lang="en-GB"/>
            <a:t>: Linda stands out as the top sales performer, driving a large portion of sales revenue.</a:t>
          </a:r>
          <a:endParaRPr lang="en-US"/>
        </a:p>
      </dgm:t>
    </dgm:pt>
    <dgm:pt modelId="{60193FA5-FFAE-46A4-9DE9-28F855A79994}" type="parTrans" cxnId="{7CD9A3F8-7681-450A-9552-3101BF8D9E0E}">
      <dgm:prSet/>
      <dgm:spPr/>
      <dgm:t>
        <a:bodyPr/>
        <a:lstStyle/>
        <a:p>
          <a:endParaRPr lang="en-US"/>
        </a:p>
      </dgm:t>
    </dgm:pt>
    <dgm:pt modelId="{A4E68238-1F4F-476E-9443-39A7F4A655B4}" type="sibTrans" cxnId="{7CD9A3F8-7681-450A-9552-3101BF8D9E0E}">
      <dgm:prSet/>
      <dgm:spPr/>
      <dgm:t>
        <a:bodyPr/>
        <a:lstStyle/>
        <a:p>
          <a:endParaRPr lang="en-US"/>
        </a:p>
      </dgm:t>
    </dgm:pt>
    <dgm:pt modelId="{2932D225-1E73-4317-B988-EB14E076151F}">
      <dgm:prSet/>
      <dgm:spPr/>
      <dgm:t>
        <a:bodyPr/>
        <a:lstStyle/>
        <a:p>
          <a:r>
            <a:rPr lang="en-GB" b="1"/>
            <a:t>Online Sales Success</a:t>
          </a:r>
          <a:r>
            <a:rPr lang="en-GB"/>
            <a:t>: The U.S. also leads in online sales, achieving $10 million, with Bikes being the most sold product category.</a:t>
          </a:r>
          <a:endParaRPr lang="en-US"/>
        </a:p>
      </dgm:t>
    </dgm:pt>
    <dgm:pt modelId="{5F79A1C1-8751-4F10-A5DE-2A7A533F27A4}" type="parTrans" cxnId="{C97ABA70-8632-47EE-B787-1BBEDE2E6F5C}">
      <dgm:prSet/>
      <dgm:spPr/>
      <dgm:t>
        <a:bodyPr/>
        <a:lstStyle/>
        <a:p>
          <a:endParaRPr lang="en-US"/>
        </a:p>
      </dgm:t>
    </dgm:pt>
    <dgm:pt modelId="{0192392D-7734-4492-88D0-4316439B9CB7}" type="sibTrans" cxnId="{C97ABA70-8632-47EE-B787-1BBEDE2E6F5C}">
      <dgm:prSet/>
      <dgm:spPr/>
      <dgm:t>
        <a:bodyPr/>
        <a:lstStyle/>
        <a:p>
          <a:endParaRPr lang="en-US"/>
        </a:p>
      </dgm:t>
    </dgm:pt>
    <dgm:pt modelId="{2BD8CB6B-4A76-4C0C-BE8D-9F9845AB6E95}" type="pres">
      <dgm:prSet presAssocID="{0DF73B47-4899-4947-AE24-68D71BBA8639}" presName="outerComposite" presStyleCnt="0">
        <dgm:presLayoutVars>
          <dgm:chMax val="5"/>
          <dgm:dir/>
          <dgm:resizeHandles val="exact"/>
        </dgm:presLayoutVars>
      </dgm:prSet>
      <dgm:spPr/>
    </dgm:pt>
    <dgm:pt modelId="{7EDA2161-17C4-4AD9-8BAE-7C53286B0FF9}" type="pres">
      <dgm:prSet presAssocID="{0DF73B47-4899-4947-AE24-68D71BBA8639}" presName="dummyMaxCanvas" presStyleCnt="0">
        <dgm:presLayoutVars/>
      </dgm:prSet>
      <dgm:spPr/>
    </dgm:pt>
    <dgm:pt modelId="{11E704AC-B198-4AD2-A3C4-5D888FFDF70D}" type="pres">
      <dgm:prSet presAssocID="{0DF73B47-4899-4947-AE24-68D71BBA8639}" presName="FourNodes_1" presStyleLbl="node1" presStyleIdx="0" presStyleCnt="4">
        <dgm:presLayoutVars>
          <dgm:bulletEnabled val="1"/>
        </dgm:presLayoutVars>
      </dgm:prSet>
      <dgm:spPr/>
    </dgm:pt>
    <dgm:pt modelId="{DD4C3A0B-9BDA-4A27-AC22-5FF2B7D98208}" type="pres">
      <dgm:prSet presAssocID="{0DF73B47-4899-4947-AE24-68D71BBA8639}" presName="FourNodes_2" presStyleLbl="node1" presStyleIdx="1" presStyleCnt="4">
        <dgm:presLayoutVars>
          <dgm:bulletEnabled val="1"/>
        </dgm:presLayoutVars>
      </dgm:prSet>
      <dgm:spPr/>
    </dgm:pt>
    <dgm:pt modelId="{59AD4127-547C-4C0C-938F-88506005219F}" type="pres">
      <dgm:prSet presAssocID="{0DF73B47-4899-4947-AE24-68D71BBA8639}" presName="FourNodes_3" presStyleLbl="node1" presStyleIdx="2" presStyleCnt="4">
        <dgm:presLayoutVars>
          <dgm:bulletEnabled val="1"/>
        </dgm:presLayoutVars>
      </dgm:prSet>
      <dgm:spPr/>
    </dgm:pt>
    <dgm:pt modelId="{B5901421-D2BE-4AE1-B460-36AAC8A0028D}" type="pres">
      <dgm:prSet presAssocID="{0DF73B47-4899-4947-AE24-68D71BBA8639}" presName="FourNodes_4" presStyleLbl="node1" presStyleIdx="3" presStyleCnt="4">
        <dgm:presLayoutVars>
          <dgm:bulletEnabled val="1"/>
        </dgm:presLayoutVars>
      </dgm:prSet>
      <dgm:spPr/>
    </dgm:pt>
    <dgm:pt modelId="{6F9B2229-BDBC-433A-AC0A-9B3486613818}" type="pres">
      <dgm:prSet presAssocID="{0DF73B47-4899-4947-AE24-68D71BBA8639}" presName="FourConn_1-2" presStyleLbl="fgAccFollowNode1" presStyleIdx="0" presStyleCnt="3">
        <dgm:presLayoutVars>
          <dgm:bulletEnabled val="1"/>
        </dgm:presLayoutVars>
      </dgm:prSet>
      <dgm:spPr/>
    </dgm:pt>
    <dgm:pt modelId="{04273945-8E6E-4517-A8D3-7EEFEAB0BE7C}" type="pres">
      <dgm:prSet presAssocID="{0DF73B47-4899-4947-AE24-68D71BBA8639}" presName="FourConn_2-3" presStyleLbl="fgAccFollowNode1" presStyleIdx="1" presStyleCnt="3">
        <dgm:presLayoutVars>
          <dgm:bulletEnabled val="1"/>
        </dgm:presLayoutVars>
      </dgm:prSet>
      <dgm:spPr/>
    </dgm:pt>
    <dgm:pt modelId="{3DBA4599-B426-404B-864B-CEC07F545D64}" type="pres">
      <dgm:prSet presAssocID="{0DF73B47-4899-4947-AE24-68D71BBA8639}" presName="FourConn_3-4" presStyleLbl="fgAccFollowNode1" presStyleIdx="2" presStyleCnt="3">
        <dgm:presLayoutVars>
          <dgm:bulletEnabled val="1"/>
        </dgm:presLayoutVars>
      </dgm:prSet>
      <dgm:spPr/>
    </dgm:pt>
    <dgm:pt modelId="{4D1E46E9-EC76-45F4-B867-C828E091BB0D}" type="pres">
      <dgm:prSet presAssocID="{0DF73B47-4899-4947-AE24-68D71BBA8639}" presName="FourNodes_1_text" presStyleLbl="node1" presStyleIdx="3" presStyleCnt="4">
        <dgm:presLayoutVars>
          <dgm:bulletEnabled val="1"/>
        </dgm:presLayoutVars>
      </dgm:prSet>
      <dgm:spPr/>
    </dgm:pt>
    <dgm:pt modelId="{D818A04D-D866-4A55-B2C5-BDCEED953BC5}" type="pres">
      <dgm:prSet presAssocID="{0DF73B47-4899-4947-AE24-68D71BBA8639}" presName="FourNodes_2_text" presStyleLbl="node1" presStyleIdx="3" presStyleCnt="4">
        <dgm:presLayoutVars>
          <dgm:bulletEnabled val="1"/>
        </dgm:presLayoutVars>
      </dgm:prSet>
      <dgm:spPr/>
    </dgm:pt>
    <dgm:pt modelId="{77FE62BD-6422-47BB-A925-776552AC18A6}" type="pres">
      <dgm:prSet presAssocID="{0DF73B47-4899-4947-AE24-68D71BBA8639}" presName="FourNodes_3_text" presStyleLbl="node1" presStyleIdx="3" presStyleCnt="4">
        <dgm:presLayoutVars>
          <dgm:bulletEnabled val="1"/>
        </dgm:presLayoutVars>
      </dgm:prSet>
      <dgm:spPr/>
    </dgm:pt>
    <dgm:pt modelId="{DB524F06-5C3E-4666-9483-231005495BA4}" type="pres">
      <dgm:prSet presAssocID="{0DF73B47-4899-4947-AE24-68D71BBA863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580720-C141-4622-ADAD-10AC6FCF1A50}" type="presOf" srcId="{2932D225-1E73-4317-B988-EB14E076151F}" destId="{DB524F06-5C3E-4666-9483-231005495BA4}" srcOrd="1" destOrd="0" presId="urn:microsoft.com/office/officeart/2005/8/layout/vProcess5"/>
    <dgm:cxn modelId="{D85B372E-817B-4C32-B1B8-437827EEA221}" type="presOf" srcId="{6C82613A-84E0-43A1-8132-E56D81E4D965}" destId="{59AD4127-547C-4C0C-938F-88506005219F}" srcOrd="0" destOrd="0" presId="urn:microsoft.com/office/officeart/2005/8/layout/vProcess5"/>
    <dgm:cxn modelId="{510D763B-DD95-448B-B972-2FCDE62CD2E7}" type="presOf" srcId="{E972200E-5AD2-442B-8CD4-7F9A294B1A26}" destId="{11E704AC-B198-4AD2-A3C4-5D888FFDF70D}" srcOrd="0" destOrd="0" presId="urn:microsoft.com/office/officeart/2005/8/layout/vProcess5"/>
    <dgm:cxn modelId="{EBEE7D4C-0A57-43F6-A187-A167A4FD87EA}" type="presOf" srcId="{E972200E-5AD2-442B-8CD4-7F9A294B1A26}" destId="{4D1E46E9-EC76-45F4-B867-C828E091BB0D}" srcOrd="1" destOrd="0" presId="urn:microsoft.com/office/officeart/2005/8/layout/vProcess5"/>
    <dgm:cxn modelId="{C97ABA70-8632-47EE-B787-1BBEDE2E6F5C}" srcId="{0DF73B47-4899-4947-AE24-68D71BBA8639}" destId="{2932D225-1E73-4317-B988-EB14E076151F}" srcOrd="3" destOrd="0" parTransId="{5F79A1C1-8751-4F10-A5DE-2A7A533F27A4}" sibTransId="{0192392D-7734-4492-88D0-4316439B9CB7}"/>
    <dgm:cxn modelId="{1E225F71-0EEC-483B-848F-0025A05E50DE}" type="presOf" srcId="{C6E1E1D0-43CD-4791-9716-2CC08F48551F}" destId="{6F9B2229-BDBC-433A-AC0A-9B3486613818}" srcOrd="0" destOrd="0" presId="urn:microsoft.com/office/officeart/2005/8/layout/vProcess5"/>
    <dgm:cxn modelId="{851F3177-FD95-4446-BD97-493CE1990AA9}" srcId="{0DF73B47-4899-4947-AE24-68D71BBA8639}" destId="{E972200E-5AD2-442B-8CD4-7F9A294B1A26}" srcOrd="0" destOrd="0" parTransId="{51689A21-B123-4167-8594-DBE07F6DC531}" sibTransId="{C6E1E1D0-43CD-4791-9716-2CC08F48551F}"/>
    <dgm:cxn modelId="{BEEEB058-B3F8-497B-AB65-573DD60F67CE}" type="presOf" srcId="{2932D225-1E73-4317-B988-EB14E076151F}" destId="{B5901421-D2BE-4AE1-B460-36AAC8A0028D}" srcOrd="0" destOrd="0" presId="urn:microsoft.com/office/officeart/2005/8/layout/vProcess5"/>
    <dgm:cxn modelId="{30FF4990-0904-4A6D-8333-05B6D2C41837}" type="presOf" srcId="{A4E68238-1F4F-476E-9443-39A7F4A655B4}" destId="{3DBA4599-B426-404B-864B-CEC07F545D64}" srcOrd="0" destOrd="0" presId="urn:microsoft.com/office/officeart/2005/8/layout/vProcess5"/>
    <dgm:cxn modelId="{5DB58FBC-A1A3-4F3E-B020-4B26078BB637}" type="presOf" srcId="{0DF73B47-4899-4947-AE24-68D71BBA8639}" destId="{2BD8CB6B-4A76-4C0C-BE8D-9F9845AB6E95}" srcOrd="0" destOrd="0" presId="urn:microsoft.com/office/officeart/2005/8/layout/vProcess5"/>
    <dgm:cxn modelId="{52489BC2-273A-4EC9-9039-C796A8EF0868}" type="presOf" srcId="{AF67C029-8E5F-4B74-A262-7E2B634348F9}" destId="{D818A04D-D866-4A55-B2C5-BDCEED953BC5}" srcOrd="1" destOrd="0" presId="urn:microsoft.com/office/officeart/2005/8/layout/vProcess5"/>
    <dgm:cxn modelId="{F63A49C4-933F-4A4B-9882-925729E9FA55}" type="presOf" srcId="{77C24810-B5A3-4AF2-8963-D34AC3F54EA0}" destId="{04273945-8E6E-4517-A8D3-7EEFEAB0BE7C}" srcOrd="0" destOrd="0" presId="urn:microsoft.com/office/officeart/2005/8/layout/vProcess5"/>
    <dgm:cxn modelId="{2D1CEBD7-175C-4951-9EE5-875209E92B1C}" srcId="{0DF73B47-4899-4947-AE24-68D71BBA8639}" destId="{AF67C029-8E5F-4B74-A262-7E2B634348F9}" srcOrd="1" destOrd="0" parTransId="{D94D2158-BFBE-454F-B998-9754F8C91E30}" sibTransId="{77C24810-B5A3-4AF2-8963-D34AC3F54EA0}"/>
    <dgm:cxn modelId="{C2B7F0E7-3819-4D11-BBB3-CCE084DF6D9E}" type="presOf" srcId="{6C82613A-84E0-43A1-8132-E56D81E4D965}" destId="{77FE62BD-6422-47BB-A925-776552AC18A6}" srcOrd="1" destOrd="0" presId="urn:microsoft.com/office/officeart/2005/8/layout/vProcess5"/>
    <dgm:cxn modelId="{7CD9A3F8-7681-450A-9552-3101BF8D9E0E}" srcId="{0DF73B47-4899-4947-AE24-68D71BBA8639}" destId="{6C82613A-84E0-43A1-8132-E56D81E4D965}" srcOrd="2" destOrd="0" parTransId="{60193FA5-FFAE-46A4-9DE9-28F855A79994}" sibTransId="{A4E68238-1F4F-476E-9443-39A7F4A655B4}"/>
    <dgm:cxn modelId="{7FA858FA-6DC1-4203-884C-9CDA04F63590}" type="presOf" srcId="{AF67C029-8E5F-4B74-A262-7E2B634348F9}" destId="{DD4C3A0B-9BDA-4A27-AC22-5FF2B7D98208}" srcOrd="0" destOrd="0" presId="urn:microsoft.com/office/officeart/2005/8/layout/vProcess5"/>
    <dgm:cxn modelId="{A861B42A-E19E-46E8-8FF7-63AEE88A27CF}" type="presParOf" srcId="{2BD8CB6B-4A76-4C0C-BE8D-9F9845AB6E95}" destId="{7EDA2161-17C4-4AD9-8BAE-7C53286B0FF9}" srcOrd="0" destOrd="0" presId="urn:microsoft.com/office/officeart/2005/8/layout/vProcess5"/>
    <dgm:cxn modelId="{D21F0399-2DB9-4C43-972D-EB14D909AC0C}" type="presParOf" srcId="{2BD8CB6B-4A76-4C0C-BE8D-9F9845AB6E95}" destId="{11E704AC-B198-4AD2-A3C4-5D888FFDF70D}" srcOrd="1" destOrd="0" presId="urn:microsoft.com/office/officeart/2005/8/layout/vProcess5"/>
    <dgm:cxn modelId="{4865EE6A-E64D-4F15-91BD-15A27B7A2CE9}" type="presParOf" srcId="{2BD8CB6B-4A76-4C0C-BE8D-9F9845AB6E95}" destId="{DD4C3A0B-9BDA-4A27-AC22-5FF2B7D98208}" srcOrd="2" destOrd="0" presId="urn:microsoft.com/office/officeart/2005/8/layout/vProcess5"/>
    <dgm:cxn modelId="{43F6C3C9-A7E8-4F80-BC3E-9E154032685D}" type="presParOf" srcId="{2BD8CB6B-4A76-4C0C-BE8D-9F9845AB6E95}" destId="{59AD4127-547C-4C0C-938F-88506005219F}" srcOrd="3" destOrd="0" presId="urn:microsoft.com/office/officeart/2005/8/layout/vProcess5"/>
    <dgm:cxn modelId="{EADE89BE-AEBD-4CDD-BB89-DA8009924C07}" type="presParOf" srcId="{2BD8CB6B-4A76-4C0C-BE8D-9F9845AB6E95}" destId="{B5901421-D2BE-4AE1-B460-36AAC8A0028D}" srcOrd="4" destOrd="0" presId="urn:microsoft.com/office/officeart/2005/8/layout/vProcess5"/>
    <dgm:cxn modelId="{A6CDB901-7C2F-40D4-BBE2-6FD2E3F577D9}" type="presParOf" srcId="{2BD8CB6B-4A76-4C0C-BE8D-9F9845AB6E95}" destId="{6F9B2229-BDBC-433A-AC0A-9B3486613818}" srcOrd="5" destOrd="0" presId="urn:microsoft.com/office/officeart/2005/8/layout/vProcess5"/>
    <dgm:cxn modelId="{61F19D17-3C79-4CFE-85C6-CD6588827A16}" type="presParOf" srcId="{2BD8CB6B-4A76-4C0C-BE8D-9F9845AB6E95}" destId="{04273945-8E6E-4517-A8D3-7EEFEAB0BE7C}" srcOrd="6" destOrd="0" presId="urn:microsoft.com/office/officeart/2005/8/layout/vProcess5"/>
    <dgm:cxn modelId="{6866E0B8-5853-4518-A7E0-5889BE8E34C7}" type="presParOf" srcId="{2BD8CB6B-4A76-4C0C-BE8D-9F9845AB6E95}" destId="{3DBA4599-B426-404B-864B-CEC07F545D64}" srcOrd="7" destOrd="0" presId="urn:microsoft.com/office/officeart/2005/8/layout/vProcess5"/>
    <dgm:cxn modelId="{EBCDE81E-F18C-4B79-B134-E9256A749292}" type="presParOf" srcId="{2BD8CB6B-4A76-4C0C-BE8D-9F9845AB6E95}" destId="{4D1E46E9-EC76-45F4-B867-C828E091BB0D}" srcOrd="8" destOrd="0" presId="urn:microsoft.com/office/officeart/2005/8/layout/vProcess5"/>
    <dgm:cxn modelId="{8B950B2B-F5BC-4073-BB7E-CC800C78C9C5}" type="presParOf" srcId="{2BD8CB6B-4A76-4C0C-BE8D-9F9845AB6E95}" destId="{D818A04D-D866-4A55-B2C5-BDCEED953BC5}" srcOrd="9" destOrd="0" presId="urn:microsoft.com/office/officeart/2005/8/layout/vProcess5"/>
    <dgm:cxn modelId="{602B41D8-9A64-4FF2-9AC6-2F9355522B03}" type="presParOf" srcId="{2BD8CB6B-4A76-4C0C-BE8D-9F9845AB6E95}" destId="{77FE62BD-6422-47BB-A925-776552AC18A6}" srcOrd="10" destOrd="0" presId="urn:microsoft.com/office/officeart/2005/8/layout/vProcess5"/>
    <dgm:cxn modelId="{18E0AA04-ABF9-4C9A-9F93-6B15DB64F381}" type="presParOf" srcId="{2BD8CB6B-4A76-4C0C-BE8D-9F9845AB6E95}" destId="{DB524F06-5C3E-4666-9483-231005495BA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A7DF3-748A-4F68-8EE9-5C0CBAB3DE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08F7FC-5625-46A5-8B5F-5327BFC7FA2E}">
      <dgm:prSet/>
      <dgm:spPr/>
      <dgm:t>
        <a:bodyPr/>
        <a:lstStyle/>
        <a:p>
          <a:r>
            <a:rPr lang="en-GB" b="1"/>
            <a:t>Invest in the U.S. Market</a:t>
          </a:r>
          <a:r>
            <a:rPr lang="en-GB"/>
            <a:t>: Allocate more resources to further strengthen the U.S. market, focusing on both online and offline sales channels.</a:t>
          </a:r>
          <a:endParaRPr lang="en-US"/>
        </a:p>
      </dgm:t>
    </dgm:pt>
    <dgm:pt modelId="{8D4711B6-7CE8-4B68-8597-FD0A3B059106}" type="parTrans" cxnId="{4B3AA782-6BA8-4397-A8B6-18E758AEF26A}">
      <dgm:prSet/>
      <dgm:spPr/>
      <dgm:t>
        <a:bodyPr/>
        <a:lstStyle/>
        <a:p>
          <a:endParaRPr lang="en-US"/>
        </a:p>
      </dgm:t>
    </dgm:pt>
    <dgm:pt modelId="{E5814534-ECCC-4793-AE32-CB464C2686AC}" type="sibTrans" cxnId="{4B3AA782-6BA8-4397-A8B6-18E758AEF26A}">
      <dgm:prSet/>
      <dgm:spPr/>
      <dgm:t>
        <a:bodyPr/>
        <a:lstStyle/>
        <a:p>
          <a:endParaRPr lang="en-US"/>
        </a:p>
      </dgm:t>
    </dgm:pt>
    <dgm:pt modelId="{C36079DA-40E9-4BF8-8C9F-B390FCA6866F}">
      <dgm:prSet/>
      <dgm:spPr/>
      <dgm:t>
        <a:bodyPr/>
        <a:lstStyle/>
        <a:p>
          <a:r>
            <a:rPr lang="en-GB" b="1"/>
            <a:t>Enhance Bike Promotions</a:t>
          </a:r>
          <a:r>
            <a:rPr lang="en-GB"/>
            <a:t>: Leverage the popularity of Bikes through targeted marketing and promotions, both online and offline.</a:t>
          </a:r>
          <a:endParaRPr lang="en-US"/>
        </a:p>
      </dgm:t>
    </dgm:pt>
    <dgm:pt modelId="{72E7DD62-83B7-4B76-8F89-1A12B2DF5C66}" type="parTrans" cxnId="{50DD49E4-0B91-4D0E-9EFF-EE6D9E75828C}">
      <dgm:prSet/>
      <dgm:spPr/>
      <dgm:t>
        <a:bodyPr/>
        <a:lstStyle/>
        <a:p>
          <a:endParaRPr lang="en-US"/>
        </a:p>
      </dgm:t>
    </dgm:pt>
    <dgm:pt modelId="{806CD29E-DF5E-4D31-960B-F8FB24AA880A}" type="sibTrans" cxnId="{50DD49E4-0B91-4D0E-9EFF-EE6D9E75828C}">
      <dgm:prSet/>
      <dgm:spPr/>
      <dgm:t>
        <a:bodyPr/>
        <a:lstStyle/>
        <a:p>
          <a:endParaRPr lang="en-US"/>
        </a:p>
      </dgm:t>
    </dgm:pt>
    <dgm:pt modelId="{C05E035D-4025-4A67-9584-D0ECA63A9496}">
      <dgm:prSet/>
      <dgm:spPr/>
      <dgm:t>
        <a:bodyPr/>
        <a:lstStyle/>
        <a:p>
          <a:r>
            <a:rPr lang="en-GB" b="1" dirty="0"/>
            <a:t>Recognize and Incentivize Top Salespeople</a:t>
          </a:r>
          <a:r>
            <a:rPr lang="en-GB" dirty="0"/>
            <a:t>: Reward high performers like Linda to motivate and boost overall sales performance.</a:t>
          </a:r>
          <a:endParaRPr lang="en-US" dirty="0"/>
        </a:p>
      </dgm:t>
    </dgm:pt>
    <dgm:pt modelId="{CCE07CDF-0CBF-42BE-8C1A-7E088B3F774B}" type="parTrans" cxnId="{9C3D38CD-630C-4006-AC9F-A382BDDC31A3}">
      <dgm:prSet/>
      <dgm:spPr/>
      <dgm:t>
        <a:bodyPr/>
        <a:lstStyle/>
        <a:p>
          <a:endParaRPr lang="en-US"/>
        </a:p>
      </dgm:t>
    </dgm:pt>
    <dgm:pt modelId="{F0362B93-3593-4D67-8207-55FF5DC62561}" type="sibTrans" cxnId="{9C3D38CD-630C-4006-AC9F-A382BDDC31A3}">
      <dgm:prSet/>
      <dgm:spPr/>
      <dgm:t>
        <a:bodyPr/>
        <a:lstStyle/>
        <a:p>
          <a:endParaRPr lang="en-US"/>
        </a:p>
      </dgm:t>
    </dgm:pt>
    <dgm:pt modelId="{4F004243-6981-47F0-A694-847FE15E94BA}">
      <dgm:prSet/>
      <dgm:spPr/>
      <dgm:t>
        <a:bodyPr/>
        <a:lstStyle/>
        <a:p>
          <a:r>
            <a:rPr lang="en-GB" b="1"/>
            <a:t>Optimize Online Strategies</a:t>
          </a:r>
          <a:r>
            <a:rPr lang="en-GB"/>
            <a:t>: Expand online marketing efforts for Bikes to maximize their already dominant position.</a:t>
          </a:r>
          <a:endParaRPr lang="en-US"/>
        </a:p>
      </dgm:t>
    </dgm:pt>
    <dgm:pt modelId="{A3DD2D75-D02F-4399-9F9A-6B505A418E96}" type="parTrans" cxnId="{FCC57347-3C78-4D9C-A8A4-3DEA3CC0B1EF}">
      <dgm:prSet/>
      <dgm:spPr/>
      <dgm:t>
        <a:bodyPr/>
        <a:lstStyle/>
        <a:p>
          <a:endParaRPr lang="en-US"/>
        </a:p>
      </dgm:t>
    </dgm:pt>
    <dgm:pt modelId="{DD8C7F95-1BAC-4007-8ED9-AEF87D0F46A4}" type="sibTrans" cxnId="{FCC57347-3C78-4D9C-A8A4-3DEA3CC0B1EF}">
      <dgm:prSet/>
      <dgm:spPr/>
      <dgm:t>
        <a:bodyPr/>
        <a:lstStyle/>
        <a:p>
          <a:endParaRPr lang="en-US"/>
        </a:p>
      </dgm:t>
    </dgm:pt>
    <dgm:pt modelId="{8A54D911-85F9-404B-B100-3B3E2C8E480E}" type="pres">
      <dgm:prSet presAssocID="{D48A7DF3-748A-4F68-8EE9-5C0CBAB3DEC8}" presName="root" presStyleCnt="0">
        <dgm:presLayoutVars>
          <dgm:dir/>
          <dgm:resizeHandles val="exact"/>
        </dgm:presLayoutVars>
      </dgm:prSet>
      <dgm:spPr/>
    </dgm:pt>
    <dgm:pt modelId="{2E055589-B1AB-4033-A080-8B6163CAAF30}" type="pres">
      <dgm:prSet presAssocID="{B308F7FC-5625-46A5-8B5F-5327BFC7FA2E}" presName="compNode" presStyleCnt="0"/>
      <dgm:spPr/>
    </dgm:pt>
    <dgm:pt modelId="{D65FC7EA-7642-4A5E-9F34-CC6555E6AAFD}" type="pres">
      <dgm:prSet presAssocID="{B308F7FC-5625-46A5-8B5F-5327BFC7FA2E}" presName="bgRect" presStyleLbl="bgShp" presStyleIdx="0" presStyleCnt="4"/>
      <dgm:spPr/>
    </dgm:pt>
    <dgm:pt modelId="{25C7B255-3672-4342-A2F8-CB80604B8B80}" type="pres">
      <dgm:prSet presAssocID="{B308F7FC-5625-46A5-8B5F-5327BFC7FA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9EEDEFC-E4EE-42A3-8A0C-4FBEED860E78}" type="pres">
      <dgm:prSet presAssocID="{B308F7FC-5625-46A5-8B5F-5327BFC7FA2E}" presName="spaceRect" presStyleCnt="0"/>
      <dgm:spPr/>
    </dgm:pt>
    <dgm:pt modelId="{A3AE45E6-A372-4760-BB8F-353BD0824B9C}" type="pres">
      <dgm:prSet presAssocID="{B308F7FC-5625-46A5-8B5F-5327BFC7FA2E}" presName="parTx" presStyleLbl="revTx" presStyleIdx="0" presStyleCnt="4">
        <dgm:presLayoutVars>
          <dgm:chMax val="0"/>
          <dgm:chPref val="0"/>
        </dgm:presLayoutVars>
      </dgm:prSet>
      <dgm:spPr/>
    </dgm:pt>
    <dgm:pt modelId="{3FACFDF4-A0C4-42FA-9D13-3E01C6738A9C}" type="pres">
      <dgm:prSet presAssocID="{E5814534-ECCC-4793-AE32-CB464C2686AC}" presName="sibTrans" presStyleCnt="0"/>
      <dgm:spPr/>
    </dgm:pt>
    <dgm:pt modelId="{BFC409A8-E243-40B6-92BB-E5D37266AFBE}" type="pres">
      <dgm:prSet presAssocID="{C36079DA-40E9-4BF8-8C9F-B390FCA6866F}" presName="compNode" presStyleCnt="0"/>
      <dgm:spPr/>
    </dgm:pt>
    <dgm:pt modelId="{227FE439-A129-4B92-BF39-D627EBDDC166}" type="pres">
      <dgm:prSet presAssocID="{C36079DA-40E9-4BF8-8C9F-B390FCA6866F}" presName="bgRect" presStyleLbl="bgShp" presStyleIdx="1" presStyleCnt="4"/>
      <dgm:spPr/>
    </dgm:pt>
    <dgm:pt modelId="{FD995F60-52A4-4624-94B9-696D5451B07C}" type="pres">
      <dgm:prSet presAssocID="{C36079DA-40E9-4BF8-8C9F-B390FCA686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92DEDCB-8C3B-4404-A8F9-FE9C59CF5AB4}" type="pres">
      <dgm:prSet presAssocID="{C36079DA-40E9-4BF8-8C9F-B390FCA6866F}" presName="spaceRect" presStyleCnt="0"/>
      <dgm:spPr/>
    </dgm:pt>
    <dgm:pt modelId="{2217E35A-1FD6-4C4F-90F4-6FC494399F9C}" type="pres">
      <dgm:prSet presAssocID="{C36079DA-40E9-4BF8-8C9F-B390FCA6866F}" presName="parTx" presStyleLbl="revTx" presStyleIdx="1" presStyleCnt="4">
        <dgm:presLayoutVars>
          <dgm:chMax val="0"/>
          <dgm:chPref val="0"/>
        </dgm:presLayoutVars>
      </dgm:prSet>
      <dgm:spPr/>
    </dgm:pt>
    <dgm:pt modelId="{323A087F-1ECA-4979-B200-EA2998747DFB}" type="pres">
      <dgm:prSet presAssocID="{806CD29E-DF5E-4D31-960B-F8FB24AA880A}" presName="sibTrans" presStyleCnt="0"/>
      <dgm:spPr/>
    </dgm:pt>
    <dgm:pt modelId="{D69A110E-0715-466D-B6A3-9C865C3643B9}" type="pres">
      <dgm:prSet presAssocID="{C05E035D-4025-4A67-9584-D0ECA63A9496}" presName="compNode" presStyleCnt="0"/>
      <dgm:spPr/>
    </dgm:pt>
    <dgm:pt modelId="{C426B153-6301-42E0-A9C2-6228FAF32D2B}" type="pres">
      <dgm:prSet presAssocID="{C05E035D-4025-4A67-9584-D0ECA63A9496}" presName="bgRect" presStyleLbl="bgShp" presStyleIdx="2" presStyleCnt="4"/>
      <dgm:spPr/>
    </dgm:pt>
    <dgm:pt modelId="{8AE989D3-F67C-46B3-AD0E-A025445BA5CF}" type="pres">
      <dgm:prSet presAssocID="{C05E035D-4025-4A67-9584-D0ECA63A94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EB6CBFCB-758F-49D8-98B1-AEF630DCEE72}" type="pres">
      <dgm:prSet presAssocID="{C05E035D-4025-4A67-9584-D0ECA63A9496}" presName="spaceRect" presStyleCnt="0"/>
      <dgm:spPr/>
    </dgm:pt>
    <dgm:pt modelId="{36F2FD58-F88E-4792-BB67-9E1E48533F29}" type="pres">
      <dgm:prSet presAssocID="{C05E035D-4025-4A67-9584-D0ECA63A9496}" presName="parTx" presStyleLbl="revTx" presStyleIdx="2" presStyleCnt="4">
        <dgm:presLayoutVars>
          <dgm:chMax val="0"/>
          <dgm:chPref val="0"/>
        </dgm:presLayoutVars>
      </dgm:prSet>
      <dgm:spPr/>
    </dgm:pt>
    <dgm:pt modelId="{5F873DC4-5165-4D5F-8CDC-697CE8D99153}" type="pres">
      <dgm:prSet presAssocID="{F0362B93-3593-4D67-8207-55FF5DC62561}" presName="sibTrans" presStyleCnt="0"/>
      <dgm:spPr/>
    </dgm:pt>
    <dgm:pt modelId="{F77E39E8-4699-435B-B354-1D43AE283496}" type="pres">
      <dgm:prSet presAssocID="{4F004243-6981-47F0-A694-847FE15E94BA}" presName="compNode" presStyleCnt="0"/>
      <dgm:spPr/>
    </dgm:pt>
    <dgm:pt modelId="{AEF68043-4378-4902-8685-2C37C959CA2B}" type="pres">
      <dgm:prSet presAssocID="{4F004243-6981-47F0-A694-847FE15E94BA}" presName="bgRect" presStyleLbl="bgShp" presStyleIdx="3" presStyleCnt="4"/>
      <dgm:spPr/>
    </dgm:pt>
    <dgm:pt modelId="{39CF2217-AF29-46C1-9601-20A1A92FD9AE}" type="pres">
      <dgm:prSet presAssocID="{4F004243-6981-47F0-A694-847FE15E94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F36EDE90-D938-4FE9-AEBB-29EA46D7CD47}" type="pres">
      <dgm:prSet presAssocID="{4F004243-6981-47F0-A694-847FE15E94BA}" presName="spaceRect" presStyleCnt="0"/>
      <dgm:spPr/>
    </dgm:pt>
    <dgm:pt modelId="{90A2DE70-BDE6-4381-BE3A-A29E52416C45}" type="pres">
      <dgm:prSet presAssocID="{4F004243-6981-47F0-A694-847FE15E94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3B5101-156D-4013-91AC-9F07072A6255}" type="presOf" srcId="{4F004243-6981-47F0-A694-847FE15E94BA}" destId="{90A2DE70-BDE6-4381-BE3A-A29E52416C45}" srcOrd="0" destOrd="0" presId="urn:microsoft.com/office/officeart/2018/2/layout/IconVerticalSolidList"/>
    <dgm:cxn modelId="{32E87F1B-46C6-406B-830A-494781E49280}" type="presOf" srcId="{B308F7FC-5625-46A5-8B5F-5327BFC7FA2E}" destId="{A3AE45E6-A372-4760-BB8F-353BD0824B9C}" srcOrd="0" destOrd="0" presId="urn:microsoft.com/office/officeart/2018/2/layout/IconVerticalSolidList"/>
    <dgm:cxn modelId="{FCC57347-3C78-4D9C-A8A4-3DEA3CC0B1EF}" srcId="{D48A7DF3-748A-4F68-8EE9-5C0CBAB3DEC8}" destId="{4F004243-6981-47F0-A694-847FE15E94BA}" srcOrd="3" destOrd="0" parTransId="{A3DD2D75-D02F-4399-9F9A-6B505A418E96}" sibTransId="{DD8C7F95-1BAC-4007-8ED9-AEF87D0F46A4}"/>
    <dgm:cxn modelId="{CCCD8950-CFA5-481D-B623-8C2F58FAFCB9}" type="presOf" srcId="{C05E035D-4025-4A67-9584-D0ECA63A9496}" destId="{36F2FD58-F88E-4792-BB67-9E1E48533F29}" srcOrd="0" destOrd="0" presId="urn:microsoft.com/office/officeart/2018/2/layout/IconVerticalSolidList"/>
    <dgm:cxn modelId="{0A33CE7F-68CF-4348-954B-0A89B047BAB0}" type="presOf" srcId="{C36079DA-40E9-4BF8-8C9F-B390FCA6866F}" destId="{2217E35A-1FD6-4C4F-90F4-6FC494399F9C}" srcOrd="0" destOrd="0" presId="urn:microsoft.com/office/officeart/2018/2/layout/IconVerticalSolidList"/>
    <dgm:cxn modelId="{4B3AA782-6BA8-4397-A8B6-18E758AEF26A}" srcId="{D48A7DF3-748A-4F68-8EE9-5C0CBAB3DEC8}" destId="{B308F7FC-5625-46A5-8B5F-5327BFC7FA2E}" srcOrd="0" destOrd="0" parTransId="{8D4711B6-7CE8-4B68-8597-FD0A3B059106}" sibTransId="{E5814534-ECCC-4793-AE32-CB464C2686AC}"/>
    <dgm:cxn modelId="{9C3D38CD-630C-4006-AC9F-A382BDDC31A3}" srcId="{D48A7DF3-748A-4F68-8EE9-5C0CBAB3DEC8}" destId="{C05E035D-4025-4A67-9584-D0ECA63A9496}" srcOrd="2" destOrd="0" parTransId="{CCE07CDF-0CBF-42BE-8C1A-7E088B3F774B}" sibTransId="{F0362B93-3593-4D67-8207-55FF5DC62561}"/>
    <dgm:cxn modelId="{3F84F2D1-E42A-4564-BAA5-F047767B9D55}" type="presOf" srcId="{D48A7DF3-748A-4F68-8EE9-5C0CBAB3DEC8}" destId="{8A54D911-85F9-404B-B100-3B3E2C8E480E}" srcOrd="0" destOrd="0" presId="urn:microsoft.com/office/officeart/2018/2/layout/IconVerticalSolidList"/>
    <dgm:cxn modelId="{50DD49E4-0B91-4D0E-9EFF-EE6D9E75828C}" srcId="{D48A7DF3-748A-4F68-8EE9-5C0CBAB3DEC8}" destId="{C36079DA-40E9-4BF8-8C9F-B390FCA6866F}" srcOrd="1" destOrd="0" parTransId="{72E7DD62-83B7-4B76-8F89-1A12B2DF5C66}" sibTransId="{806CD29E-DF5E-4D31-960B-F8FB24AA880A}"/>
    <dgm:cxn modelId="{D367F1C4-084F-43FA-AC8F-84676AB59B85}" type="presParOf" srcId="{8A54D911-85F9-404B-B100-3B3E2C8E480E}" destId="{2E055589-B1AB-4033-A080-8B6163CAAF30}" srcOrd="0" destOrd="0" presId="urn:microsoft.com/office/officeart/2018/2/layout/IconVerticalSolidList"/>
    <dgm:cxn modelId="{46F7336D-ADA0-408A-8893-6A1C4DC56C01}" type="presParOf" srcId="{2E055589-B1AB-4033-A080-8B6163CAAF30}" destId="{D65FC7EA-7642-4A5E-9F34-CC6555E6AAFD}" srcOrd="0" destOrd="0" presId="urn:microsoft.com/office/officeart/2018/2/layout/IconVerticalSolidList"/>
    <dgm:cxn modelId="{278F94DC-187C-48E6-850C-A64DDB24BB4C}" type="presParOf" srcId="{2E055589-B1AB-4033-A080-8B6163CAAF30}" destId="{25C7B255-3672-4342-A2F8-CB80604B8B80}" srcOrd="1" destOrd="0" presId="urn:microsoft.com/office/officeart/2018/2/layout/IconVerticalSolidList"/>
    <dgm:cxn modelId="{074A4C85-350A-4050-9B36-9EAB5A83593B}" type="presParOf" srcId="{2E055589-B1AB-4033-A080-8B6163CAAF30}" destId="{89EEDEFC-E4EE-42A3-8A0C-4FBEED860E78}" srcOrd="2" destOrd="0" presId="urn:microsoft.com/office/officeart/2018/2/layout/IconVerticalSolidList"/>
    <dgm:cxn modelId="{EB5923C3-9B86-4171-A509-EF7A623CE8F3}" type="presParOf" srcId="{2E055589-B1AB-4033-A080-8B6163CAAF30}" destId="{A3AE45E6-A372-4760-BB8F-353BD0824B9C}" srcOrd="3" destOrd="0" presId="urn:microsoft.com/office/officeart/2018/2/layout/IconVerticalSolidList"/>
    <dgm:cxn modelId="{A82D44E9-182E-4DEB-817D-3C90DE03C144}" type="presParOf" srcId="{8A54D911-85F9-404B-B100-3B3E2C8E480E}" destId="{3FACFDF4-A0C4-42FA-9D13-3E01C6738A9C}" srcOrd="1" destOrd="0" presId="urn:microsoft.com/office/officeart/2018/2/layout/IconVerticalSolidList"/>
    <dgm:cxn modelId="{72A35CF3-BE16-4AA8-BDF3-B08F82D47CA5}" type="presParOf" srcId="{8A54D911-85F9-404B-B100-3B3E2C8E480E}" destId="{BFC409A8-E243-40B6-92BB-E5D37266AFBE}" srcOrd="2" destOrd="0" presId="urn:microsoft.com/office/officeart/2018/2/layout/IconVerticalSolidList"/>
    <dgm:cxn modelId="{246D12EA-79C8-48C5-ABC3-067E2C326881}" type="presParOf" srcId="{BFC409A8-E243-40B6-92BB-E5D37266AFBE}" destId="{227FE439-A129-4B92-BF39-D627EBDDC166}" srcOrd="0" destOrd="0" presId="urn:microsoft.com/office/officeart/2018/2/layout/IconVerticalSolidList"/>
    <dgm:cxn modelId="{4C531CFA-317D-4FC7-AC1F-4B3D07645010}" type="presParOf" srcId="{BFC409A8-E243-40B6-92BB-E5D37266AFBE}" destId="{FD995F60-52A4-4624-94B9-696D5451B07C}" srcOrd="1" destOrd="0" presId="urn:microsoft.com/office/officeart/2018/2/layout/IconVerticalSolidList"/>
    <dgm:cxn modelId="{21BDCEBB-883A-4966-BDEA-F5DC61231A88}" type="presParOf" srcId="{BFC409A8-E243-40B6-92BB-E5D37266AFBE}" destId="{692DEDCB-8C3B-4404-A8F9-FE9C59CF5AB4}" srcOrd="2" destOrd="0" presId="urn:microsoft.com/office/officeart/2018/2/layout/IconVerticalSolidList"/>
    <dgm:cxn modelId="{E5AD843B-F667-4BCC-92D5-1E7653E5C814}" type="presParOf" srcId="{BFC409A8-E243-40B6-92BB-E5D37266AFBE}" destId="{2217E35A-1FD6-4C4F-90F4-6FC494399F9C}" srcOrd="3" destOrd="0" presId="urn:microsoft.com/office/officeart/2018/2/layout/IconVerticalSolidList"/>
    <dgm:cxn modelId="{A37E5145-D5AF-4114-A2B0-D6FF747503E6}" type="presParOf" srcId="{8A54D911-85F9-404B-B100-3B3E2C8E480E}" destId="{323A087F-1ECA-4979-B200-EA2998747DFB}" srcOrd="3" destOrd="0" presId="urn:microsoft.com/office/officeart/2018/2/layout/IconVerticalSolidList"/>
    <dgm:cxn modelId="{6126E808-6A07-438F-AE7D-68D2EC8AB9CF}" type="presParOf" srcId="{8A54D911-85F9-404B-B100-3B3E2C8E480E}" destId="{D69A110E-0715-466D-B6A3-9C865C3643B9}" srcOrd="4" destOrd="0" presId="urn:microsoft.com/office/officeart/2018/2/layout/IconVerticalSolidList"/>
    <dgm:cxn modelId="{F72BF759-BDBB-4324-8A4E-CF8EA4A23685}" type="presParOf" srcId="{D69A110E-0715-466D-B6A3-9C865C3643B9}" destId="{C426B153-6301-42E0-A9C2-6228FAF32D2B}" srcOrd="0" destOrd="0" presId="urn:microsoft.com/office/officeart/2018/2/layout/IconVerticalSolidList"/>
    <dgm:cxn modelId="{539A58A8-8F12-4B44-B6B4-E054F711E5AF}" type="presParOf" srcId="{D69A110E-0715-466D-B6A3-9C865C3643B9}" destId="{8AE989D3-F67C-46B3-AD0E-A025445BA5CF}" srcOrd="1" destOrd="0" presId="urn:microsoft.com/office/officeart/2018/2/layout/IconVerticalSolidList"/>
    <dgm:cxn modelId="{C94009F0-346E-48BC-95E2-331A23E87C31}" type="presParOf" srcId="{D69A110E-0715-466D-B6A3-9C865C3643B9}" destId="{EB6CBFCB-758F-49D8-98B1-AEF630DCEE72}" srcOrd="2" destOrd="0" presId="urn:microsoft.com/office/officeart/2018/2/layout/IconVerticalSolidList"/>
    <dgm:cxn modelId="{BF74406B-4CDD-44BC-8256-6B32A8BFC27A}" type="presParOf" srcId="{D69A110E-0715-466D-B6A3-9C865C3643B9}" destId="{36F2FD58-F88E-4792-BB67-9E1E48533F29}" srcOrd="3" destOrd="0" presId="urn:microsoft.com/office/officeart/2018/2/layout/IconVerticalSolidList"/>
    <dgm:cxn modelId="{633FE361-3237-4E50-BD21-3701DBE03043}" type="presParOf" srcId="{8A54D911-85F9-404B-B100-3B3E2C8E480E}" destId="{5F873DC4-5165-4D5F-8CDC-697CE8D99153}" srcOrd="5" destOrd="0" presId="urn:microsoft.com/office/officeart/2018/2/layout/IconVerticalSolidList"/>
    <dgm:cxn modelId="{1B5F2354-3802-41B5-B3DB-E3573F835AF5}" type="presParOf" srcId="{8A54D911-85F9-404B-B100-3B3E2C8E480E}" destId="{F77E39E8-4699-435B-B354-1D43AE283496}" srcOrd="6" destOrd="0" presId="urn:microsoft.com/office/officeart/2018/2/layout/IconVerticalSolidList"/>
    <dgm:cxn modelId="{26BF31ED-3E72-4B1F-9F7B-632C031213B4}" type="presParOf" srcId="{F77E39E8-4699-435B-B354-1D43AE283496}" destId="{AEF68043-4378-4902-8685-2C37C959CA2B}" srcOrd="0" destOrd="0" presId="urn:microsoft.com/office/officeart/2018/2/layout/IconVerticalSolidList"/>
    <dgm:cxn modelId="{71CE47E2-5FBD-4FC0-8A8B-63E159D6636D}" type="presParOf" srcId="{F77E39E8-4699-435B-B354-1D43AE283496}" destId="{39CF2217-AF29-46C1-9601-20A1A92FD9AE}" srcOrd="1" destOrd="0" presId="urn:microsoft.com/office/officeart/2018/2/layout/IconVerticalSolidList"/>
    <dgm:cxn modelId="{D269063C-3F97-4E1D-853F-4180D8A7DAC2}" type="presParOf" srcId="{F77E39E8-4699-435B-B354-1D43AE283496}" destId="{F36EDE90-D938-4FE9-AEBB-29EA46D7CD47}" srcOrd="2" destOrd="0" presId="urn:microsoft.com/office/officeart/2018/2/layout/IconVerticalSolidList"/>
    <dgm:cxn modelId="{F06E06D7-3A1F-4CB7-92F1-54A540C5055C}" type="presParOf" srcId="{F77E39E8-4699-435B-B354-1D43AE283496}" destId="{90A2DE70-BDE6-4381-BE3A-A29E52416C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A8737-7629-4BC7-80E2-DA33DBF17125}">
      <dsp:nvSpPr>
        <dsp:cNvPr id="0" name=""/>
        <dsp:cNvSpPr/>
      </dsp:nvSpPr>
      <dsp:spPr>
        <a:xfrm>
          <a:off x="0" y="336894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Key Performance Metrics</a:t>
          </a:r>
          <a:endParaRPr lang="en-US" sz="2900" kern="1200"/>
        </a:p>
      </dsp:txBody>
      <dsp:txXfrm>
        <a:off x="33955" y="370849"/>
        <a:ext cx="6764302" cy="627655"/>
      </dsp:txXfrm>
    </dsp:sp>
    <dsp:sp modelId="{991C6AFD-B0A7-4C66-A166-9F4769312FC9}">
      <dsp:nvSpPr>
        <dsp:cNvPr id="0" name=""/>
        <dsp:cNvSpPr/>
      </dsp:nvSpPr>
      <dsp:spPr>
        <a:xfrm>
          <a:off x="0" y="1115979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Regional Sales Performance</a:t>
          </a:r>
          <a:endParaRPr lang="en-US" sz="2900" kern="1200"/>
        </a:p>
      </dsp:txBody>
      <dsp:txXfrm>
        <a:off x="33955" y="1149934"/>
        <a:ext cx="6764302" cy="627655"/>
      </dsp:txXfrm>
    </dsp:sp>
    <dsp:sp modelId="{D300AB28-997E-489A-B497-BC57AE3AEE61}">
      <dsp:nvSpPr>
        <dsp:cNvPr id="0" name=""/>
        <dsp:cNvSpPr/>
      </dsp:nvSpPr>
      <dsp:spPr>
        <a:xfrm>
          <a:off x="0" y="1895064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Product Category Analysis</a:t>
          </a:r>
          <a:endParaRPr lang="en-US" sz="2900" kern="1200"/>
        </a:p>
      </dsp:txBody>
      <dsp:txXfrm>
        <a:off x="33955" y="1929019"/>
        <a:ext cx="6764302" cy="627655"/>
      </dsp:txXfrm>
    </dsp:sp>
    <dsp:sp modelId="{77157BEA-70BA-4BDF-B15F-193EA78B032B}">
      <dsp:nvSpPr>
        <dsp:cNvPr id="0" name=""/>
        <dsp:cNvSpPr/>
      </dsp:nvSpPr>
      <dsp:spPr>
        <a:xfrm>
          <a:off x="0" y="2674149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Online vs. Offline Sales Performance</a:t>
          </a:r>
          <a:endParaRPr lang="en-US" sz="2900" kern="1200"/>
        </a:p>
      </dsp:txBody>
      <dsp:txXfrm>
        <a:off x="33955" y="2708104"/>
        <a:ext cx="6764302" cy="627655"/>
      </dsp:txXfrm>
    </dsp:sp>
    <dsp:sp modelId="{F514F7BE-A415-4E27-96F5-4288C2BB6CC9}">
      <dsp:nvSpPr>
        <dsp:cNvPr id="0" name=""/>
        <dsp:cNvSpPr/>
      </dsp:nvSpPr>
      <dsp:spPr>
        <a:xfrm>
          <a:off x="0" y="3453234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Salespersons Performance</a:t>
          </a:r>
          <a:endParaRPr lang="en-US" sz="2900" kern="1200"/>
        </a:p>
      </dsp:txBody>
      <dsp:txXfrm>
        <a:off x="33955" y="3487189"/>
        <a:ext cx="6764302" cy="627655"/>
      </dsp:txXfrm>
    </dsp:sp>
    <dsp:sp modelId="{1A8C84B9-3AF0-4EA4-A162-CD9831E0DBA0}">
      <dsp:nvSpPr>
        <dsp:cNvPr id="0" name=""/>
        <dsp:cNvSpPr/>
      </dsp:nvSpPr>
      <dsp:spPr>
        <a:xfrm>
          <a:off x="0" y="4232319"/>
          <a:ext cx="6832212" cy="69556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Key Insights</a:t>
          </a:r>
          <a:r>
            <a:rPr lang="en-US" sz="2900" kern="1200"/>
            <a:t> </a:t>
          </a:r>
        </a:p>
      </dsp:txBody>
      <dsp:txXfrm>
        <a:off x="33955" y="4266274"/>
        <a:ext cx="6764302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04AC-B198-4AD2-A3C4-5D888FFDF70D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Top-Performing Region</a:t>
          </a:r>
          <a:r>
            <a:rPr lang="en-GB" sz="1500" kern="1200"/>
            <a:t>: The United States leads in offline sales with $72 million, highlighting its strong offline market.</a:t>
          </a:r>
          <a:endParaRPr lang="en-US" sz="1500" kern="1200"/>
        </a:p>
      </dsp:txBody>
      <dsp:txXfrm>
        <a:off x="23544" y="23544"/>
        <a:ext cx="6254562" cy="756779"/>
      </dsp:txXfrm>
    </dsp:sp>
    <dsp:sp modelId="{DD4C3A0B-9BDA-4A27-AC22-5FF2B7D98208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Dominant Product Category</a:t>
          </a:r>
          <a:r>
            <a:rPr lang="en-GB" sz="1500" kern="1200"/>
            <a:t>: Bikes are the best-performing product both online (79% of sales) and offline (82% of sales), emphasizing their significant contribution.</a:t>
          </a:r>
          <a:endParaRPr lang="en-US" sz="1500" kern="1200"/>
        </a:p>
      </dsp:txBody>
      <dsp:txXfrm>
        <a:off x="625700" y="973568"/>
        <a:ext cx="6018165" cy="756779"/>
      </dsp:txXfrm>
    </dsp:sp>
    <dsp:sp modelId="{59AD4127-547C-4C0C-938F-88506005219F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Sales Leadership</a:t>
          </a:r>
          <a:r>
            <a:rPr lang="en-GB" sz="1500" kern="1200"/>
            <a:t>: Linda stands out as the top sales performer, driving a large portion of sales revenue.</a:t>
          </a:r>
          <a:endParaRPr lang="en-US" sz="1500" kern="1200"/>
        </a:p>
      </dsp:txBody>
      <dsp:txXfrm>
        <a:off x="1218868" y="1923593"/>
        <a:ext cx="6027152" cy="756779"/>
      </dsp:txXfrm>
    </dsp:sp>
    <dsp:sp modelId="{B5901421-D2BE-4AE1-B460-36AAC8A0028D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Online Sales Success</a:t>
          </a:r>
          <a:r>
            <a:rPr lang="en-GB" sz="1500" kern="1200"/>
            <a:t>: The U.S. also leads in online sales, achieving $10 million, with Bikes being the most sold product category.</a:t>
          </a:r>
          <a:endParaRPr lang="en-US" sz="1500" kern="1200"/>
        </a:p>
      </dsp:txBody>
      <dsp:txXfrm>
        <a:off x="1821024" y="2873617"/>
        <a:ext cx="6018165" cy="756779"/>
      </dsp:txXfrm>
    </dsp:sp>
    <dsp:sp modelId="{6F9B2229-BDBC-433A-AC0A-9B3486613818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84974" y="615689"/>
        <a:ext cx="287383" cy="393191"/>
      </dsp:txXfrm>
    </dsp:sp>
    <dsp:sp modelId="{04273945-8E6E-4517-A8D3-7EEFEAB0BE7C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87130" y="1565713"/>
        <a:ext cx="287383" cy="393191"/>
      </dsp:txXfrm>
    </dsp:sp>
    <dsp:sp modelId="{3DBA4599-B426-404B-864B-CEC07F545D64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0299" y="2515738"/>
        <a:ext cx="287383" cy="393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C7EA-7642-4A5E-9F34-CC6555E6AAF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7B255-3672-4342-A2F8-CB80604B8B80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E45E6-A372-4760-BB8F-353BD0824B9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Invest in the U.S. Market</a:t>
          </a:r>
          <a:r>
            <a:rPr lang="en-GB" sz="1700" kern="1200"/>
            <a:t>: Allocate more resources to further strengthen the U.S. market, focusing on both online and offline sales channels.</a:t>
          </a:r>
          <a:endParaRPr lang="en-US" sz="1700" kern="1200"/>
        </a:p>
      </dsp:txBody>
      <dsp:txXfrm>
        <a:off x="1279109" y="2185"/>
        <a:ext cx="5553102" cy="1107454"/>
      </dsp:txXfrm>
    </dsp:sp>
    <dsp:sp modelId="{227FE439-A129-4B92-BF39-D627EBDDC166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95F60-52A4-4624-94B9-696D5451B07C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7E35A-1FD6-4C4F-90F4-6FC494399F9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Enhance Bike Promotions</a:t>
          </a:r>
          <a:r>
            <a:rPr lang="en-GB" sz="1700" kern="1200"/>
            <a:t>: Leverage the popularity of Bikes through targeted marketing and promotions, both online and offline.</a:t>
          </a:r>
          <a:endParaRPr lang="en-US" sz="1700" kern="1200"/>
        </a:p>
      </dsp:txBody>
      <dsp:txXfrm>
        <a:off x="1279109" y="1386503"/>
        <a:ext cx="5553102" cy="1107454"/>
      </dsp:txXfrm>
    </dsp:sp>
    <dsp:sp modelId="{C426B153-6301-42E0-A9C2-6228FAF32D2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989D3-F67C-46B3-AD0E-A025445BA5CF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2FD58-F88E-4792-BB67-9E1E48533F29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Recognize and Incentivize Top Salespeople</a:t>
          </a:r>
          <a:r>
            <a:rPr lang="en-GB" sz="1700" kern="1200" dirty="0"/>
            <a:t>: Reward high performers like Linda to motivate and boost overall sales performance.</a:t>
          </a:r>
          <a:endParaRPr lang="en-US" sz="1700" kern="1200" dirty="0"/>
        </a:p>
      </dsp:txBody>
      <dsp:txXfrm>
        <a:off x="1279109" y="2770821"/>
        <a:ext cx="5553102" cy="1107454"/>
      </dsp:txXfrm>
    </dsp:sp>
    <dsp:sp modelId="{AEF68043-4378-4902-8685-2C37C959CA2B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F2217-AF29-46C1-9601-20A1A92FD9AE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DE70-BDE6-4381-BE3A-A29E52416C45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Optimize Online Strategies</a:t>
          </a:r>
          <a:r>
            <a:rPr lang="en-GB" sz="1700" kern="1200"/>
            <a:t>: Expand online marketing efforts for Bikes to maximize their already dominant position.</a:t>
          </a:r>
          <a:endParaRPr lang="en-US" sz="1700" kern="1200"/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E39A6-FD7C-4960-84E1-602328A94B3E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C1121-12D2-481E-8457-03028B8C8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17996667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17996667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548b862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548b862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548b8626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548b8626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548b8626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548b8626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67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SLIDES_API1723058111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SLIDES_API1723058111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5399c17a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5399c17a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SLIDES_API172305811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SLIDES_API172305811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SLIDES_API1799666735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SLIDES_API1799666735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548b8626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548b8626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548b862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548b862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548b862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548b862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70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5399c17a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5399c17a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are steering the company toward, the executives should clearly understand how the company performing.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548b862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548b862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5399c17a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5399c17a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are steering the company toward, the executives should clearly understand how the company performing.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3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7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17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0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653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7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2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6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1372200" y="2085000"/>
            <a:ext cx="7620000" cy="26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08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54864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marL="1828754" lvl="2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marL="2438339" lvl="3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4pPr>
            <a:lvl5pPr marL="3047924" lvl="4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5pPr>
            <a:lvl6pPr marL="3657509" lvl="5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6pPr>
            <a:lvl7pPr marL="4267093" lvl="6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7pPr>
            <a:lvl8pPr marL="4876678" lvl="7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8pPr>
            <a:lvl9pPr marL="5486263" lvl="8" indent="-440256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99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109728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marL="1828754" lvl="2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marL="2438339" lvl="3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4pPr>
            <a:lvl5pPr marL="3047924" lvl="4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5pPr>
            <a:lvl6pPr marL="3657509" lvl="5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6pPr>
            <a:lvl7pPr marL="4267093" lvl="6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7pPr>
            <a:lvl8pPr marL="4876678" lvl="7" indent="-440256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8pPr>
            <a:lvl9pPr marL="5486263" lvl="8" indent="-440256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67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5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Plus Ligh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ubTitle" idx="1"/>
          </p:nvPr>
        </p:nvSpPr>
        <p:spPr>
          <a:xfrm>
            <a:off x="609600" y="1522733"/>
            <a:ext cx="7359200" cy="5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2133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30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3-bullet-5">
    <p:bg>
      <p:bgPr>
        <a:solidFill>
          <a:schemeClr val="lt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>
            <a:spLocks noGrp="1"/>
          </p:cNvSpPr>
          <p:nvPr>
            <p:ph type="body" idx="1"/>
          </p:nvPr>
        </p:nvSpPr>
        <p:spPr>
          <a:xfrm>
            <a:off x="609600" y="2445500"/>
            <a:ext cx="3474800" cy="30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body" idx="2"/>
          </p:nvPr>
        </p:nvSpPr>
        <p:spPr>
          <a:xfrm>
            <a:off x="4316000" y="2445500"/>
            <a:ext cx="3474800" cy="30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3"/>
          </p:nvPr>
        </p:nvSpPr>
        <p:spPr>
          <a:xfrm>
            <a:off x="8022400" y="2445500"/>
            <a:ext cx="3474800" cy="30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2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2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7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1F4D-5E35-4928-B09A-A0F3AE462654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5AA413-7057-4045-B3C1-F925408F2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EYInterstate Light" panose="02000506000000020004" pitchFamily="2" charset="0"/>
              </a:rPr>
              <a:t>Sales Overview</a:t>
            </a:r>
          </a:p>
          <a:p>
            <a:r>
              <a:rPr lang="en-GB" sz="4000" b="0" i="1" dirty="0">
                <a:solidFill>
                  <a:schemeClr val="tx1"/>
                </a:solidFill>
                <a:latin typeface="EYInterstate Light" panose="02000506000000020004" pitchFamily="2" charset="0"/>
              </a:rPr>
              <a:t>Performance Over the Period</a:t>
            </a:r>
          </a:p>
        </p:txBody>
      </p:sp>
      <p:pic>
        <p:nvPicPr>
          <p:cNvPr id="5" name="Picture 4" descr="A logo with a bicycle and trees&#10;&#10;Description automatically generated">
            <a:extLst>
              <a:ext uri="{FF2B5EF4-FFF2-40B4-BE49-F238E27FC236}">
                <a16:creationId xmlns:a16="http://schemas.microsoft.com/office/drawing/2014/main" id="{F43DDAAB-3F27-76A9-2587-2B98A770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11" y="987216"/>
            <a:ext cx="4930468" cy="49304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>
                <a:latin typeface="EYInterstate Light" panose="02000506000000020004" pitchFamily="2" charset="0"/>
              </a:rPr>
              <a:t>Offline Product Category Analysis</a:t>
            </a:r>
            <a:endParaRPr sz="3360">
              <a:latin typeface="EYInterstate Light" panose="02000506000000020004" pitchFamily="2" charset="0"/>
            </a:endParaRPr>
          </a:p>
        </p:txBody>
      </p:sp>
      <p:sp>
        <p:nvSpPr>
          <p:cNvPr id="394" name="Google Shape;394;p60"/>
          <p:cNvSpPr txBox="1">
            <a:spLocks noGrp="1"/>
          </p:cNvSpPr>
          <p:nvPr>
            <p:ph type="body" idx="4294967295"/>
          </p:nvPr>
        </p:nvSpPr>
        <p:spPr>
          <a:xfrm>
            <a:off x="-76200" y="1917621"/>
            <a:ext cx="3652838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dirty="0">
                <a:latin typeface="EYInterstate Light" panose="02000506000000020004" pitchFamily="2" charset="0"/>
              </a:rPr>
              <a:t>The United States stands out as the best-performing region in offline sales, generating $72 million</a:t>
            </a:r>
            <a:r>
              <a:rPr lang="en" sz="1400" dirty="0">
                <a:solidFill>
                  <a:schemeClr val="dk1"/>
                </a:solidFill>
                <a:latin typeface="EYInterstate Light" panose="02000506000000020004" pitchFamily="2" charset="0"/>
              </a:rPr>
              <a:t>n</a:t>
            </a: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endParaRPr lang="en"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endParaRPr lang="en"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" sz="1467" dirty="0">
                <a:solidFill>
                  <a:schemeClr val="dk1"/>
                </a:solidFill>
                <a:latin typeface="EYInterstate Light" panose="02000506000000020004" pitchFamily="2" charset="0"/>
              </a:rPr>
              <a:t>Bikes is the best performing product offline.</a:t>
            </a:r>
            <a:endParaRPr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0" indent="0">
              <a:spcBef>
                <a:spcPts val="1333"/>
              </a:spcBef>
              <a:buNone/>
            </a:pPr>
            <a:endParaRPr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95" name="Google Shape;395;p60"/>
          <p:cNvSpPr txBox="1">
            <a:spLocks noGrp="1"/>
          </p:cNvSpPr>
          <p:nvPr>
            <p:ph type="subTitle" idx="4294967295"/>
          </p:nvPr>
        </p:nvSpPr>
        <p:spPr>
          <a:xfrm>
            <a:off x="0" y="1357313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 dirty="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96" name="Google Shape;396;p60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C42899-F3B9-E293-1495-C1C823F3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02" y="1917621"/>
            <a:ext cx="7437765" cy="4090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5F32A-EBAC-E32F-77EA-6D50BFD1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3298647"/>
            <a:ext cx="4401693" cy="27678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Salespersons Performance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381" name="Google Shape;381;p59"/>
          <p:cNvSpPr txBox="1">
            <a:spLocks noGrp="1"/>
          </p:cNvSpPr>
          <p:nvPr>
            <p:ph type="subTitle" idx="1"/>
          </p:nvPr>
        </p:nvSpPr>
        <p:spPr>
          <a:xfrm>
            <a:off x="4851800" y="1356967"/>
            <a:ext cx="6707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latin typeface="EYInterstate Light" panose="02000506000000020004" pitchFamily="2" charset="0"/>
              </a:rPr>
              <a:t>Sales By Sales Person</a:t>
            </a:r>
            <a:endParaRPr sz="1600" dirty="0">
              <a:latin typeface="EYInterstate Light" panose="02000506000000020004" pitchFamily="2" charset="0"/>
            </a:endParaRPr>
          </a:p>
        </p:txBody>
      </p:sp>
      <p:sp>
        <p:nvSpPr>
          <p:cNvPr id="382" name="Google Shape;382;p59"/>
          <p:cNvSpPr txBox="1">
            <a:spLocks noGrp="1"/>
          </p:cNvSpPr>
          <p:nvPr>
            <p:ph type="body" idx="4294967295"/>
          </p:nvPr>
        </p:nvSpPr>
        <p:spPr>
          <a:xfrm>
            <a:off x="0" y="2236788"/>
            <a:ext cx="3652838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dirty="0">
                <a:latin typeface="EYInterstate Light" panose="02000506000000020004" pitchFamily="2" charset="0"/>
              </a:rPr>
              <a:t>Linda is the top-performing salesperson, achieving approximately $14 million in sales, underscoring her exceptional contribution to overall revenue.</a:t>
            </a:r>
            <a:endParaRPr sz="1400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83" name="Google Shape;383;p59"/>
          <p:cNvSpPr txBox="1">
            <a:spLocks noGrp="1"/>
          </p:cNvSpPr>
          <p:nvPr>
            <p:ph type="subTitle" idx="4294967295"/>
          </p:nvPr>
        </p:nvSpPr>
        <p:spPr>
          <a:xfrm>
            <a:off x="0" y="1357313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84" name="Google Shape;384;p59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8F6897-37C7-15E3-A35C-FB421A5E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76" y="1716603"/>
            <a:ext cx="8281924" cy="4950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Sales Over Time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382" name="Google Shape;382;p59"/>
          <p:cNvSpPr txBox="1">
            <a:spLocks noGrp="1"/>
          </p:cNvSpPr>
          <p:nvPr>
            <p:ph type="body" idx="4294967295"/>
          </p:nvPr>
        </p:nvSpPr>
        <p:spPr>
          <a:xfrm>
            <a:off x="428625" y="2013709"/>
            <a:ext cx="3245643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-GB" sz="1400" dirty="0">
                <a:latin typeface="EYInterstate Light" panose="02000506000000020004" pitchFamily="2" charset="0"/>
              </a:rPr>
              <a:t>Sales performance from 2001 to 2004 showed a clear seasonal trend, with lower sales consistently occurring in the first quarter each year. In contrast, the third quarter consistently recorded the highest sales, indicating a strong seasonal demand during that period.</a:t>
            </a:r>
            <a:endParaRPr sz="1400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83" name="Google Shape;383;p59"/>
          <p:cNvSpPr txBox="1">
            <a:spLocks noGrp="1"/>
          </p:cNvSpPr>
          <p:nvPr>
            <p:ph type="subTitle" idx="4294967295"/>
          </p:nvPr>
        </p:nvSpPr>
        <p:spPr>
          <a:xfrm>
            <a:off x="-21431" y="1193630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84" name="Google Shape;384;p59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3D4C10-B088-52D6-618D-CBFD3B95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9" y="1957217"/>
            <a:ext cx="7376799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9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0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1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2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3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4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7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8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22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3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4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5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6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7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8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9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1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2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3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5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buSzPts val="990"/>
            </a:pPr>
            <a:r>
              <a:rPr lang="en-US">
                <a:latin typeface="+mj-lt"/>
                <a:ea typeface="+mj-ea"/>
                <a:cs typeface="+mj-cs"/>
              </a:rPr>
              <a:t>Key Insights 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489" name="TextBox 10">
            <a:extLst>
              <a:ext uri="{FF2B5EF4-FFF2-40B4-BE49-F238E27FC236}">
                <a16:creationId xmlns:a16="http://schemas.microsoft.com/office/drawing/2014/main" id="{A748CBD4-6902-C247-7CAB-A06F1D9D0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1583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2F05-6226-46AF-B3DD-219AF790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EYInterstate Light" panose="02000506000000020004" pitchFamily="2" charset="0"/>
              </a:rPr>
              <a:t>Recommendations</a:t>
            </a:r>
            <a:endParaRPr lang="en-GB" sz="220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FF5BFDC0-2E4E-5980-FE18-048F3A1F7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66066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67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en-GB">
                <a:latin typeface="EYInterstate" panose="02000503020000020004" pitchFamily="2" charset="0"/>
              </a:rPr>
              <a:t>Thank you!</a:t>
            </a:r>
            <a:endParaRPr lang="en-GB" b="0" i="1">
              <a:latin typeface="EYInterstate" panose="02000503020000020004" pitchFamily="2" charset="0"/>
            </a:endParaRPr>
          </a:p>
        </p:txBody>
      </p:sp>
      <p:pic>
        <p:nvPicPr>
          <p:cNvPr id="2" name="Picture 1" descr="A logo with a bicycle and trees&#10;&#10;Description automatically generated">
            <a:extLst>
              <a:ext uri="{FF2B5EF4-FFF2-40B4-BE49-F238E27FC236}">
                <a16:creationId xmlns:a16="http://schemas.microsoft.com/office/drawing/2014/main" id="{29435FF6-BC10-7F1C-0DDF-D4418CD3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buSzPts val="990"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48" name="Google Shape;272;p50">
            <a:extLst>
              <a:ext uri="{FF2B5EF4-FFF2-40B4-BE49-F238E27FC236}">
                <a16:creationId xmlns:a16="http://schemas.microsoft.com/office/drawing/2014/main" id="{613C4063-4FB5-EB81-F728-4114F4F27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38152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/>
          <p:nvPr/>
        </p:nvSpPr>
        <p:spPr>
          <a:xfrm>
            <a:off x="609700" y="1829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3450717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280" name="Google Shape;280;p51"/>
          <p:cNvSpPr/>
          <p:nvPr/>
        </p:nvSpPr>
        <p:spPr>
          <a:xfrm>
            <a:off x="6291733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281" name="Google Shape;281;p51"/>
          <p:cNvSpPr/>
          <p:nvPr/>
        </p:nvSpPr>
        <p:spPr>
          <a:xfrm>
            <a:off x="9132751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Key Performance Indicators</a:t>
            </a:r>
            <a:endParaRPr sz="3360" dirty="0">
              <a:latin typeface="EYInterstate Light" panose="02000506000000020004" pitchFamily="2" charset="0"/>
            </a:endParaRPr>
          </a:p>
          <a:p>
            <a:pPr>
              <a:buSzPts val="990"/>
            </a:pPr>
            <a:r>
              <a:rPr lang="en" sz="1760" b="0" i="1" dirty="0">
                <a:latin typeface="EYInterstate Light" panose="02000506000000020004" pitchFamily="2" charset="0"/>
              </a:rPr>
              <a:t>2001 July to  2004 June</a:t>
            </a:r>
            <a:endParaRPr sz="1760" b="0" i="1" dirty="0">
              <a:latin typeface="EYInterstate Light" panose="02000506000000020004" pitchFamily="2" charset="0"/>
            </a:endParaRPr>
          </a:p>
        </p:txBody>
      </p:sp>
      <p:sp>
        <p:nvSpPr>
          <p:cNvPr id="283" name="Google Shape;283;p51"/>
          <p:cNvSpPr txBox="1"/>
          <p:nvPr/>
        </p:nvSpPr>
        <p:spPr>
          <a:xfrm>
            <a:off x="609700" y="2705737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$140.60M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4" name="Google Shape;284;p51"/>
          <p:cNvSpPr txBox="1"/>
          <p:nvPr/>
        </p:nvSpPr>
        <p:spPr>
          <a:xfrm>
            <a:off x="776067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Total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51"/>
          <p:cNvSpPr txBox="1"/>
          <p:nvPr/>
        </p:nvSpPr>
        <p:spPr>
          <a:xfrm>
            <a:off x="3450667" y="2705737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-US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30.44K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6" name="Google Shape;286;p51"/>
          <p:cNvSpPr txBox="1"/>
          <p:nvPr/>
        </p:nvSpPr>
        <p:spPr>
          <a:xfrm>
            <a:off x="3568956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Number of Orders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51"/>
          <p:cNvSpPr txBox="1"/>
          <p:nvPr/>
        </p:nvSpPr>
        <p:spPr>
          <a:xfrm>
            <a:off x="6095950" y="2705737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-US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$4.62K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8" name="Google Shape;288;p51"/>
          <p:cNvSpPr txBox="1"/>
          <p:nvPr/>
        </p:nvSpPr>
        <p:spPr>
          <a:xfrm>
            <a:off x="6361844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Average Order Value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51"/>
          <p:cNvSpPr txBox="1"/>
          <p:nvPr/>
        </p:nvSpPr>
        <p:spPr>
          <a:xfrm>
            <a:off x="9154733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Quantity of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" name="Google Shape;287;p51">
            <a:extLst>
              <a:ext uri="{FF2B5EF4-FFF2-40B4-BE49-F238E27FC236}">
                <a16:creationId xmlns:a16="http://schemas.microsoft.com/office/drawing/2014/main" id="{F112E80E-1365-A322-A4FD-91A16BDBC204}"/>
              </a:ext>
            </a:extLst>
          </p:cNvPr>
          <p:cNvSpPr txBox="1"/>
          <p:nvPr/>
        </p:nvSpPr>
        <p:spPr>
          <a:xfrm>
            <a:off x="8999808" y="2705737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-US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52K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Regional Sales Performance 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294967295"/>
          </p:nvPr>
        </p:nvSpPr>
        <p:spPr>
          <a:xfrm>
            <a:off x="8496300" y="2176463"/>
            <a:ext cx="3695700" cy="39195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-GB" sz="1400" dirty="0">
                <a:latin typeface="EYInterstate Light" panose="02000506000000020004" pitchFamily="2" charset="0"/>
              </a:rPr>
              <a:t>The </a:t>
            </a:r>
            <a:r>
              <a:rPr lang="en-GB" sz="1400" b="1" dirty="0">
                <a:latin typeface="EYInterstate Light" panose="02000506000000020004" pitchFamily="2" charset="0"/>
              </a:rPr>
              <a:t>United States (59% of the total sales) </a:t>
            </a:r>
            <a:r>
              <a:rPr lang="en-GB" sz="1400" dirty="0">
                <a:latin typeface="EYInterstate Light" panose="02000506000000020004" pitchFamily="2" charset="0"/>
              </a:rPr>
              <a:t>is the top-performing country in sales, while </a:t>
            </a:r>
            <a:r>
              <a:rPr lang="en-GB" sz="1400" b="1" dirty="0">
                <a:latin typeface="EYInterstate Light" panose="02000506000000020004" pitchFamily="2" charset="0"/>
              </a:rPr>
              <a:t>Denmark ( 4% of the total sales)</a:t>
            </a:r>
            <a:r>
              <a:rPr lang="en-GB" sz="1400" dirty="0">
                <a:latin typeface="EYInterstate Light" panose="02000506000000020004" pitchFamily="2" charset="0"/>
              </a:rPr>
              <a:t> ranks as the lowest. </a:t>
            </a:r>
            <a:endParaRPr sz="1400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533387" indent="-321725">
              <a:spcBef>
                <a:spcPts val="1333"/>
              </a:spcBef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-GB" sz="1600" dirty="0"/>
              <a:t>This highlights a considerable variation in sales performance across regions.</a:t>
            </a:r>
          </a:p>
          <a:p>
            <a:pPr marL="533387" indent="-321725">
              <a:spcBef>
                <a:spcPts val="1333"/>
              </a:spcBef>
              <a:buClr>
                <a:schemeClr val="accent1"/>
              </a:buClr>
              <a:buSzPts val="1100"/>
              <a:buFont typeface="Inter SemiBold"/>
              <a:buChar char="→"/>
            </a:pPr>
            <a:endParaRPr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0" y="1250950"/>
            <a:ext cx="6707188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 dirty="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2214E-E9E0-1735-AB5F-11D9F84B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40" y="1905910"/>
            <a:ext cx="7139035" cy="4090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Product Category Analysis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309" name="Google Shape;309;p53"/>
          <p:cNvSpPr txBox="1">
            <a:spLocks noGrp="1"/>
          </p:cNvSpPr>
          <p:nvPr>
            <p:ph type="body" idx="4294967295"/>
          </p:nvPr>
        </p:nvSpPr>
        <p:spPr>
          <a:xfrm>
            <a:off x="761933" y="2294867"/>
            <a:ext cx="3852810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b="1" dirty="0">
                <a:latin typeface="EYInterstate Light" panose="02000506000000020004" pitchFamily="2" charset="0"/>
              </a:rPr>
              <a:t>Bikes</a:t>
            </a:r>
            <a:r>
              <a:rPr lang="en-GB" sz="1400" dirty="0">
                <a:latin typeface="EYInterstate Light" panose="02000506000000020004" pitchFamily="2" charset="0"/>
              </a:rPr>
              <a:t> lead as the top product category, contributing </a:t>
            </a:r>
            <a:r>
              <a:rPr lang="en-GB" sz="1400" b="1" dirty="0">
                <a:latin typeface="EYInterstate Light" panose="02000506000000020004" pitchFamily="2" charset="0"/>
              </a:rPr>
              <a:t>81</a:t>
            </a:r>
            <a:r>
              <a:rPr lang="en-GB" sz="1400" dirty="0">
                <a:latin typeface="EYInterstate Light" panose="02000506000000020004" pitchFamily="2" charset="0"/>
              </a:rPr>
              <a:t>% to total sales</a:t>
            </a:r>
            <a:r>
              <a:rPr lang="en-GB" sz="1600" dirty="0"/>
              <a:t>.</a:t>
            </a:r>
            <a:endParaRPr lang="en-GB" sz="1467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304792" indent="-321725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en-GB" sz="1400" dirty="0">
                <a:latin typeface="EYInterstate Light" panose="02000506000000020004" pitchFamily="2" charset="0"/>
              </a:rPr>
              <a:t>In contrast, </a:t>
            </a:r>
            <a:r>
              <a:rPr lang="en-GB" sz="1400" b="1" dirty="0">
                <a:latin typeface="EYInterstate Light" panose="02000506000000020004" pitchFamily="2" charset="0"/>
              </a:rPr>
              <a:t>Accessories</a:t>
            </a:r>
            <a:r>
              <a:rPr lang="en-GB" sz="1400" dirty="0">
                <a:latin typeface="EYInterstate Light" panose="02000506000000020004" pitchFamily="2" charset="0"/>
              </a:rPr>
              <a:t> are the least performing category, accounting for only </a:t>
            </a:r>
            <a:r>
              <a:rPr lang="en-GB" sz="1400" b="1" dirty="0">
                <a:latin typeface="EYInterstate Light" panose="02000506000000020004" pitchFamily="2" charset="0"/>
              </a:rPr>
              <a:t>4% </a:t>
            </a:r>
            <a:r>
              <a:rPr lang="en-GB" sz="1400" dirty="0">
                <a:latin typeface="EYInterstate Light" panose="02000506000000020004" pitchFamily="2" charset="0"/>
              </a:rPr>
              <a:t>of sales</a:t>
            </a:r>
            <a:r>
              <a:rPr lang="en-GB" sz="1600" dirty="0"/>
              <a:t>.</a:t>
            </a:r>
            <a:endParaRPr lang="en" sz="1467" b="1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sz="1467" b="1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10" name="Google Shape;310;p53"/>
          <p:cNvSpPr txBox="1">
            <a:spLocks noGrp="1"/>
          </p:cNvSpPr>
          <p:nvPr>
            <p:ph type="subTitle" idx="4294967295"/>
          </p:nvPr>
        </p:nvSpPr>
        <p:spPr>
          <a:xfrm>
            <a:off x="0" y="1357313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/>
                </a:solidFill>
                <a:latin typeface="EYInterstate Light" panose="02000506000000020004" pitchFamily="2" charset="0"/>
              </a:rPr>
              <a:t> Key Insights</a:t>
            </a:r>
          </a:p>
        </p:txBody>
      </p:sp>
      <p:cxnSp>
        <p:nvCxnSpPr>
          <p:cNvPr id="311" name="Google Shape;311;p53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BE4D21-810D-92F1-B51C-86D88912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6" y="1693985"/>
            <a:ext cx="6643978" cy="4907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Product Sub-Category Analysis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309" name="Google Shape;309;p53"/>
          <p:cNvSpPr txBox="1">
            <a:spLocks noGrp="1"/>
          </p:cNvSpPr>
          <p:nvPr>
            <p:ph type="body" idx="4294967295"/>
          </p:nvPr>
        </p:nvSpPr>
        <p:spPr>
          <a:xfrm>
            <a:off x="609600" y="2236788"/>
            <a:ext cx="3043238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b="1" dirty="0"/>
              <a:t>Road Bikes </a:t>
            </a:r>
            <a:r>
              <a:rPr lang="en-GB" sz="1400" dirty="0"/>
              <a:t>dominate the sales among subcategories, accounting for </a:t>
            </a:r>
            <a:r>
              <a:rPr lang="en-GB" sz="1400" b="1" dirty="0"/>
              <a:t>41% </a:t>
            </a:r>
            <a:r>
              <a:rPr lang="en-GB" sz="1400" dirty="0"/>
              <a:t>of total sales</a:t>
            </a: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b="1" dirty="0"/>
              <a:t>Mountain Bikes </a:t>
            </a:r>
            <a:r>
              <a:rPr lang="en-GB" sz="1400" dirty="0"/>
              <a:t>also perform strongly, contributing </a:t>
            </a:r>
            <a:r>
              <a:rPr lang="en-GB" sz="1400" b="1" dirty="0"/>
              <a:t>39%, </a:t>
            </a:r>
            <a:r>
              <a:rPr lang="en-GB" sz="1400" dirty="0"/>
              <a:t>highlighting the popularity of both bike types in driving overall sales.</a:t>
            </a:r>
            <a:endParaRPr sz="1400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lang="en" sz="1467" b="1" dirty="0">
              <a:solidFill>
                <a:schemeClr val="dk1"/>
              </a:solidFill>
              <a:latin typeface="EYInterstate Light" panose="02000506000000020004" pitchFamily="2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sz="1467" b="1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10" name="Google Shape;310;p53"/>
          <p:cNvSpPr txBox="1">
            <a:spLocks noGrp="1"/>
          </p:cNvSpPr>
          <p:nvPr>
            <p:ph type="subTitle" idx="4294967295"/>
          </p:nvPr>
        </p:nvSpPr>
        <p:spPr>
          <a:xfrm>
            <a:off x="0" y="1357313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 dirty="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11" name="Google Shape;311;p53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D32515-1871-C921-2D1F-57ECABEA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33" y="2065862"/>
            <a:ext cx="7931583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/>
          <p:nvPr/>
        </p:nvSpPr>
        <p:spPr>
          <a:xfrm>
            <a:off x="609700" y="1829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3450717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8" name="Google Shape;318;p54"/>
          <p:cNvSpPr/>
          <p:nvPr/>
        </p:nvSpPr>
        <p:spPr>
          <a:xfrm>
            <a:off x="6291733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9" name="Google Shape;319;p54"/>
          <p:cNvSpPr/>
          <p:nvPr/>
        </p:nvSpPr>
        <p:spPr>
          <a:xfrm>
            <a:off x="9132751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Online Sales Performance</a:t>
            </a:r>
            <a:endParaRPr sz="3360" dirty="0">
              <a:latin typeface="EYInterstate Light" panose="02000506000000020004" pitchFamily="2" charset="0"/>
            </a:endParaRPr>
          </a:p>
          <a:p>
            <a:pPr>
              <a:buSzPts val="990"/>
            </a:pPr>
            <a:r>
              <a:rPr lang="en" sz="1760" b="0" i="1" dirty="0">
                <a:latin typeface="EYInterstate Light" panose="02000506000000020004" pitchFamily="2" charset="0"/>
              </a:rPr>
              <a:t>2001 July to 2004 June</a:t>
            </a:r>
            <a:endParaRPr sz="1760" b="0" i="1" dirty="0">
              <a:latin typeface="EYInterstate Light" panose="02000506000000020004" pitchFamily="2" charset="0"/>
            </a:endParaRPr>
          </a:p>
        </p:txBody>
      </p:sp>
      <p:sp>
        <p:nvSpPr>
          <p:cNvPr id="321" name="Google Shape;321;p54"/>
          <p:cNvSpPr txBox="1"/>
          <p:nvPr/>
        </p:nvSpPr>
        <p:spPr>
          <a:xfrm>
            <a:off x="609633" y="2447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$32.33M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776067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Online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54"/>
          <p:cNvSpPr txBox="1"/>
          <p:nvPr/>
        </p:nvSpPr>
        <p:spPr>
          <a:xfrm>
            <a:off x="3450733" y="2447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26.63K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24" name="Google Shape;324;p54"/>
          <p:cNvSpPr txBox="1"/>
          <p:nvPr/>
        </p:nvSpPr>
        <p:spPr>
          <a:xfrm>
            <a:off x="3568956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Number of Orders</a:t>
            </a:r>
            <a:endParaRPr sz="160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54"/>
          <p:cNvSpPr txBox="1"/>
          <p:nvPr/>
        </p:nvSpPr>
        <p:spPr>
          <a:xfrm>
            <a:off x="6361844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Average Online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54"/>
          <p:cNvSpPr txBox="1"/>
          <p:nvPr/>
        </p:nvSpPr>
        <p:spPr>
          <a:xfrm>
            <a:off x="9154733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Quantity | Online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" name="Google Shape;323;p54">
            <a:extLst>
              <a:ext uri="{FF2B5EF4-FFF2-40B4-BE49-F238E27FC236}">
                <a16:creationId xmlns:a16="http://schemas.microsoft.com/office/drawing/2014/main" id="{623D4BFD-F364-2FED-D354-779165B7C375}"/>
              </a:ext>
            </a:extLst>
          </p:cNvPr>
          <p:cNvSpPr txBox="1"/>
          <p:nvPr/>
        </p:nvSpPr>
        <p:spPr>
          <a:xfrm>
            <a:off x="6195444" y="2493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$1.21K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" name="Google Shape;323;p54">
            <a:extLst>
              <a:ext uri="{FF2B5EF4-FFF2-40B4-BE49-F238E27FC236}">
                <a16:creationId xmlns:a16="http://schemas.microsoft.com/office/drawing/2014/main" id="{E1A15AA1-92CE-0893-07D0-CEE16C348234}"/>
              </a:ext>
            </a:extLst>
          </p:cNvPr>
          <p:cNvSpPr txBox="1"/>
          <p:nvPr/>
        </p:nvSpPr>
        <p:spPr>
          <a:xfrm>
            <a:off x="9129050" y="2579800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27K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Online Product Category Analysis</a:t>
            </a:r>
            <a:endParaRPr sz="3360" dirty="0">
              <a:latin typeface="EYInterstate Light" panose="02000506000000020004" pitchFamily="2" charset="0"/>
            </a:endParaRPr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4294967295"/>
          </p:nvPr>
        </p:nvSpPr>
        <p:spPr>
          <a:xfrm>
            <a:off x="153595" y="1737519"/>
            <a:ext cx="3652838" cy="3910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dirty="0">
                <a:latin typeface="EYInterstate Light" panose="02000506000000020004" pitchFamily="2" charset="0"/>
              </a:rPr>
              <a:t>The </a:t>
            </a:r>
            <a:r>
              <a:rPr lang="en-GB" sz="1400" b="1" dirty="0">
                <a:latin typeface="EYInterstate Light" panose="02000506000000020004" pitchFamily="2" charset="0"/>
              </a:rPr>
              <a:t>United States </a:t>
            </a:r>
            <a:r>
              <a:rPr lang="en-GB" sz="1400" dirty="0">
                <a:latin typeface="EYInterstate Light" panose="02000506000000020004" pitchFamily="2" charset="0"/>
              </a:rPr>
              <a:t>leads in online sales, reaching an impressive total of </a:t>
            </a:r>
            <a:r>
              <a:rPr lang="en-GB" sz="1400" b="1" dirty="0">
                <a:latin typeface="EYInterstate Light" panose="02000506000000020004" pitchFamily="2" charset="0"/>
              </a:rPr>
              <a:t>$10 million.</a:t>
            </a: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en-GB" sz="1400" b="1" dirty="0">
                <a:latin typeface="EYInterstate Light" panose="02000506000000020004" pitchFamily="2" charset="0"/>
              </a:rPr>
              <a:t>Bikes</a:t>
            </a:r>
            <a:r>
              <a:rPr lang="en-GB" sz="1400" dirty="0">
                <a:latin typeface="EYInterstate Light" panose="02000506000000020004" pitchFamily="2" charset="0"/>
              </a:rPr>
              <a:t> are the top-selling product in this segment</a:t>
            </a:r>
            <a:r>
              <a:rPr lang="en-GB" sz="1400" b="1" dirty="0">
                <a:latin typeface="EYInterstate Light" panose="02000506000000020004" pitchFamily="2" charset="0"/>
              </a:rPr>
              <a:t>, </a:t>
            </a:r>
            <a:r>
              <a:rPr lang="en-GB" sz="1400" dirty="0">
                <a:latin typeface="EYInterstate Light" panose="02000506000000020004" pitchFamily="2" charset="0"/>
              </a:rPr>
              <a:t>making up </a:t>
            </a:r>
            <a:r>
              <a:rPr lang="en-GB" sz="1400" b="1" dirty="0">
                <a:latin typeface="EYInterstate Light" panose="02000506000000020004" pitchFamily="2" charset="0"/>
              </a:rPr>
              <a:t>79% </a:t>
            </a:r>
            <a:r>
              <a:rPr lang="en-GB" sz="1400" dirty="0">
                <a:latin typeface="EYInterstate Light" panose="02000506000000020004" pitchFamily="2" charset="0"/>
              </a:rPr>
              <a:t>of all online sales, underscoring their strong dominance in the market.</a:t>
            </a:r>
            <a:endParaRPr lang="en-GB" sz="1400" b="1" dirty="0">
              <a:latin typeface="EYInterstate Light" panose="02000506000000020004" pitchFamily="2" charset="0"/>
            </a:endParaRPr>
          </a:p>
          <a:p>
            <a:pPr marL="304792" indent="-321725">
              <a:spcBef>
                <a:spcPts val="0"/>
              </a:spcBef>
              <a:buClr>
                <a:schemeClr val="accent1"/>
              </a:buClr>
              <a:buSzPts val="1100"/>
              <a:buFont typeface="Inter SemiBold"/>
              <a:buChar char="•"/>
            </a:pPr>
            <a:endParaRPr sz="1400" b="1" dirty="0">
              <a:solidFill>
                <a:schemeClr val="dk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47" name="Google Shape;347;p56"/>
          <p:cNvSpPr txBox="1">
            <a:spLocks noGrp="1"/>
          </p:cNvSpPr>
          <p:nvPr>
            <p:ph type="subTitle" idx="4294967295"/>
          </p:nvPr>
        </p:nvSpPr>
        <p:spPr>
          <a:xfrm>
            <a:off x="0" y="1357313"/>
            <a:ext cx="3695700" cy="7635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/>
                </a:solidFill>
                <a:latin typeface="EYInterstate Light" panose="02000506000000020004" pitchFamily="2" charset="0"/>
              </a:rPr>
              <a:t>Key Insights</a:t>
            </a:r>
            <a:endParaRPr sz="1600" dirty="0">
              <a:solidFill>
                <a:schemeClr val="accent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48" name="Google Shape;348;p56"/>
          <p:cNvCxnSpPr/>
          <p:nvPr/>
        </p:nvCxnSpPr>
        <p:spPr>
          <a:xfrm>
            <a:off x="761933" y="2294867"/>
            <a:ext cx="0" cy="38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8D5107-1BE5-6E92-9E34-B696070B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67" y="3495332"/>
            <a:ext cx="4712616" cy="3444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EECED0-4A64-AA72-501A-A694E0310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03" y="1871297"/>
            <a:ext cx="6724471" cy="4029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/>
          <p:nvPr/>
        </p:nvSpPr>
        <p:spPr>
          <a:xfrm>
            <a:off x="609700" y="1829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3450717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8" name="Google Shape;318;p54"/>
          <p:cNvSpPr/>
          <p:nvPr/>
        </p:nvSpPr>
        <p:spPr>
          <a:xfrm>
            <a:off x="6291733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19" name="Google Shape;319;p54"/>
          <p:cNvSpPr/>
          <p:nvPr/>
        </p:nvSpPr>
        <p:spPr>
          <a:xfrm>
            <a:off x="9132751" y="1875433"/>
            <a:ext cx="2449600" cy="244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EYInterstate Light" panose="02000506000000020004" pitchFamily="2" charset="0"/>
            </a:endParaRPr>
          </a:p>
        </p:txBody>
      </p:sp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 sz="3360" dirty="0">
                <a:latin typeface="EYInterstate Light" panose="02000506000000020004" pitchFamily="2" charset="0"/>
              </a:rPr>
              <a:t>Offline Sales Performance</a:t>
            </a:r>
            <a:endParaRPr sz="3360" dirty="0">
              <a:latin typeface="EYInterstate Light" panose="02000506000000020004" pitchFamily="2" charset="0"/>
            </a:endParaRPr>
          </a:p>
          <a:p>
            <a:pPr>
              <a:buSzPts val="990"/>
            </a:pPr>
            <a:r>
              <a:rPr lang="en" sz="1760" b="0" i="1" dirty="0">
                <a:latin typeface="EYInterstate Light" panose="02000506000000020004" pitchFamily="2" charset="0"/>
              </a:rPr>
              <a:t>2001 July to 2004 June</a:t>
            </a:r>
            <a:endParaRPr sz="1760" b="0" i="1" dirty="0">
              <a:latin typeface="EYInterstate Light" panose="02000506000000020004" pitchFamily="2" charset="0"/>
            </a:endParaRPr>
          </a:p>
        </p:txBody>
      </p:sp>
      <p:sp>
        <p:nvSpPr>
          <p:cNvPr id="321" name="Google Shape;321;p54"/>
          <p:cNvSpPr txBox="1"/>
          <p:nvPr/>
        </p:nvSpPr>
        <p:spPr>
          <a:xfrm>
            <a:off x="609633" y="2447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$108.27M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776067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Offline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54"/>
          <p:cNvSpPr txBox="1"/>
          <p:nvPr/>
        </p:nvSpPr>
        <p:spPr>
          <a:xfrm>
            <a:off x="3450733" y="2447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3.81K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24" name="Google Shape;324;p54"/>
          <p:cNvSpPr txBox="1"/>
          <p:nvPr/>
        </p:nvSpPr>
        <p:spPr>
          <a:xfrm>
            <a:off x="3568956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Number of Orders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54"/>
          <p:cNvSpPr txBox="1"/>
          <p:nvPr/>
        </p:nvSpPr>
        <p:spPr>
          <a:xfrm>
            <a:off x="6361844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Average Offline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54"/>
          <p:cNvSpPr txBox="1"/>
          <p:nvPr/>
        </p:nvSpPr>
        <p:spPr>
          <a:xfrm>
            <a:off x="9154733" y="4475367"/>
            <a:ext cx="2283200" cy="1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>
              <a:lnSpc>
                <a:spcPct val="105000"/>
              </a:lnSpc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EYInterstate Light" panose="02000506000000020004" pitchFamily="2" charset="0"/>
                <a:ea typeface="Inter"/>
                <a:cs typeface="Inter"/>
                <a:sym typeface="Inter"/>
              </a:rPr>
              <a:t>Quantity | Offline Sales</a:t>
            </a:r>
            <a:endParaRPr sz="1600" dirty="0">
              <a:solidFill>
                <a:schemeClr val="dk1"/>
              </a:solidFill>
              <a:latin typeface="EYInterstate Light" panose="02000506000000020004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" name="Google Shape;323;p54">
            <a:extLst>
              <a:ext uri="{FF2B5EF4-FFF2-40B4-BE49-F238E27FC236}">
                <a16:creationId xmlns:a16="http://schemas.microsoft.com/office/drawing/2014/main" id="{623D4BFD-F364-2FED-D354-779165B7C375}"/>
              </a:ext>
            </a:extLst>
          </p:cNvPr>
          <p:cNvSpPr txBox="1"/>
          <p:nvPr/>
        </p:nvSpPr>
        <p:spPr>
          <a:xfrm>
            <a:off x="6195444" y="2493433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$28.45K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" name="Google Shape;323;p54">
            <a:extLst>
              <a:ext uri="{FF2B5EF4-FFF2-40B4-BE49-F238E27FC236}">
                <a16:creationId xmlns:a16="http://schemas.microsoft.com/office/drawing/2014/main" id="{E1A15AA1-92CE-0893-07D0-CEE16C348234}"/>
              </a:ext>
            </a:extLst>
          </p:cNvPr>
          <p:cNvSpPr txBox="1"/>
          <p:nvPr/>
        </p:nvSpPr>
        <p:spPr>
          <a:xfrm>
            <a:off x="9129050" y="2579800"/>
            <a:ext cx="2449600" cy="1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lnSpc>
                <a:spcPct val="80000"/>
              </a:lnSpc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accent1"/>
                </a:solidFill>
                <a:latin typeface="EYInterstate Light" panose="02000506000000020004" pitchFamily="2" charset="0"/>
                <a:ea typeface="Hanken Grotesk SemiBold"/>
                <a:cs typeface="Hanken Grotesk SemiBold"/>
                <a:sym typeface="Hanken Grotesk SemiBold"/>
              </a:rPr>
              <a:t>25K</a:t>
            </a:r>
            <a:endParaRPr sz="4000" dirty="0">
              <a:solidFill>
                <a:schemeClr val="accent1"/>
              </a:solidFill>
              <a:latin typeface="EYInterstate Light" panose="02000506000000020004" pitchFamily="2" charset="0"/>
              <a:ea typeface="Hanken Grotesk SemiBold"/>
              <a:cs typeface="Hanken Grotesk SemiBold"/>
              <a:sym typeface="Hanken Grotesk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261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622</Words>
  <Application>Microsoft Office PowerPoint</Application>
  <PresentationFormat>Widescreen</PresentationFormat>
  <Paragraphs>81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Century Gothic</vt:lpstr>
      <vt:lpstr>EYInterstate</vt:lpstr>
      <vt:lpstr>EYInterstate Light</vt:lpstr>
      <vt:lpstr>Hanken Grotesk</vt:lpstr>
      <vt:lpstr>Hanken Grotesk SemiBold</vt:lpstr>
      <vt:lpstr>Inter SemiBold</vt:lpstr>
      <vt:lpstr>Wingdings 3</vt:lpstr>
      <vt:lpstr>Wisp</vt:lpstr>
      <vt:lpstr>Sales Overview Performance Over the Period</vt:lpstr>
      <vt:lpstr>Agenda</vt:lpstr>
      <vt:lpstr>Key Performance Indicators 2001 July to  2004 June</vt:lpstr>
      <vt:lpstr>Regional Sales Performance </vt:lpstr>
      <vt:lpstr>Product Category Analysis</vt:lpstr>
      <vt:lpstr>Product Sub-Category Analysis</vt:lpstr>
      <vt:lpstr>Online Sales Performance 2001 July to 2004 June</vt:lpstr>
      <vt:lpstr>Online Product Category Analysis</vt:lpstr>
      <vt:lpstr>Offline Sales Performance 2001 July to 2004 June</vt:lpstr>
      <vt:lpstr>Offline Product Category Analysis</vt:lpstr>
      <vt:lpstr>Salespersons Performance</vt:lpstr>
      <vt:lpstr>Sales Over Time</vt:lpstr>
      <vt:lpstr>Key Insights 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Dudi</dc:creator>
  <cp:lastModifiedBy>Martin Dudi</cp:lastModifiedBy>
  <cp:revision>2</cp:revision>
  <cp:lastPrinted>2024-11-01T15:34:18Z</cp:lastPrinted>
  <dcterms:created xsi:type="dcterms:W3CDTF">2024-10-30T10:58:42Z</dcterms:created>
  <dcterms:modified xsi:type="dcterms:W3CDTF">2024-11-07T18:55:36Z</dcterms:modified>
</cp:coreProperties>
</file>