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F209A-E32B-4237-8917-989217752605}" v="188" dt="2024-11-09T08:50:38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60"/>
  </p:normalViewPr>
  <p:slideViewPr>
    <p:cSldViewPr snapToGrid="0">
      <p:cViewPr>
        <p:scale>
          <a:sx n="62" d="100"/>
          <a:sy n="62" d="100"/>
        </p:scale>
        <p:origin x="8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Dudi" userId="3fbbdc90-1b7b-43a1-a0ce-fd4c1b7720f6" providerId="ADAL" clId="{513F209A-E32B-4237-8917-989217752605}"/>
    <pc:docChg chg="modSld">
      <pc:chgData name="Martin Dudi" userId="3fbbdc90-1b7b-43a1-a0ce-fd4c1b7720f6" providerId="ADAL" clId="{513F209A-E32B-4237-8917-989217752605}" dt="2024-11-09T08:50:38.887" v="209" actId="20577"/>
      <pc:docMkLst>
        <pc:docMk/>
      </pc:docMkLst>
      <pc:sldChg chg="modSp">
        <pc:chgData name="Martin Dudi" userId="3fbbdc90-1b7b-43a1-a0ce-fd4c1b7720f6" providerId="ADAL" clId="{513F209A-E32B-4237-8917-989217752605}" dt="2024-11-07T18:38:54.705" v="24" actId="20577"/>
        <pc:sldMkLst>
          <pc:docMk/>
          <pc:sldMk cId="1485302997" sldId="259"/>
        </pc:sldMkLst>
        <pc:graphicFrameChg chg="mod">
          <ac:chgData name="Martin Dudi" userId="3fbbdc90-1b7b-43a1-a0ce-fd4c1b7720f6" providerId="ADAL" clId="{513F209A-E32B-4237-8917-989217752605}" dt="2024-11-07T18:38:54.705" v="24" actId="20577"/>
          <ac:graphicFrameMkLst>
            <pc:docMk/>
            <pc:sldMk cId="1485302997" sldId="259"/>
            <ac:graphicFrameMk id="79" creationId="{A0804EE4-85E5-141B-2B58-3C7A5CD55501}"/>
          </ac:graphicFrameMkLst>
        </pc:graphicFrameChg>
      </pc:sldChg>
      <pc:sldChg chg="modSp">
        <pc:chgData name="Martin Dudi" userId="3fbbdc90-1b7b-43a1-a0ce-fd4c1b7720f6" providerId="ADAL" clId="{513F209A-E32B-4237-8917-989217752605}" dt="2024-11-07T18:40:19.197" v="70" actId="20577"/>
        <pc:sldMkLst>
          <pc:docMk/>
          <pc:sldMk cId="4196657531" sldId="260"/>
        </pc:sldMkLst>
        <pc:graphicFrameChg chg="mod">
          <ac:chgData name="Martin Dudi" userId="3fbbdc90-1b7b-43a1-a0ce-fd4c1b7720f6" providerId="ADAL" clId="{513F209A-E32B-4237-8917-989217752605}" dt="2024-11-07T18:40:19.197" v="70" actId="20577"/>
          <ac:graphicFrameMkLst>
            <pc:docMk/>
            <pc:sldMk cId="4196657531" sldId="260"/>
            <ac:graphicFrameMk id="6" creationId="{0FE9B8F1-D520-0E10-C4E9-719C44CF469D}"/>
          </ac:graphicFrameMkLst>
        </pc:graphicFrameChg>
      </pc:sldChg>
      <pc:sldChg chg="modSp mod">
        <pc:chgData name="Martin Dudi" userId="3fbbdc90-1b7b-43a1-a0ce-fd4c1b7720f6" providerId="ADAL" clId="{513F209A-E32B-4237-8917-989217752605}" dt="2024-11-07T18:41:34.604" v="94" actId="20577"/>
        <pc:sldMkLst>
          <pc:docMk/>
          <pc:sldMk cId="1738452734" sldId="262"/>
        </pc:sldMkLst>
        <pc:spChg chg="mod">
          <ac:chgData name="Martin Dudi" userId="3fbbdc90-1b7b-43a1-a0ce-fd4c1b7720f6" providerId="ADAL" clId="{513F209A-E32B-4237-8917-989217752605}" dt="2024-11-07T18:41:34.604" v="94" actId="20577"/>
          <ac:spMkLst>
            <pc:docMk/>
            <pc:sldMk cId="1738452734" sldId="262"/>
            <ac:spMk id="4" creationId="{B2C47038-388B-AE64-84D4-C4F0C46583ED}"/>
          </ac:spMkLst>
        </pc:spChg>
      </pc:sldChg>
      <pc:sldChg chg="modSp">
        <pc:chgData name="Martin Dudi" userId="3fbbdc90-1b7b-43a1-a0ce-fd4c1b7720f6" providerId="ADAL" clId="{513F209A-E32B-4237-8917-989217752605}" dt="2024-11-09T08:50:38.887" v="209" actId="20577"/>
        <pc:sldMkLst>
          <pc:docMk/>
          <pc:sldMk cId="1502697429" sldId="263"/>
        </pc:sldMkLst>
        <pc:graphicFrameChg chg="mod">
          <ac:chgData name="Martin Dudi" userId="3fbbdc90-1b7b-43a1-a0ce-fd4c1b7720f6" providerId="ADAL" clId="{513F209A-E32B-4237-8917-989217752605}" dt="2024-11-09T08:50:38.887" v="209" actId="20577"/>
          <ac:graphicFrameMkLst>
            <pc:docMk/>
            <pc:sldMk cId="1502697429" sldId="263"/>
            <ac:graphicFrameMk id="79" creationId="{B75A3EE0-D327-19E7-FDF3-E05C8B5965A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F3EEC-E097-4B16-8DF5-475308F6E8F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D8E7A3-F376-4434-8A51-18AB45D89B2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Total Sales:</a:t>
          </a:r>
          <a:r>
            <a:rPr lang="en-GB"/>
            <a:t> $140.6M</a:t>
          </a:r>
          <a:endParaRPr lang="en-US"/>
        </a:p>
      </dgm:t>
    </dgm:pt>
    <dgm:pt modelId="{9875DA8F-FBB0-476D-BA7F-9384F7790CC7}" type="parTrans" cxnId="{3C9CE7AF-BF4F-409F-9C90-F59753211A88}">
      <dgm:prSet/>
      <dgm:spPr/>
      <dgm:t>
        <a:bodyPr/>
        <a:lstStyle/>
        <a:p>
          <a:endParaRPr lang="en-US"/>
        </a:p>
      </dgm:t>
    </dgm:pt>
    <dgm:pt modelId="{B9D6173D-665F-48C3-B4AE-5F99BFFA9D63}" type="sibTrans" cxnId="{3C9CE7AF-BF4F-409F-9C90-F59753211A88}">
      <dgm:prSet/>
      <dgm:spPr/>
      <dgm:t>
        <a:bodyPr/>
        <a:lstStyle/>
        <a:p>
          <a:endParaRPr lang="en-US"/>
        </a:p>
      </dgm:t>
    </dgm:pt>
    <dgm:pt modelId="{06807C98-31CC-4A9F-813D-30FD4D8D76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Orders:</a:t>
          </a:r>
          <a:r>
            <a:rPr lang="en-GB"/>
            <a:t> 30,440</a:t>
          </a:r>
          <a:endParaRPr lang="en-US"/>
        </a:p>
      </dgm:t>
    </dgm:pt>
    <dgm:pt modelId="{A4BA9CC1-B5FF-4BB1-9759-A392AF674786}" type="parTrans" cxnId="{FA050B53-532E-4CB3-A39C-A318D14BD407}">
      <dgm:prSet/>
      <dgm:spPr/>
      <dgm:t>
        <a:bodyPr/>
        <a:lstStyle/>
        <a:p>
          <a:endParaRPr lang="en-US"/>
        </a:p>
      </dgm:t>
    </dgm:pt>
    <dgm:pt modelId="{29B916EA-7164-45B2-B8B9-823D418DD0B3}" type="sibTrans" cxnId="{FA050B53-532E-4CB3-A39C-A318D14BD407}">
      <dgm:prSet/>
      <dgm:spPr/>
      <dgm:t>
        <a:bodyPr/>
        <a:lstStyle/>
        <a:p>
          <a:endParaRPr lang="en-US"/>
        </a:p>
      </dgm:t>
    </dgm:pt>
    <dgm:pt modelId="{37EE46BF-5197-4609-8DDA-5F96B0374C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Average Order Value:</a:t>
          </a:r>
          <a:r>
            <a:rPr lang="en-GB"/>
            <a:t> $4,620</a:t>
          </a:r>
          <a:endParaRPr lang="en-US"/>
        </a:p>
      </dgm:t>
    </dgm:pt>
    <dgm:pt modelId="{8299F24E-75AD-420B-AD39-89B01688D433}" type="parTrans" cxnId="{3174DB7C-6EE5-4A5A-AF94-29753CC8A193}">
      <dgm:prSet/>
      <dgm:spPr/>
      <dgm:t>
        <a:bodyPr/>
        <a:lstStyle/>
        <a:p>
          <a:endParaRPr lang="en-US"/>
        </a:p>
      </dgm:t>
    </dgm:pt>
    <dgm:pt modelId="{1C0F63DF-BBED-4758-9D6A-3E8C8B26456E}" type="sibTrans" cxnId="{3174DB7C-6EE5-4A5A-AF94-29753CC8A193}">
      <dgm:prSet/>
      <dgm:spPr/>
      <dgm:t>
        <a:bodyPr/>
        <a:lstStyle/>
        <a:p>
          <a:endParaRPr lang="en-US"/>
        </a:p>
      </dgm:t>
    </dgm:pt>
    <dgm:pt modelId="{78A6BEDB-6642-4077-8FAF-29F08DB501D4}" type="pres">
      <dgm:prSet presAssocID="{994F3EEC-E097-4B16-8DF5-475308F6E8F6}" presName="root" presStyleCnt="0">
        <dgm:presLayoutVars>
          <dgm:dir/>
          <dgm:resizeHandles val="exact"/>
        </dgm:presLayoutVars>
      </dgm:prSet>
      <dgm:spPr/>
    </dgm:pt>
    <dgm:pt modelId="{5DE6037B-0B46-45D3-AC8E-8D45C1A843E5}" type="pres">
      <dgm:prSet presAssocID="{84D8E7A3-F376-4434-8A51-18AB45D89B2B}" presName="compNode" presStyleCnt="0"/>
      <dgm:spPr/>
    </dgm:pt>
    <dgm:pt modelId="{9BAC9F73-B797-4B91-99EC-DCC18FFA6450}" type="pres">
      <dgm:prSet presAssocID="{84D8E7A3-F376-4434-8A51-18AB45D89B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9AD94EC-585E-4584-9774-20920911946F}" type="pres">
      <dgm:prSet presAssocID="{84D8E7A3-F376-4434-8A51-18AB45D89B2B}" presName="spaceRect" presStyleCnt="0"/>
      <dgm:spPr/>
    </dgm:pt>
    <dgm:pt modelId="{D10FDE2B-E1B6-4474-878E-175650B7B32A}" type="pres">
      <dgm:prSet presAssocID="{84D8E7A3-F376-4434-8A51-18AB45D89B2B}" presName="textRect" presStyleLbl="revTx" presStyleIdx="0" presStyleCnt="3">
        <dgm:presLayoutVars>
          <dgm:chMax val="1"/>
          <dgm:chPref val="1"/>
        </dgm:presLayoutVars>
      </dgm:prSet>
      <dgm:spPr/>
    </dgm:pt>
    <dgm:pt modelId="{A32921FD-3804-4B9C-892B-35462E0ADB6A}" type="pres">
      <dgm:prSet presAssocID="{B9D6173D-665F-48C3-B4AE-5F99BFFA9D63}" presName="sibTrans" presStyleCnt="0"/>
      <dgm:spPr/>
    </dgm:pt>
    <dgm:pt modelId="{A58B35C9-E562-47CD-A44F-5A4B5D1F6CDD}" type="pres">
      <dgm:prSet presAssocID="{06807C98-31CC-4A9F-813D-30FD4D8D763B}" presName="compNode" presStyleCnt="0"/>
      <dgm:spPr/>
    </dgm:pt>
    <dgm:pt modelId="{D845A3A4-0595-4BAA-BFEE-E6DC276049D9}" type="pres">
      <dgm:prSet presAssocID="{06807C98-31CC-4A9F-813D-30FD4D8D76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A692C8A5-D64F-427C-8C49-49123E168CD9}" type="pres">
      <dgm:prSet presAssocID="{06807C98-31CC-4A9F-813D-30FD4D8D763B}" presName="spaceRect" presStyleCnt="0"/>
      <dgm:spPr/>
    </dgm:pt>
    <dgm:pt modelId="{0059D3AC-1E48-4608-AE5A-84EE3F678ED0}" type="pres">
      <dgm:prSet presAssocID="{06807C98-31CC-4A9F-813D-30FD4D8D763B}" presName="textRect" presStyleLbl="revTx" presStyleIdx="1" presStyleCnt="3">
        <dgm:presLayoutVars>
          <dgm:chMax val="1"/>
          <dgm:chPref val="1"/>
        </dgm:presLayoutVars>
      </dgm:prSet>
      <dgm:spPr/>
    </dgm:pt>
    <dgm:pt modelId="{1261C4F5-A74C-42BB-AD9F-6DB2F7CA0BA8}" type="pres">
      <dgm:prSet presAssocID="{29B916EA-7164-45B2-B8B9-823D418DD0B3}" presName="sibTrans" presStyleCnt="0"/>
      <dgm:spPr/>
    </dgm:pt>
    <dgm:pt modelId="{27FEDCDB-49D5-42E0-98F4-F53569D783BF}" type="pres">
      <dgm:prSet presAssocID="{37EE46BF-5197-4609-8DDA-5F96B0374CB4}" presName="compNode" presStyleCnt="0"/>
      <dgm:spPr/>
    </dgm:pt>
    <dgm:pt modelId="{9ADA4C36-A450-46BA-91BC-20A6E83EF35A}" type="pres">
      <dgm:prSet presAssocID="{37EE46BF-5197-4609-8DDA-5F96B0374C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B429F94-53BE-4112-92D6-958C486A6448}" type="pres">
      <dgm:prSet presAssocID="{37EE46BF-5197-4609-8DDA-5F96B0374CB4}" presName="spaceRect" presStyleCnt="0"/>
      <dgm:spPr/>
    </dgm:pt>
    <dgm:pt modelId="{9B9F5EC3-2506-415D-BE61-C1C5B6A638FB}" type="pres">
      <dgm:prSet presAssocID="{37EE46BF-5197-4609-8DDA-5F96B0374C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9D11932-A02E-4B6D-BE21-FD58C11C11DB}" type="presOf" srcId="{06807C98-31CC-4A9F-813D-30FD4D8D763B}" destId="{0059D3AC-1E48-4608-AE5A-84EE3F678ED0}" srcOrd="0" destOrd="0" presId="urn:microsoft.com/office/officeart/2018/2/layout/IconLabelList"/>
    <dgm:cxn modelId="{BC184E46-54D0-4957-BA7C-C514C9579C89}" type="presOf" srcId="{84D8E7A3-F376-4434-8A51-18AB45D89B2B}" destId="{D10FDE2B-E1B6-4474-878E-175650B7B32A}" srcOrd="0" destOrd="0" presId="urn:microsoft.com/office/officeart/2018/2/layout/IconLabelList"/>
    <dgm:cxn modelId="{FA050B53-532E-4CB3-A39C-A318D14BD407}" srcId="{994F3EEC-E097-4B16-8DF5-475308F6E8F6}" destId="{06807C98-31CC-4A9F-813D-30FD4D8D763B}" srcOrd="1" destOrd="0" parTransId="{A4BA9CC1-B5FF-4BB1-9759-A392AF674786}" sibTransId="{29B916EA-7164-45B2-B8B9-823D418DD0B3}"/>
    <dgm:cxn modelId="{3174DB7C-6EE5-4A5A-AF94-29753CC8A193}" srcId="{994F3EEC-E097-4B16-8DF5-475308F6E8F6}" destId="{37EE46BF-5197-4609-8DDA-5F96B0374CB4}" srcOrd="2" destOrd="0" parTransId="{8299F24E-75AD-420B-AD39-89B01688D433}" sibTransId="{1C0F63DF-BBED-4758-9D6A-3E8C8B26456E}"/>
    <dgm:cxn modelId="{94DBE88C-B80B-4ED6-ADC4-ED29E5D189B2}" type="presOf" srcId="{994F3EEC-E097-4B16-8DF5-475308F6E8F6}" destId="{78A6BEDB-6642-4077-8FAF-29F08DB501D4}" srcOrd="0" destOrd="0" presId="urn:microsoft.com/office/officeart/2018/2/layout/IconLabelList"/>
    <dgm:cxn modelId="{3C9CE7AF-BF4F-409F-9C90-F59753211A88}" srcId="{994F3EEC-E097-4B16-8DF5-475308F6E8F6}" destId="{84D8E7A3-F376-4434-8A51-18AB45D89B2B}" srcOrd="0" destOrd="0" parTransId="{9875DA8F-FBB0-476D-BA7F-9384F7790CC7}" sibTransId="{B9D6173D-665F-48C3-B4AE-5F99BFFA9D63}"/>
    <dgm:cxn modelId="{E349FDCF-F39D-46CE-840C-F35DAC2EBCC5}" type="presOf" srcId="{37EE46BF-5197-4609-8DDA-5F96B0374CB4}" destId="{9B9F5EC3-2506-415D-BE61-C1C5B6A638FB}" srcOrd="0" destOrd="0" presId="urn:microsoft.com/office/officeart/2018/2/layout/IconLabelList"/>
    <dgm:cxn modelId="{C20133C8-BABB-4343-B3BB-B6EDDDF18A8E}" type="presParOf" srcId="{78A6BEDB-6642-4077-8FAF-29F08DB501D4}" destId="{5DE6037B-0B46-45D3-AC8E-8D45C1A843E5}" srcOrd="0" destOrd="0" presId="urn:microsoft.com/office/officeart/2018/2/layout/IconLabelList"/>
    <dgm:cxn modelId="{4530C5C5-DB6D-4C70-B308-6F4C909FA150}" type="presParOf" srcId="{5DE6037B-0B46-45D3-AC8E-8D45C1A843E5}" destId="{9BAC9F73-B797-4B91-99EC-DCC18FFA6450}" srcOrd="0" destOrd="0" presId="urn:microsoft.com/office/officeart/2018/2/layout/IconLabelList"/>
    <dgm:cxn modelId="{713E0D66-D478-4CB2-969A-34B77B6C2CB9}" type="presParOf" srcId="{5DE6037B-0B46-45D3-AC8E-8D45C1A843E5}" destId="{79AD94EC-585E-4584-9774-20920911946F}" srcOrd="1" destOrd="0" presId="urn:microsoft.com/office/officeart/2018/2/layout/IconLabelList"/>
    <dgm:cxn modelId="{F187D453-2C24-4BF0-96DE-95856223F3D8}" type="presParOf" srcId="{5DE6037B-0B46-45D3-AC8E-8D45C1A843E5}" destId="{D10FDE2B-E1B6-4474-878E-175650B7B32A}" srcOrd="2" destOrd="0" presId="urn:microsoft.com/office/officeart/2018/2/layout/IconLabelList"/>
    <dgm:cxn modelId="{15F122E0-AB4D-4E26-B20B-E7CF91258FDC}" type="presParOf" srcId="{78A6BEDB-6642-4077-8FAF-29F08DB501D4}" destId="{A32921FD-3804-4B9C-892B-35462E0ADB6A}" srcOrd="1" destOrd="0" presId="urn:microsoft.com/office/officeart/2018/2/layout/IconLabelList"/>
    <dgm:cxn modelId="{836BD3CB-D7B2-4030-9480-C8BBD12BF9ED}" type="presParOf" srcId="{78A6BEDB-6642-4077-8FAF-29F08DB501D4}" destId="{A58B35C9-E562-47CD-A44F-5A4B5D1F6CDD}" srcOrd="2" destOrd="0" presId="urn:microsoft.com/office/officeart/2018/2/layout/IconLabelList"/>
    <dgm:cxn modelId="{3DF409D9-4952-4909-A26B-63C1FF37BDD7}" type="presParOf" srcId="{A58B35C9-E562-47CD-A44F-5A4B5D1F6CDD}" destId="{D845A3A4-0595-4BAA-BFEE-E6DC276049D9}" srcOrd="0" destOrd="0" presId="urn:microsoft.com/office/officeart/2018/2/layout/IconLabelList"/>
    <dgm:cxn modelId="{B7D19DD6-9B5D-4D14-A9E0-A27C343720F0}" type="presParOf" srcId="{A58B35C9-E562-47CD-A44F-5A4B5D1F6CDD}" destId="{A692C8A5-D64F-427C-8C49-49123E168CD9}" srcOrd="1" destOrd="0" presId="urn:microsoft.com/office/officeart/2018/2/layout/IconLabelList"/>
    <dgm:cxn modelId="{D5734162-84D2-4365-B1E2-69E93AA9D3F0}" type="presParOf" srcId="{A58B35C9-E562-47CD-A44F-5A4B5D1F6CDD}" destId="{0059D3AC-1E48-4608-AE5A-84EE3F678ED0}" srcOrd="2" destOrd="0" presId="urn:microsoft.com/office/officeart/2018/2/layout/IconLabelList"/>
    <dgm:cxn modelId="{373825B1-5159-46EF-8028-221FC408DD95}" type="presParOf" srcId="{78A6BEDB-6642-4077-8FAF-29F08DB501D4}" destId="{1261C4F5-A74C-42BB-AD9F-6DB2F7CA0BA8}" srcOrd="3" destOrd="0" presId="urn:microsoft.com/office/officeart/2018/2/layout/IconLabelList"/>
    <dgm:cxn modelId="{659173B0-D06A-494F-A058-0BDE8D580CF4}" type="presParOf" srcId="{78A6BEDB-6642-4077-8FAF-29F08DB501D4}" destId="{27FEDCDB-49D5-42E0-98F4-F53569D783BF}" srcOrd="4" destOrd="0" presId="urn:microsoft.com/office/officeart/2018/2/layout/IconLabelList"/>
    <dgm:cxn modelId="{02AAD09F-8F6D-4F8B-937A-AA0A560B0A1A}" type="presParOf" srcId="{27FEDCDB-49D5-42E0-98F4-F53569D783BF}" destId="{9ADA4C36-A450-46BA-91BC-20A6E83EF35A}" srcOrd="0" destOrd="0" presId="urn:microsoft.com/office/officeart/2018/2/layout/IconLabelList"/>
    <dgm:cxn modelId="{C198CFF8-5D22-4D90-98AF-E5ACB90D53C5}" type="presParOf" srcId="{27FEDCDB-49D5-42E0-98F4-F53569D783BF}" destId="{FB429F94-53BE-4112-92D6-958C486A6448}" srcOrd="1" destOrd="0" presId="urn:microsoft.com/office/officeart/2018/2/layout/IconLabelList"/>
    <dgm:cxn modelId="{3243A9AE-E515-4E4A-A86F-508F179B05A5}" type="presParOf" srcId="{27FEDCDB-49D5-42E0-98F4-F53569D783BF}" destId="{9B9F5EC3-2506-415D-BE61-C1C5B6A638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07E6E-CA6E-489C-BCD5-A0F2647C5C5C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E54E91-D689-4962-89C4-AA008983EF4A}">
      <dgm:prSet/>
      <dgm:spPr/>
      <dgm:t>
        <a:bodyPr/>
        <a:lstStyle/>
        <a:p>
          <a:r>
            <a:rPr lang="en-GB" b="1" dirty="0"/>
            <a:t>Top Region:</a:t>
          </a:r>
          <a:r>
            <a:rPr lang="en-GB" dirty="0"/>
            <a:t> United States</a:t>
          </a:r>
        </a:p>
        <a:p>
          <a:r>
            <a:rPr lang="en-US" dirty="0"/>
            <a:t>$82.3M</a:t>
          </a:r>
        </a:p>
      </dgm:t>
    </dgm:pt>
    <dgm:pt modelId="{FFE35E3B-4A70-4D0C-B9C0-DFCA1F288E6D}" type="parTrans" cxnId="{3C7D04A6-63EE-467D-A4B6-394233509C8C}">
      <dgm:prSet/>
      <dgm:spPr/>
      <dgm:t>
        <a:bodyPr/>
        <a:lstStyle/>
        <a:p>
          <a:endParaRPr lang="en-US"/>
        </a:p>
      </dgm:t>
    </dgm:pt>
    <dgm:pt modelId="{27175A4A-FCCF-4BE2-86A0-6B9E8AD15D07}" type="sibTrans" cxnId="{3C7D04A6-63EE-467D-A4B6-394233509C8C}">
      <dgm:prSet/>
      <dgm:spPr/>
      <dgm:t>
        <a:bodyPr/>
        <a:lstStyle/>
        <a:p>
          <a:endParaRPr lang="en-US"/>
        </a:p>
      </dgm:t>
    </dgm:pt>
    <dgm:pt modelId="{BCD6FCAA-3C6D-4059-A8FB-E3861531CBB3}">
      <dgm:prSet/>
      <dgm:spPr/>
      <dgm:t>
        <a:bodyPr/>
        <a:lstStyle/>
        <a:p>
          <a:r>
            <a:rPr lang="en-GB" b="1" dirty="0"/>
            <a:t>Lowest Region:</a:t>
          </a:r>
          <a:r>
            <a:rPr lang="en-GB" dirty="0"/>
            <a:t> Denmark</a:t>
          </a:r>
        </a:p>
        <a:p>
          <a:r>
            <a:rPr lang="en-US" dirty="0"/>
            <a:t>$5.9M</a:t>
          </a:r>
        </a:p>
      </dgm:t>
    </dgm:pt>
    <dgm:pt modelId="{45384649-4F5D-426D-B9C4-943105B2299B}" type="parTrans" cxnId="{C834DC57-DA47-4901-AF1C-2C62FE017681}">
      <dgm:prSet/>
      <dgm:spPr/>
      <dgm:t>
        <a:bodyPr/>
        <a:lstStyle/>
        <a:p>
          <a:endParaRPr lang="en-US"/>
        </a:p>
      </dgm:t>
    </dgm:pt>
    <dgm:pt modelId="{9E4CF040-23C7-4F8E-9F22-76B5C80C6B53}" type="sibTrans" cxnId="{C834DC57-DA47-4901-AF1C-2C62FE017681}">
      <dgm:prSet/>
      <dgm:spPr/>
      <dgm:t>
        <a:bodyPr/>
        <a:lstStyle/>
        <a:p>
          <a:endParaRPr lang="en-US"/>
        </a:p>
      </dgm:t>
    </dgm:pt>
    <dgm:pt modelId="{48CDA2C6-A717-444B-89C1-3689A317CAD6}" type="pres">
      <dgm:prSet presAssocID="{2E307E6E-CA6E-489C-BCD5-A0F2647C5C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3C5D9C-44E1-4B7E-B626-550F589872A6}" type="pres">
      <dgm:prSet presAssocID="{8BE54E91-D689-4962-89C4-AA008983EF4A}" presName="root" presStyleCnt="0"/>
      <dgm:spPr/>
    </dgm:pt>
    <dgm:pt modelId="{8B3FF301-CBAE-45A6-8410-ACEE94A991EF}" type="pres">
      <dgm:prSet presAssocID="{8BE54E91-D689-4962-89C4-AA008983EF4A}" presName="rootComposite" presStyleCnt="0"/>
      <dgm:spPr/>
    </dgm:pt>
    <dgm:pt modelId="{C85D1893-456C-4262-9732-1DCD24A69BF3}" type="pres">
      <dgm:prSet presAssocID="{8BE54E91-D689-4962-89C4-AA008983EF4A}" presName="rootText" presStyleLbl="node1" presStyleIdx="0" presStyleCnt="2"/>
      <dgm:spPr/>
    </dgm:pt>
    <dgm:pt modelId="{4A6BAC76-E096-4B88-B9A6-A918DA64C831}" type="pres">
      <dgm:prSet presAssocID="{8BE54E91-D689-4962-89C4-AA008983EF4A}" presName="rootConnector" presStyleLbl="node1" presStyleIdx="0" presStyleCnt="2"/>
      <dgm:spPr/>
    </dgm:pt>
    <dgm:pt modelId="{C9DD3F2D-201D-4FC0-A3D9-E8B6205AC147}" type="pres">
      <dgm:prSet presAssocID="{8BE54E91-D689-4962-89C4-AA008983EF4A}" presName="childShape" presStyleCnt="0"/>
      <dgm:spPr/>
    </dgm:pt>
    <dgm:pt modelId="{94D9DD3D-5CE3-471A-8621-FDE4740355EC}" type="pres">
      <dgm:prSet presAssocID="{BCD6FCAA-3C6D-4059-A8FB-E3861531CBB3}" presName="root" presStyleCnt="0"/>
      <dgm:spPr/>
    </dgm:pt>
    <dgm:pt modelId="{519056FD-9EC4-4D45-BA9C-E6014303F328}" type="pres">
      <dgm:prSet presAssocID="{BCD6FCAA-3C6D-4059-A8FB-E3861531CBB3}" presName="rootComposite" presStyleCnt="0"/>
      <dgm:spPr/>
    </dgm:pt>
    <dgm:pt modelId="{60A99348-6EF2-4C5D-8903-16B2F6016F64}" type="pres">
      <dgm:prSet presAssocID="{BCD6FCAA-3C6D-4059-A8FB-E3861531CBB3}" presName="rootText" presStyleLbl="node1" presStyleIdx="1" presStyleCnt="2"/>
      <dgm:spPr/>
    </dgm:pt>
    <dgm:pt modelId="{D5061A59-347B-47ED-ABC7-765D3D1BB65C}" type="pres">
      <dgm:prSet presAssocID="{BCD6FCAA-3C6D-4059-A8FB-E3861531CBB3}" presName="rootConnector" presStyleLbl="node1" presStyleIdx="1" presStyleCnt="2"/>
      <dgm:spPr/>
    </dgm:pt>
    <dgm:pt modelId="{4B2C4CD7-3DE2-4852-AE3E-DA697FBED33F}" type="pres">
      <dgm:prSet presAssocID="{BCD6FCAA-3C6D-4059-A8FB-E3861531CBB3}" presName="childShape" presStyleCnt="0"/>
      <dgm:spPr/>
    </dgm:pt>
  </dgm:ptLst>
  <dgm:cxnLst>
    <dgm:cxn modelId="{A739F546-147F-4A16-B1FD-950B7DCD23B3}" type="presOf" srcId="{2E307E6E-CA6E-489C-BCD5-A0F2647C5C5C}" destId="{48CDA2C6-A717-444B-89C1-3689A317CAD6}" srcOrd="0" destOrd="0" presId="urn:microsoft.com/office/officeart/2005/8/layout/hierarchy3"/>
    <dgm:cxn modelId="{D6AE1173-198F-4BEB-B693-D8891E96B7DA}" type="presOf" srcId="{8BE54E91-D689-4962-89C4-AA008983EF4A}" destId="{C85D1893-456C-4262-9732-1DCD24A69BF3}" srcOrd="0" destOrd="0" presId="urn:microsoft.com/office/officeart/2005/8/layout/hierarchy3"/>
    <dgm:cxn modelId="{C834DC57-DA47-4901-AF1C-2C62FE017681}" srcId="{2E307E6E-CA6E-489C-BCD5-A0F2647C5C5C}" destId="{BCD6FCAA-3C6D-4059-A8FB-E3861531CBB3}" srcOrd="1" destOrd="0" parTransId="{45384649-4F5D-426D-B9C4-943105B2299B}" sibTransId="{9E4CF040-23C7-4F8E-9F22-76B5C80C6B53}"/>
    <dgm:cxn modelId="{12A3C6A1-3E7F-4256-B06A-52A154607425}" type="presOf" srcId="{8BE54E91-D689-4962-89C4-AA008983EF4A}" destId="{4A6BAC76-E096-4B88-B9A6-A918DA64C831}" srcOrd="1" destOrd="0" presId="urn:microsoft.com/office/officeart/2005/8/layout/hierarchy3"/>
    <dgm:cxn modelId="{3C7D04A6-63EE-467D-A4B6-394233509C8C}" srcId="{2E307E6E-CA6E-489C-BCD5-A0F2647C5C5C}" destId="{8BE54E91-D689-4962-89C4-AA008983EF4A}" srcOrd="0" destOrd="0" parTransId="{FFE35E3B-4A70-4D0C-B9C0-DFCA1F288E6D}" sibTransId="{27175A4A-FCCF-4BE2-86A0-6B9E8AD15D07}"/>
    <dgm:cxn modelId="{737644A9-AADA-4CA2-A689-13F16927DDF5}" type="presOf" srcId="{BCD6FCAA-3C6D-4059-A8FB-E3861531CBB3}" destId="{D5061A59-347B-47ED-ABC7-765D3D1BB65C}" srcOrd="1" destOrd="0" presId="urn:microsoft.com/office/officeart/2005/8/layout/hierarchy3"/>
    <dgm:cxn modelId="{E50F35DA-C665-4F85-9B8B-A6DF7A075B74}" type="presOf" srcId="{BCD6FCAA-3C6D-4059-A8FB-E3861531CBB3}" destId="{60A99348-6EF2-4C5D-8903-16B2F6016F64}" srcOrd="0" destOrd="0" presId="urn:microsoft.com/office/officeart/2005/8/layout/hierarchy3"/>
    <dgm:cxn modelId="{18FFC8C1-9627-4894-98AF-5210E954632D}" type="presParOf" srcId="{48CDA2C6-A717-444B-89C1-3689A317CAD6}" destId="{813C5D9C-44E1-4B7E-B626-550F589872A6}" srcOrd="0" destOrd="0" presId="urn:microsoft.com/office/officeart/2005/8/layout/hierarchy3"/>
    <dgm:cxn modelId="{AECEBE50-B7BB-4742-8381-C68D5EC1B588}" type="presParOf" srcId="{813C5D9C-44E1-4B7E-B626-550F589872A6}" destId="{8B3FF301-CBAE-45A6-8410-ACEE94A991EF}" srcOrd="0" destOrd="0" presId="urn:microsoft.com/office/officeart/2005/8/layout/hierarchy3"/>
    <dgm:cxn modelId="{6678E9C9-45C1-41BF-BFFB-AB80BA869547}" type="presParOf" srcId="{8B3FF301-CBAE-45A6-8410-ACEE94A991EF}" destId="{C85D1893-456C-4262-9732-1DCD24A69BF3}" srcOrd="0" destOrd="0" presId="urn:microsoft.com/office/officeart/2005/8/layout/hierarchy3"/>
    <dgm:cxn modelId="{90B52BBC-EF26-4ACA-9F48-819BF2815A09}" type="presParOf" srcId="{8B3FF301-CBAE-45A6-8410-ACEE94A991EF}" destId="{4A6BAC76-E096-4B88-B9A6-A918DA64C831}" srcOrd="1" destOrd="0" presId="urn:microsoft.com/office/officeart/2005/8/layout/hierarchy3"/>
    <dgm:cxn modelId="{F7ADD9E0-4F88-43C2-8AA9-5FB023F0C713}" type="presParOf" srcId="{813C5D9C-44E1-4B7E-B626-550F589872A6}" destId="{C9DD3F2D-201D-4FC0-A3D9-E8B6205AC147}" srcOrd="1" destOrd="0" presId="urn:microsoft.com/office/officeart/2005/8/layout/hierarchy3"/>
    <dgm:cxn modelId="{7E5CD1C4-3AE7-4635-870C-C8EE14C151DC}" type="presParOf" srcId="{48CDA2C6-A717-444B-89C1-3689A317CAD6}" destId="{94D9DD3D-5CE3-471A-8621-FDE4740355EC}" srcOrd="1" destOrd="0" presId="urn:microsoft.com/office/officeart/2005/8/layout/hierarchy3"/>
    <dgm:cxn modelId="{1F42C5AD-2284-4401-9B06-8C40286D8F4E}" type="presParOf" srcId="{94D9DD3D-5CE3-471A-8621-FDE4740355EC}" destId="{519056FD-9EC4-4D45-BA9C-E6014303F328}" srcOrd="0" destOrd="0" presId="urn:microsoft.com/office/officeart/2005/8/layout/hierarchy3"/>
    <dgm:cxn modelId="{8A2B6F31-50F4-4FEB-A2F1-9DC4AE207650}" type="presParOf" srcId="{519056FD-9EC4-4D45-BA9C-E6014303F328}" destId="{60A99348-6EF2-4C5D-8903-16B2F6016F64}" srcOrd="0" destOrd="0" presId="urn:microsoft.com/office/officeart/2005/8/layout/hierarchy3"/>
    <dgm:cxn modelId="{77E089DA-9FCA-490E-AB02-E608F84AB174}" type="presParOf" srcId="{519056FD-9EC4-4D45-BA9C-E6014303F328}" destId="{D5061A59-347B-47ED-ABC7-765D3D1BB65C}" srcOrd="1" destOrd="0" presId="urn:microsoft.com/office/officeart/2005/8/layout/hierarchy3"/>
    <dgm:cxn modelId="{5C640FAA-5B97-4C42-A1FE-1A652FB3A133}" type="presParOf" srcId="{94D9DD3D-5CE3-471A-8621-FDE4740355EC}" destId="{4B2C4CD7-3DE2-4852-AE3E-DA697FBED3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5C417E-68C8-4D0D-96D6-F0636D29DD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0B1ED27-6B4F-4F8C-B171-038503E9E7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Top Category:</a:t>
          </a:r>
          <a:r>
            <a:rPr lang="en-GB" dirty="0"/>
            <a:t> Bikes, especially ROAD Bikes(81% sales)</a:t>
          </a:r>
          <a:endParaRPr lang="en-US" dirty="0"/>
        </a:p>
      </dgm:t>
    </dgm:pt>
    <dgm:pt modelId="{7DAF498F-7939-4E9F-A2D2-938735F5C12A}" type="parTrans" cxnId="{3EBD483F-F114-4020-B956-08531E7F1013}">
      <dgm:prSet/>
      <dgm:spPr/>
      <dgm:t>
        <a:bodyPr/>
        <a:lstStyle/>
        <a:p>
          <a:endParaRPr lang="en-US"/>
        </a:p>
      </dgm:t>
    </dgm:pt>
    <dgm:pt modelId="{DA26B618-2852-4B89-87B3-019E9511CD50}" type="sibTrans" cxnId="{3EBD483F-F114-4020-B956-08531E7F1013}">
      <dgm:prSet/>
      <dgm:spPr/>
      <dgm:t>
        <a:bodyPr/>
        <a:lstStyle/>
        <a:p>
          <a:endParaRPr lang="en-US"/>
        </a:p>
      </dgm:t>
    </dgm:pt>
    <dgm:pt modelId="{2AB3FF20-6AC1-492C-B6CA-6228DC0E53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Least Performing Category:</a:t>
          </a:r>
          <a:r>
            <a:rPr lang="en-GB" dirty="0"/>
            <a:t> Accessories( 4%)</a:t>
          </a:r>
          <a:endParaRPr lang="en-US" dirty="0"/>
        </a:p>
      </dgm:t>
    </dgm:pt>
    <dgm:pt modelId="{17B33A1B-73C4-49B0-918E-47EDBD49672D}" type="parTrans" cxnId="{95943151-1EB3-43FB-BA62-5C68FF555EAD}">
      <dgm:prSet/>
      <dgm:spPr/>
      <dgm:t>
        <a:bodyPr/>
        <a:lstStyle/>
        <a:p>
          <a:endParaRPr lang="en-US"/>
        </a:p>
      </dgm:t>
    </dgm:pt>
    <dgm:pt modelId="{7756456D-DADC-4328-AE89-204143C1F7DE}" type="sibTrans" cxnId="{95943151-1EB3-43FB-BA62-5C68FF555EAD}">
      <dgm:prSet/>
      <dgm:spPr/>
      <dgm:t>
        <a:bodyPr/>
        <a:lstStyle/>
        <a:p>
          <a:endParaRPr lang="en-US"/>
        </a:p>
      </dgm:t>
    </dgm:pt>
    <dgm:pt modelId="{506EA058-933B-44C4-9616-A0242E23292E}" type="pres">
      <dgm:prSet presAssocID="{805C417E-68C8-4D0D-96D6-F0636D29DD86}" presName="root" presStyleCnt="0">
        <dgm:presLayoutVars>
          <dgm:dir/>
          <dgm:resizeHandles val="exact"/>
        </dgm:presLayoutVars>
      </dgm:prSet>
      <dgm:spPr/>
    </dgm:pt>
    <dgm:pt modelId="{1E1477A2-8FE0-46DA-A7CB-1F6403D869AE}" type="pres">
      <dgm:prSet presAssocID="{80B1ED27-6B4F-4F8C-B171-038503E9E7AF}" presName="compNode" presStyleCnt="0"/>
      <dgm:spPr/>
    </dgm:pt>
    <dgm:pt modelId="{0DEB8EB7-0772-49E9-9E1F-2B6102C3216F}" type="pres">
      <dgm:prSet presAssocID="{80B1ED27-6B4F-4F8C-B171-038503E9E7AF}" presName="iconBgRect" presStyleLbl="bgShp" presStyleIdx="0" presStyleCnt="2"/>
      <dgm:spPr/>
    </dgm:pt>
    <dgm:pt modelId="{2818AB39-C69F-485A-AFA6-CDEB703A2990}" type="pres">
      <dgm:prSet presAssocID="{80B1ED27-6B4F-4F8C-B171-038503E9E7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16588BC5-0A65-4C63-B9BE-72B2412508CB}" type="pres">
      <dgm:prSet presAssocID="{80B1ED27-6B4F-4F8C-B171-038503E9E7AF}" presName="spaceRect" presStyleCnt="0"/>
      <dgm:spPr/>
    </dgm:pt>
    <dgm:pt modelId="{1F2334B2-48F5-4535-85F9-3BA78A3C96EA}" type="pres">
      <dgm:prSet presAssocID="{80B1ED27-6B4F-4F8C-B171-038503E9E7AF}" presName="textRect" presStyleLbl="revTx" presStyleIdx="0" presStyleCnt="2">
        <dgm:presLayoutVars>
          <dgm:chMax val="1"/>
          <dgm:chPref val="1"/>
        </dgm:presLayoutVars>
      </dgm:prSet>
      <dgm:spPr/>
    </dgm:pt>
    <dgm:pt modelId="{3D6C1E56-365B-4BD7-98A1-8870A14D3491}" type="pres">
      <dgm:prSet presAssocID="{DA26B618-2852-4B89-87B3-019E9511CD50}" presName="sibTrans" presStyleCnt="0"/>
      <dgm:spPr/>
    </dgm:pt>
    <dgm:pt modelId="{AB9E96BB-1367-4C6F-8243-9E5050CCC09D}" type="pres">
      <dgm:prSet presAssocID="{2AB3FF20-6AC1-492C-B6CA-6228DC0E53F1}" presName="compNode" presStyleCnt="0"/>
      <dgm:spPr/>
    </dgm:pt>
    <dgm:pt modelId="{2D421E83-94AF-4717-929A-E73CDCD9399B}" type="pres">
      <dgm:prSet presAssocID="{2AB3FF20-6AC1-492C-B6CA-6228DC0E53F1}" presName="iconBgRect" presStyleLbl="bgShp" presStyleIdx="1" presStyleCnt="2"/>
      <dgm:spPr/>
    </dgm:pt>
    <dgm:pt modelId="{22211C41-099B-42D4-93C8-E682D1D5F8D2}" type="pres">
      <dgm:prSet presAssocID="{2AB3FF20-6AC1-492C-B6CA-6228DC0E53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heels"/>
        </a:ext>
      </dgm:extLst>
    </dgm:pt>
    <dgm:pt modelId="{B7D4A373-479F-4383-8152-1834A4298D14}" type="pres">
      <dgm:prSet presAssocID="{2AB3FF20-6AC1-492C-B6CA-6228DC0E53F1}" presName="spaceRect" presStyleCnt="0"/>
      <dgm:spPr/>
    </dgm:pt>
    <dgm:pt modelId="{5A5A7D6B-B344-4F3F-A947-B36D2E842BE4}" type="pres">
      <dgm:prSet presAssocID="{2AB3FF20-6AC1-492C-B6CA-6228DC0E53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D5E5414-9B9C-44D5-8C69-6DF4415862E7}" type="presOf" srcId="{805C417E-68C8-4D0D-96D6-F0636D29DD86}" destId="{506EA058-933B-44C4-9616-A0242E23292E}" srcOrd="0" destOrd="0" presId="urn:microsoft.com/office/officeart/2018/5/layout/IconCircleLabelList"/>
    <dgm:cxn modelId="{3EBD483F-F114-4020-B956-08531E7F1013}" srcId="{805C417E-68C8-4D0D-96D6-F0636D29DD86}" destId="{80B1ED27-6B4F-4F8C-B171-038503E9E7AF}" srcOrd="0" destOrd="0" parTransId="{7DAF498F-7939-4E9F-A2D2-938735F5C12A}" sibTransId="{DA26B618-2852-4B89-87B3-019E9511CD50}"/>
    <dgm:cxn modelId="{95943151-1EB3-43FB-BA62-5C68FF555EAD}" srcId="{805C417E-68C8-4D0D-96D6-F0636D29DD86}" destId="{2AB3FF20-6AC1-492C-B6CA-6228DC0E53F1}" srcOrd="1" destOrd="0" parTransId="{17B33A1B-73C4-49B0-918E-47EDBD49672D}" sibTransId="{7756456D-DADC-4328-AE89-204143C1F7DE}"/>
    <dgm:cxn modelId="{1186278C-00EA-4630-BD9C-B8731397A8B8}" type="presOf" srcId="{2AB3FF20-6AC1-492C-B6CA-6228DC0E53F1}" destId="{5A5A7D6B-B344-4F3F-A947-B36D2E842BE4}" srcOrd="0" destOrd="0" presId="urn:microsoft.com/office/officeart/2018/5/layout/IconCircleLabelList"/>
    <dgm:cxn modelId="{4730A7F6-750B-4485-9ECE-5C7A859D75D0}" type="presOf" srcId="{80B1ED27-6B4F-4F8C-B171-038503E9E7AF}" destId="{1F2334B2-48F5-4535-85F9-3BA78A3C96EA}" srcOrd="0" destOrd="0" presId="urn:microsoft.com/office/officeart/2018/5/layout/IconCircleLabelList"/>
    <dgm:cxn modelId="{12AB2F8A-C750-4CA4-8832-E62C2AA15CD5}" type="presParOf" srcId="{506EA058-933B-44C4-9616-A0242E23292E}" destId="{1E1477A2-8FE0-46DA-A7CB-1F6403D869AE}" srcOrd="0" destOrd="0" presId="urn:microsoft.com/office/officeart/2018/5/layout/IconCircleLabelList"/>
    <dgm:cxn modelId="{89F0CC0F-07D1-4AFE-BB11-EE0503E041FE}" type="presParOf" srcId="{1E1477A2-8FE0-46DA-A7CB-1F6403D869AE}" destId="{0DEB8EB7-0772-49E9-9E1F-2B6102C3216F}" srcOrd="0" destOrd="0" presId="urn:microsoft.com/office/officeart/2018/5/layout/IconCircleLabelList"/>
    <dgm:cxn modelId="{A638A98C-60D4-4849-B967-4567D3ED35B3}" type="presParOf" srcId="{1E1477A2-8FE0-46DA-A7CB-1F6403D869AE}" destId="{2818AB39-C69F-485A-AFA6-CDEB703A2990}" srcOrd="1" destOrd="0" presId="urn:microsoft.com/office/officeart/2018/5/layout/IconCircleLabelList"/>
    <dgm:cxn modelId="{71D7AB26-F256-4BFA-B2F6-0776EEEEE550}" type="presParOf" srcId="{1E1477A2-8FE0-46DA-A7CB-1F6403D869AE}" destId="{16588BC5-0A65-4C63-B9BE-72B2412508CB}" srcOrd="2" destOrd="0" presId="urn:microsoft.com/office/officeart/2018/5/layout/IconCircleLabelList"/>
    <dgm:cxn modelId="{7246743C-7182-410A-B0FE-865C62E45CC0}" type="presParOf" srcId="{1E1477A2-8FE0-46DA-A7CB-1F6403D869AE}" destId="{1F2334B2-48F5-4535-85F9-3BA78A3C96EA}" srcOrd="3" destOrd="0" presId="urn:microsoft.com/office/officeart/2018/5/layout/IconCircleLabelList"/>
    <dgm:cxn modelId="{20904AF1-B3DB-4AA5-95DF-456459EE2135}" type="presParOf" srcId="{506EA058-933B-44C4-9616-A0242E23292E}" destId="{3D6C1E56-365B-4BD7-98A1-8870A14D3491}" srcOrd="1" destOrd="0" presId="urn:microsoft.com/office/officeart/2018/5/layout/IconCircleLabelList"/>
    <dgm:cxn modelId="{06366BB9-0BC6-48FC-BC8B-6431999AF402}" type="presParOf" srcId="{506EA058-933B-44C4-9616-A0242E23292E}" destId="{AB9E96BB-1367-4C6F-8243-9E5050CCC09D}" srcOrd="2" destOrd="0" presId="urn:microsoft.com/office/officeart/2018/5/layout/IconCircleLabelList"/>
    <dgm:cxn modelId="{AB1813CC-2702-4D36-AB39-07C496325BA6}" type="presParOf" srcId="{AB9E96BB-1367-4C6F-8243-9E5050CCC09D}" destId="{2D421E83-94AF-4717-929A-E73CDCD9399B}" srcOrd="0" destOrd="0" presId="urn:microsoft.com/office/officeart/2018/5/layout/IconCircleLabelList"/>
    <dgm:cxn modelId="{DE9AB0F9-4A40-4593-B274-D2252E7E5DD6}" type="presParOf" srcId="{AB9E96BB-1367-4C6F-8243-9E5050CCC09D}" destId="{22211C41-099B-42D4-93C8-E682D1D5F8D2}" srcOrd="1" destOrd="0" presId="urn:microsoft.com/office/officeart/2018/5/layout/IconCircleLabelList"/>
    <dgm:cxn modelId="{97E7D802-1B02-46E4-A7A6-6ACAB68BCB8C}" type="presParOf" srcId="{AB9E96BB-1367-4C6F-8243-9E5050CCC09D}" destId="{B7D4A373-479F-4383-8152-1834A4298D14}" srcOrd="2" destOrd="0" presId="urn:microsoft.com/office/officeart/2018/5/layout/IconCircleLabelList"/>
    <dgm:cxn modelId="{4A4FC0BF-5A79-4BCE-8144-68ADE2662F6A}" type="presParOf" srcId="{AB9E96BB-1367-4C6F-8243-9E5050CCC09D}" destId="{5A5A7D6B-B344-4F3F-A947-B36D2E842B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A137F8-1199-4A30-8E5D-1C3093D8F5F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B9D14A3-C5F5-4922-B857-C4A2A553F3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Online Sales:</a:t>
          </a:r>
          <a:r>
            <a:rPr lang="en-GB"/>
            <a:t> $32.3M</a:t>
          </a:r>
          <a:endParaRPr lang="en-US"/>
        </a:p>
      </dgm:t>
    </dgm:pt>
    <dgm:pt modelId="{FE29F6EC-7031-411C-B117-AB97ECF8E9FC}" type="parTrans" cxnId="{43AEF826-65B5-4CA7-A089-449AE1C8815F}">
      <dgm:prSet/>
      <dgm:spPr/>
      <dgm:t>
        <a:bodyPr/>
        <a:lstStyle/>
        <a:p>
          <a:endParaRPr lang="en-US"/>
        </a:p>
      </dgm:t>
    </dgm:pt>
    <dgm:pt modelId="{825BDD58-6B2E-4446-9888-851F20BFE7EC}" type="sibTrans" cxnId="{43AEF826-65B5-4CA7-A089-449AE1C8815F}">
      <dgm:prSet/>
      <dgm:spPr/>
      <dgm:t>
        <a:bodyPr/>
        <a:lstStyle/>
        <a:p>
          <a:endParaRPr lang="en-US"/>
        </a:p>
      </dgm:t>
    </dgm:pt>
    <dgm:pt modelId="{C707EF84-EF5F-44C3-826A-1ADB8758D8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High volume, lower average order value ($1,210)</a:t>
          </a:r>
          <a:endParaRPr lang="en-US"/>
        </a:p>
      </dgm:t>
    </dgm:pt>
    <dgm:pt modelId="{B1339332-5DDB-474E-A5A4-5F31D0862C0B}" type="parTrans" cxnId="{E34F8EB1-7826-455D-A05F-B6BD893FD066}">
      <dgm:prSet/>
      <dgm:spPr/>
      <dgm:t>
        <a:bodyPr/>
        <a:lstStyle/>
        <a:p>
          <a:endParaRPr lang="en-US"/>
        </a:p>
      </dgm:t>
    </dgm:pt>
    <dgm:pt modelId="{EBAB28EE-D22B-414A-A9E9-AFC0F2EED6E9}" type="sibTrans" cxnId="{E34F8EB1-7826-455D-A05F-B6BD893FD066}">
      <dgm:prSet/>
      <dgm:spPr/>
      <dgm:t>
        <a:bodyPr/>
        <a:lstStyle/>
        <a:p>
          <a:endParaRPr lang="en-US"/>
        </a:p>
      </dgm:t>
    </dgm:pt>
    <dgm:pt modelId="{30D9A16A-4E99-4291-90C7-92E634783E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Offline Sales:</a:t>
          </a:r>
          <a:r>
            <a:rPr lang="en-GB"/>
            <a:t> $108.3M</a:t>
          </a:r>
          <a:endParaRPr lang="en-US"/>
        </a:p>
      </dgm:t>
    </dgm:pt>
    <dgm:pt modelId="{40C0BEB0-8E3E-4A47-B478-67147A47106E}" type="parTrans" cxnId="{C3A2F3BB-B669-48E0-924C-F7970CF430EB}">
      <dgm:prSet/>
      <dgm:spPr/>
      <dgm:t>
        <a:bodyPr/>
        <a:lstStyle/>
        <a:p>
          <a:endParaRPr lang="en-US"/>
        </a:p>
      </dgm:t>
    </dgm:pt>
    <dgm:pt modelId="{15785BBA-2E4C-4ABC-929B-9CDCA583D4AC}" type="sibTrans" cxnId="{C3A2F3BB-B669-48E0-924C-F7970CF430EB}">
      <dgm:prSet/>
      <dgm:spPr/>
      <dgm:t>
        <a:bodyPr/>
        <a:lstStyle/>
        <a:p>
          <a:endParaRPr lang="en-US"/>
        </a:p>
      </dgm:t>
    </dgm:pt>
    <dgm:pt modelId="{DA0BE023-68B5-44CB-BCCF-586831BF075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Lower volume, higher average order value ($28,450)</a:t>
          </a:r>
          <a:endParaRPr lang="en-US"/>
        </a:p>
      </dgm:t>
    </dgm:pt>
    <dgm:pt modelId="{84C91286-146B-4F03-9709-D7F7D9BF4D35}" type="parTrans" cxnId="{A288633D-D5D3-4847-AF24-C8C977A02B61}">
      <dgm:prSet/>
      <dgm:spPr/>
      <dgm:t>
        <a:bodyPr/>
        <a:lstStyle/>
        <a:p>
          <a:endParaRPr lang="en-US"/>
        </a:p>
      </dgm:t>
    </dgm:pt>
    <dgm:pt modelId="{C87FBF83-E0D5-47C8-91D6-BB9EE07A0BD3}" type="sibTrans" cxnId="{A288633D-D5D3-4847-AF24-C8C977A02B61}">
      <dgm:prSet/>
      <dgm:spPr/>
      <dgm:t>
        <a:bodyPr/>
        <a:lstStyle/>
        <a:p>
          <a:endParaRPr lang="en-US"/>
        </a:p>
      </dgm:t>
    </dgm:pt>
    <dgm:pt modelId="{2057C8C7-510D-4482-9F7D-D0BB4BF32705}" type="pres">
      <dgm:prSet presAssocID="{D4A137F8-1199-4A30-8E5D-1C3093D8F5F2}" presName="root" presStyleCnt="0">
        <dgm:presLayoutVars>
          <dgm:dir/>
          <dgm:resizeHandles val="exact"/>
        </dgm:presLayoutVars>
      </dgm:prSet>
      <dgm:spPr/>
    </dgm:pt>
    <dgm:pt modelId="{1F5A6A59-D020-402E-AC4B-49B183F47C9A}" type="pres">
      <dgm:prSet presAssocID="{8B9D14A3-C5F5-4922-B857-C4A2A553F3D7}" presName="compNode" presStyleCnt="0"/>
      <dgm:spPr/>
    </dgm:pt>
    <dgm:pt modelId="{0E049779-B8A9-45DE-922C-C67C396AC61A}" type="pres">
      <dgm:prSet presAssocID="{8B9D14A3-C5F5-4922-B857-C4A2A553F3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5CFD5EE-00D9-4828-A890-E1CCE5C27CF4}" type="pres">
      <dgm:prSet presAssocID="{8B9D14A3-C5F5-4922-B857-C4A2A553F3D7}" presName="iconSpace" presStyleCnt="0"/>
      <dgm:spPr/>
    </dgm:pt>
    <dgm:pt modelId="{5F939BEC-0A26-4F9F-B3DA-7A4A69666308}" type="pres">
      <dgm:prSet presAssocID="{8B9D14A3-C5F5-4922-B857-C4A2A553F3D7}" presName="parTx" presStyleLbl="revTx" presStyleIdx="0" presStyleCnt="4">
        <dgm:presLayoutVars>
          <dgm:chMax val="0"/>
          <dgm:chPref val="0"/>
        </dgm:presLayoutVars>
      </dgm:prSet>
      <dgm:spPr/>
    </dgm:pt>
    <dgm:pt modelId="{F3541D29-B690-4E0B-A818-DD84DB4EC21B}" type="pres">
      <dgm:prSet presAssocID="{8B9D14A3-C5F5-4922-B857-C4A2A553F3D7}" presName="txSpace" presStyleCnt="0"/>
      <dgm:spPr/>
    </dgm:pt>
    <dgm:pt modelId="{EE0B40C2-C310-46CD-BF07-D8EF3D5B7FBF}" type="pres">
      <dgm:prSet presAssocID="{8B9D14A3-C5F5-4922-B857-C4A2A553F3D7}" presName="desTx" presStyleLbl="revTx" presStyleIdx="1" presStyleCnt="4">
        <dgm:presLayoutVars/>
      </dgm:prSet>
      <dgm:spPr/>
    </dgm:pt>
    <dgm:pt modelId="{7DF483EC-0330-4489-8CBE-0C8A1CC1FB43}" type="pres">
      <dgm:prSet presAssocID="{825BDD58-6B2E-4446-9888-851F20BFE7EC}" presName="sibTrans" presStyleCnt="0"/>
      <dgm:spPr/>
    </dgm:pt>
    <dgm:pt modelId="{0DAEB2AB-15EA-45E7-A3B3-AC7C58291D14}" type="pres">
      <dgm:prSet presAssocID="{30D9A16A-4E99-4291-90C7-92E634783E9B}" presName="compNode" presStyleCnt="0"/>
      <dgm:spPr/>
    </dgm:pt>
    <dgm:pt modelId="{F88DBE1B-15C6-4E54-B72C-29FC37D1C77C}" type="pres">
      <dgm:prSet presAssocID="{30D9A16A-4E99-4291-90C7-92E634783E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800E4C25-2910-400C-BE20-A882EAABFD2D}" type="pres">
      <dgm:prSet presAssocID="{30D9A16A-4E99-4291-90C7-92E634783E9B}" presName="iconSpace" presStyleCnt="0"/>
      <dgm:spPr/>
    </dgm:pt>
    <dgm:pt modelId="{C99B49D8-E9E6-4F5C-8872-298060AE2B73}" type="pres">
      <dgm:prSet presAssocID="{30D9A16A-4E99-4291-90C7-92E634783E9B}" presName="parTx" presStyleLbl="revTx" presStyleIdx="2" presStyleCnt="4">
        <dgm:presLayoutVars>
          <dgm:chMax val="0"/>
          <dgm:chPref val="0"/>
        </dgm:presLayoutVars>
      </dgm:prSet>
      <dgm:spPr/>
    </dgm:pt>
    <dgm:pt modelId="{A4460BC6-A480-4781-9420-4F14DD88C24B}" type="pres">
      <dgm:prSet presAssocID="{30D9A16A-4E99-4291-90C7-92E634783E9B}" presName="txSpace" presStyleCnt="0"/>
      <dgm:spPr/>
    </dgm:pt>
    <dgm:pt modelId="{C522A2CD-87BE-4064-B3F2-B83A9A7864A0}" type="pres">
      <dgm:prSet presAssocID="{30D9A16A-4E99-4291-90C7-92E634783E9B}" presName="desTx" presStyleLbl="revTx" presStyleIdx="3" presStyleCnt="4">
        <dgm:presLayoutVars/>
      </dgm:prSet>
      <dgm:spPr/>
    </dgm:pt>
  </dgm:ptLst>
  <dgm:cxnLst>
    <dgm:cxn modelId="{43AEF826-65B5-4CA7-A089-449AE1C8815F}" srcId="{D4A137F8-1199-4A30-8E5D-1C3093D8F5F2}" destId="{8B9D14A3-C5F5-4922-B857-C4A2A553F3D7}" srcOrd="0" destOrd="0" parTransId="{FE29F6EC-7031-411C-B117-AB97ECF8E9FC}" sibTransId="{825BDD58-6B2E-4446-9888-851F20BFE7EC}"/>
    <dgm:cxn modelId="{DC03393C-BF73-4729-BE89-0F3F0217E968}" type="presOf" srcId="{8B9D14A3-C5F5-4922-B857-C4A2A553F3D7}" destId="{5F939BEC-0A26-4F9F-B3DA-7A4A69666308}" srcOrd="0" destOrd="0" presId="urn:microsoft.com/office/officeart/2018/5/layout/CenteredIconLabelDescriptionList"/>
    <dgm:cxn modelId="{A288633D-D5D3-4847-AF24-C8C977A02B61}" srcId="{30D9A16A-4E99-4291-90C7-92E634783E9B}" destId="{DA0BE023-68B5-44CB-BCCF-586831BF0751}" srcOrd="0" destOrd="0" parTransId="{84C91286-146B-4F03-9709-D7F7D9BF4D35}" sibTransId="{C87FBF83-E0D5-47C8-91D6-BB9EE07A0BD3}"/>
    <dgm:cxn modelId="{8D1D2165-E35B-419C-B82A-4726C3A36837}" type="presOf" srcId="{D4A137F8-1199-4A30-8E5D-1C3093D8F5F2}" destId="{2057C8C7-510D-4482-9F7D-D0BB4BF32705}" srcOrd="0" destOrd="0" presId="urn:microsoft.com/office/officeart/2018/5/layout/CenteredIconLabelDescriptionList"/>
    <dgm:cxn modelId="{1425C14B-246F-4B32-BE6E-786EE3C3C9C8}" type="presOf" srcId="{DA0BE023-68B5-44CB-BCCF-586831BF0751}" destId="{C522A2CD-87BE-4064-B3F2-B83A9A7864A0}" srcOrd="0" destOrd="0" presId="urn:microsoft.com/office/officeart/2018/5/layout/CenteredIconLabelDescriptionList"/>
    <dgm:cxn modelId="{E34F8EB1-7826-455D-A05F-B6BD893FD066}" srcId="{8B9D14A3-C5F5-4922-B857-C4A2A553F3D7}" destId="{C707EF84-EF5F-44C3-826A-1ADB8758D840}" srcOrd="0" destOrd="0" parTransId="{B1339332-5DDB-474E-A5A4-5F31D0862C0B}" sibTransId="{EBAB28EE-D22B-414A-A9E9-AFC0F2EED6E9}"/>
    <dgm:cxn modelId="{C3A2F3BB-B669-48E0-924C-F7970CF430EB}" srcId="{D4A137F8-1199-4A30-8E5D-1C3093D8F5F2}" destId="{30D9A16A-4E99-4291-90C7-92E634783E9B}" srcOrd="1" destOrd="0" parTransId="{40C0BEB0-8E3E-4A47-B478-67147A47106E}" sibTransId="{15785BBA-2E4C-4ABC-929B-9CDCA583D4AC}"/>
    <dgm:cxn modelId="{7CEC00FF-679E-4438-90D8-E99724FE9FF9}" type="presOf" srcId="{C707EF84-EF5F-44C3-826A-1ADB8758D840}" destId="{EE0B40C2-C310-46CD-BF07-D8EF3D5B7FBF}" srcOrd="0" destOrd="0" presId="urn:microsoft.com/office/officeart/2018/5/layout/CenteredIconLabelDescriptionList"/>
    <dgm:cxn modelId="{2AE145FF-8268-4213-9B31-48C0657FDE1D}" type="presOf" srcId="{30D9A16A-4E99-4291-90C7-92E634783E9B}" destId="{C99B49D8-E9E6-4F5C-8872-298060AE2B73}" srcOrd="0" destOrd="0" presId="urn:microsoft.com/office/officeart/2018/5/layout/CenteredIconLabelDescriptionList"/>
    <dgm:cxn modelId="{447F75C8-4455-435B-9B32-438B7AAC9900}" type="presParOf" srcId="{2057C8C7-510D-4482-9F7D-D0BB4BF32705}" destId="{1F5A6A59-D020-402E-AC4B-49B183F47C9A}" srcOrd="0" destOrd="0" presId="urn:microsoft.com/office/officeart/2018/5/layout/CenteredIconLabelDescriptionList"/>
    <dgm:cxn modelId="{7F932323-3FF8-4FA1-9813-D3E548908899}" type="presParOf" srcId="{1F5A6A59-D020-402E-AC4B-49B183F47C9A}" destId="{0E049779-B8A9-45DE-922C-C67C396AC61A}" srcOrd="0" destOrd="0" presId="urn:microsoft.com/office/officeart/2018/5/layout/CenteredIconLabelDescriptionList"/>
    <dgm:cxn modelId="{E5642F3A-CA94-4CC8-AE39-A1B93DC5AAA9}" type="presParOf" srcId="{1F5A6A59-D020-402E-AC4B-49B183F47C9A}" destId="{65CFD5EE-00D9-4828-A890-E1CCE5C27CF4}" srcOrd="1" destOrd="0" presId="urn:microsoft.com/office/officeart/2018/5/layout/CenteredIconLabelDescriptionList"/>
    <dgm:cxn modelId="{450EAA7B-43C0-413B-90E3-C22532DF8A86}" type="presParOf" srcId="{1F5A6A59-D020-402E-AC4B-49B183F47C9A}" destId="{5F939BEC-0A26-4F9F-B3DA-7A4A69666308}" srcOrd="2" destOrd="0" presId="urn:microsoft.com/office/officeart/2018/5/layout/CenteredIconLabelDescriptionList"/>
    <dgm:cxn modelId="{9F4E08E2-3F3B-4188-AC62-4B1B7C382F26}" type="presParOf" srcId="{1F5A6A59-D020-402E-AC4B-49B183F47C9A}" destId="{F3541D29-B690-4E0B-A818-DD84DB4EC21B}" srcOrd="3" destOrd="0" presId="urn:microsoft.com/office/officeart/2018/5/layout/CenteredIconLabelDescriptionList"/>
    <dgm:cxn modelId="{4064E940-0FAD-48FF-A76A-47F85E824D35}" type="presParOf" srcId="{1F5A6A59-D020-402E-AC4B-49B183F47C9A}" destId="{EE0B40C2-C310-46CD-BF07-D8EF3D5B7FBF}" srcOrd="4" destOrd="0" presId="urn:microsoft.com/office/officeart/2018/5/layout/CenteredIconLabelDescriptionList"/>
    <dgm:cxn modelId="{FB9DBA7C-B611-4186-A7D9-5F75640E9377}" type="presParOf" srcId="{2057C8C7-510D-4482-9F7D-D0BB4BF32705}" destId="{7DF483EC-0330-4489-8CBE-0C8A1CC1FB43}" srcOrd="1" destOrd="0" presId="urn:microsoft.com/office/officeart/2018/5/layout/CenteredIconLabelDescriptionList"/>
    <dgm:cxn modelId="{D9543929-2DF9-4633-88B6-6822537D4848}" type="presParOf" srcId="{2057C8C7-510D-4482-9F7D-D0BB4BF32705}" destId="{0DAEB2AB-15EA-45E7-A3B3-AC7C58291D14}" srcOrd="2" destOrd="0" presId="urn:microsoft.com/office/officeart/2018/5/layout/CenteredIconLabelDescriptionList"/>
    <dgm:cxn modelId="{8A8CE0BD-5970-44AF-A35B-C2E5FEE1C0B5}" type="presParOf" srcId="{0DAEB2AB-15EA-45E7-A3B3-AC7C58291D14}" destId="{F88DBE1B-15C6-4E54-B72C-29FC37D1C77C}" srcOrd="0" destOrd="0" presId="urn:microsoft.com/office/officeart/2018/5/layout/CenteredIconLabelDescriptionList"/>
    <dgm:cxn modelId="{47AF5981-6295-4A2D-B2E6-FF9DCCCBFB9B}" type="presParOf" srcId="{0DAEB2AB-15EA-45E7-A3B3-AC7C58291D14}" destId="{800E4C25-2910-400C-BE20-A882EAABFD2D}" srcOrd="1" destOrd="0" presId="urn:microsoft.com/office/officeart/2018/5/layout/CenteredIconLabelDescriptionList"/>
    <dgm:cxn modelId="{D4FCE444-1B55-4593-8D0C-0436FE61CE07}" type="presParOf" srcId="{0DAEB2AB-15EA-45E7-A3B3-AC7C58291D14}" destId="{C99B49D8-E9E6-4F5C-8872-298060AE2B73}" srcOrd="2" destOrd="0" presId="urn:microsoft.com/office/officeart/2018/5/layout/CenteredIconLabelDescriptionList"/>
    <dgm:cxn modelId="{87B9703B-A4BB-4586-A05C-45EF1D767D02}" type="presParOf" srcId="{0DAEB2AB-15EA-45E7-A3B3-AC7C58291D14}" destId="{A4460BC6-A480-4781-9420-4F14DD88C24B}" srcOrd="3" destOrd="0" presId="urn:microsoft.com/office/officeart/2018/5/layout/CenteredIconLabelDescriptionList"/>
    <dgm:cxn modelId="{9D3BD380-5260-4370-8EF4-E39AC2E1117F}" type="presParOf" srcId="{0DAEB2AB-15EA-45E7-A3B3-AC7C58291D14}" destId="{C522A2CD-87BE-4064-B3F2-B83A9A7864A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C90663-8E04-4CEF-A86C-6AED7A649E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A39ECF-1C98-44D7-BE9A-50332348AE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Focus on USA Market and Bike Category</a:t>
          </a:r>
          <a:endParaRPr lang="en-US" dirty="0"/>
        </a:p>
      </dgm:t>
    </dgm:pt>
    <dgm:pt modelId="{B87EAD04-AAD5-4F00-8CFF-23A336740AFC}" type="parTrans" cxnId="{3A395720-F706-439D-A09B-10611B256B40}">
      <dgm:prSet/>
      <dgm:spPr/>
      <dgm:t>
        <a:bodyPr/>
        <a:lstStyle/>
        <a:p>
          <a:endParaRPr lang="en-US"/>
        </a:p>
      </dgm:t>
    </dgm:pt>
    <dgm:pt modelId="{E6843618-AA32-4EC3-88F2-F2C8A3F19360}" type="sibTrans" cxnId="{3A395720-F706-439D-A09B-10611B256B40}">
      <dgm:prSet/>
      <dgm:spPr/>
      <dgm:t>
        <a:bodyPr/>
        <a:lstStyle/>
        <a:p>
          <a:endParaRPr lang="en-US"/>
        </a:p>
      </dgm:t>
    </dgm:pt>
    <dgm:pt modelId="{2A97FD0A-E90B-45A0-8C34-5327A67614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Increase Online Order SALES By Developing USER Friendly Interfaces For the Online Sales</a:t>
          </a:r>
          <a:endParaRPr lang="en-US" dirty="0"/>
        </a:p>
      </dgm:t>
    </dgm:pt>
    <dgm:pt modelId="{6B1003DA-4C51-4A79-BD7C-4FDA96A4D236}" type="parTrans" cxnId="{E212B205-49A7-4C35-BE9B-04E2D39B742D}">
      <dgm:prSet/>
      <dgm:spPr/>
      <dgm:t>
        <a:bodyPr/>
        <a:lstStyle/>
        <a:p>
          <a:endParaRPr lang="en-US"/>
        </a:p>
      </dgm:t>
    </dgm:pt>
    <dgm:pt modelId="{BCB37F38-5DB2-4196-B30C-0665F07021FB}" type="sibTrans" cxnId="{E212B205-49A7-4C35-BE9B-04E2D39B742D}">
      <dgm:prSet/>
      <dgm:spPr/>
      <dgm:t>
        <a:bodyPr/>
        <a:lstStyle/>
        <a:p>
          <a:endParaRPr lang="en-US"/>
        </a:p>
      </dgm:t>
    </dgm:pt>
    <dgm:pt modelId="{13AB2545-E98F-4A9E-84DB-B59C5904B5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Leverage Top Sales Strategies</a:t>
          </a:r>
          <a:endParaRPr lang="en-US" dirty="0"/>
        </a:p>
      </dgm:t>
    </dgm:pt>
    <dgm:pt modelId="{B10736E1-4854-45FA-A8A3-CE46805A4135}" type="parTrans" cxnId="{E11661F0-54E1-4D7C-A6D6-9AC84F603053}">
      <dgm:prSet/>
      <dgm:spPr/>
      <dgm:t>
        <a:bodyPr/>
        <a:lstStyle/>
        <a:p>
          <a:endParaRPr lang="en-US"/>
        </a:p>
      </dgm:t>
    </dgm:pt>
    <dgm:pt modelId="{74F08CD9-376D-4E06-82C7-CDE4F0882DE1}" type="sibTrans" cxnId="{E11661F0-54E1-4D7C-A6D6-9AC84F603053}">
      <dgm:prSet/>
      <dgm:spPr/>
      <dgm:t>
        <a:bodyPr/>
        <a:lstStyle/>
        <a:p>
          <a:endParaRPr lang="en-US"/>
        </a:p>
      </dgm:t>
    </dgm:pt>
    <dgm:pt modelId="{44C5A4CE-E743-45CA-A487-057893F948DE}" type="pres">
      <dgm:prSet presAssocID="{3AC90663-8E04-4CEF-A86C-6AED7A649EA3}" presName="root" presStyleCnt="0">
        <dgm:presLayoutVars>
          <dgm:dir/>
          <dgm:resizeHandles val="exact"/>
        </dgm:presLayoutVars>
      </dgm:prSet>
      <dgm:spPr/>
    </dgm:pt>
    <dgm:pt modelId="{7BCE2476-C86A-4309-9087-9E890C846A01}" type="pres">
      <dgm:prSet presAssocID="{F2A39ECF-1C98-44D7-BE9A-50332348AE1B}" presName="compNode" presStyleCnt="0"/>
      <dgm:spPr/>
    </dgm:pt>
    <dgm:pt modelId="{CD587173-8748-4812-B801-2BA42CD20460}" type="pres">
      <dgm:prSet presAssocID="{F2A39ECF-1C98-44D7-BE9A-50332348AE1B}" presName="iconBgRect" presStyleLbl="bgShp" presStyleIdx="0" presStyleCnt="3"/>
      <dgm:spPr/>
    </dgm:pt>
    <dgm:pt modelId="{616A1881-2674-4A14-AD45-7547D87C1BDD}" type="pres">
      <dgm:prSet presAssocID="{F2A39ECF-1C98-44D7-BE9A-50332348AE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A4DBF465-5202-4EEB-8401-C4A3411724A7}" type="pres">
      <dgm:prSet presAssocID="{F2A39ECF-1C98-44D7-BE9A-50332348AE1B}" presName="spaceRect" presStyleCnt="0"/>
      <dgm:spPr/>
    </dgm:pt>
    <dgm:pt modelId="{A78EC7A8-D51F-4AC7-A151-07A054448615}" type="pres">
      <dgm:prSet presAssocID="{F2A39ECF-1C98-44D7-BE9A-50332348AE1B}" presName="textRect" presStyleLbl="revTx" presStyleIdx="0" presStyleCnt="3">
        <dgm:presLayoutVars>
          <dgm:chMax val="1"/>
          <dgm:chPref val="1"/>
        </dgm:presLayoutVars>
      </dgm:prSet>
      <dgm:spPr/>
    </dgm:pt>
    <dgm:pt modelId="{B41F285A-B714-4CE8-A0F0-FD58CA2D060C}" type="pres">
      <dgm:prSet presAssocID="{E6843618-AA32-4EC3-88F2-F2C8A3F19360}" presName="sibTrans" presStyleCnt="0"/>
      <dgm:spPr/>
    </dgm:pt>
    <dgm:pt modelId="{83425E48-A61C-433B-B77E-6C558C938A01}" type="pres">
      <dgm:prSet presAssocID="{2A97FD0A-E90B-45A0-8C34-5327A6761476}" presName="compNode" presStyleCnt="0"/>
      <dgm:spPr/>
    </dgm:pt>
    <dgm:pt modelId="{C2051C5C-5E53-4636-9A89-3A641CC734CC}" type="pres">
      <dgm:prSet presAssocID="{2A97FD0A-E90B-45A0-8C34-5327A6761476}" presName="iconBgRect" presStyleLbl="bgShp" presStyleIdx="1" presStyleCnt="3"/>
      <dgm:spPr/>
    </dgm:pt>
    <dgm:pt modelId="{85E34903-24FB-4CAD-BA7C-2F9CC5A9B288}" type="pres">
      <dgm:prSet presAssocID="{2A97FD0A-E90B-45A0-8C34-5327A67614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F0C7953-8D34-4799-8AA7-99832E9B059E}" type="pres">
      <dgm:prSet presAssocID="{2A97FD0A-E90B-45A0-8C34-5327A6761476}" presName="spaceRect" presStyleCnt="0"/>
      <dgm:spPr/>
    </dgm:pt>
    <dgm:pt modelId="{AFCF735E-9A0F-49D8-8D10-86849F59074A}" type="pres">
      <dgm:prSet presAssocID="{2A97FD0A-E90B-45A0-8C34-5327A6761476}" presName="textRect" presStyleLbl="revTx" presStyleIdx="1" presStyleCnt="3">
        <dgm:presLayoutVars>
          <dgm:chMax val="1"/>
          <dgm:chPref val="1"/>
        </dgm:presLayoutVars>
      </dgm:prSet>
      <dgm:spPr/>
    </dgm:pt>
    <dgm:pt modelId="{54E54ADD-FF51-43EE-BF1D-0D5B77E3123D}" type="pres">
      <dgm:prSet presAssocID="{BCB37F38-5DB2-4196-B30C-0665F07021FB}" presName="sibTrans" presStyleCnt="0"/>
      <dgm:spPr/>
    </dgm:pt>
    <dgm:pt modelId="{EDE48EC8-B1C6-408A-9573-B912B4BDB9BA}" type="pres">
      <dgm:prSet presAssocID="{13AB2545-E98F-4A9E-84DB-B59C5904B507}" presName="compNode" presStyleCnt="0"/>
      <dgm:spPr/>
    </dgm:pt>
    <dgm:pt modelId="{4BB1933B-AD3D-4F9D-B9CA-810DEB779087}" type="pres">
      <dgm:prSet presAssocID="{13AB2545-E98F-4A9E-84DB-B59C5904B507}" presName="iconBgRect" presStyleLbl="bgShp" presStyleIdx="2" presStyleCnt="3"/>
      <dgm:spPr/>
    </dgm:pt>
    <dgm:pt modelId="{4C4F8BE1-832A-4857-BB7B-99282B6E4C9E}" type="pres">
      <dgm:prSet presAssocID="{13AB2545-E98F-4A9E-84DB-B59C5904B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9795A53-7CA7-479A-BD3F-C44103118014}" type="pres">
      <dgm:prSet presAssocID="{13AB2545-E98F-4A9E-84DB-B59C5904B507}" presName="spaceRect" presStyleCnt="0"/>
      <dgm:spPr/>
    </dgm:pt>
    <dgm:pt modelId="{29114A7E-8DFD-43DD-BF72-C484694445B3}" type="pres">
      <dgm:prSet presAssocID="{13AB2545-E98F-4A9E-84DB-B59C5904B5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12B205-49A7-4C35-BE9B-04E2D39B742D}" srcId="{3AC90663-8E04-4CEF-A86C-6AED7A649EA3}" destId="{2A97FD0A-E90B-45A0-8C34-5327A6761476}" srcOrd="1" destOrd="0" parTransId="{6B1003DA-4C51-4A79-BD7C-4FDA96A4D236}" sibTransId="{BCB37F38-5DB2-4196-B30C-0665F07021FB}"/>
    <dgm:cxn modelId="{3A395720-F706-439D-A09B-10611B256B40}" srcId="{3AC90663-8E04-4CEF-A86C-6AED7A649EA3}" destId="{F2A39ECF-1C98-44D7-BE9A-50332348AE1B}" srcOrd="0" destOrd="0" parTransId="{B87EAD04-AAD5-4F00-8CFF-23A336740AFC}" sibTransId="{E6843618-AA32-4EC3-88F2-F2C8A3F19360}"/>
    <dgm:cxn modelId="{6D7E624D-E89A-42AF-A8EB-C8F7695E1AFF}" type="presOf" srcId="{13AB2545-E98F-4A9E-84DB-B59C5904B507}" destId="{29114A7E-8DFD-43DD-BF72-C484694445B3}" srcOrd="0" destOrd="0" presId="urn:microsoft.com/office/officeart/2018/5/layout/IconCircleLabelList"/>
    <dgm:cxn modelId="{D6AFECAC-E43E-4059-8CD8-13BC9140EC3E}" type="presOf" srcId="{3AC90663-8E04-4CEF-A86C-6AED7A649EA3}" destId="{44C5A4CE-E743-45CA-A487-057893F948DE}" srcOrd="0" destOrd="0" presId="urn:microsoft.com/office/officeart/2018/5/layout/IconCircleLabelList"/>
    <dgm:cxn modelId="{BB325CB4-78A2-4B9C-8FA8-28811F88231A}" type="presOf" srcId="{2A97FD0A-E90B-45A0-8C34-5327A6761476}" destId="{AFCF735E-9A0F-49D8-8D10-86849F59074A}" srcOrd="0" destOrd="0" presId="urn:microsoft.com/office/officeart/2018/5/layout/IconCircleLabelList"/>
    <dgm:cxn modelId="{AF6B3DCD-F165-467F-B356-5AE6C73F59EF}" type="presOf" srcId="{F2A39ECF-1C98-44D7-BE9A-50332348AE1B}" destId="{A78EC7A8-D51F-4AC7-A151-07A054448615}" srcOrd="0" destOrd="0" presId="urn:microsoft.com/office/officeart/2018/5/layout/IconCircleLabelList"/>
    <dgm:cxn modelId="{E11661F0-54E1-4D7C-A6D6-9AC84F603053}" srcId="{3AC90663-8E04-4CEF-A86C-6AED7A649EA3}" destId="{13AB2545-E98F-4A9E-84DB-B59C5904B507}" srcOrd="2" destOrd="0" parTransId="{B10736E1-4854-45FA-A8A3-CE46805A4135}" sibTransId="{74F08CD9-376D-4E06-82C7-CDE4F0882DE1}"/>
    <dgm:cxn modelId="{7D65BD00-7A8C-40F9-A63A-3CED261E8E22}" type="presParOf" srcId="{44C5A4CE-E743-45CA-A487-057893F948DE}" destId="{7BCE2476-C86A-4309-9087-9E890C846A01}" srcOrd="0" destOrd="0" presId="urn:microsoft.com/office/officeart/2018/5/layout/IconCircleLabelList"/>
    <dgm:cxn modelId="{5B161CD8-B2F5-4260-B829-E02E8874241E}" type="presParOf" srcId="{7BCE2476-C86A-4309-9087-9E890C846A01}" destId="{CD587173-8748-4812-B801-2BA42CD20460}" srcOrd="0" destOrd="0" presId="urn:microsoft.com/office/officeart/2018/5/layout/IconCircleLabelList"/>
    <dgm:cxn modelId="{0225FC3C-B6FD-4796-B115-A2C3B2B6E0FE}" type="presParOf" srcId="{7BCE2476-C86A-4309-9087-9E890C846A01}" destId="{616A1881-2674-4A14-AD45-7547D87C1BDD}" srcOrd="1" destOrd="0" presId="urn:microsoft.com/office/officeart/2018/5/layout/IconCircleLabelList"/>
    <dgm:cxn modelId="{1F7733FF-CB99-4F50-8C6D-6646F391A923}" type="presParOf" srcId="{7BCE2476-C86A-4309-9087-9E890C846A01}" destId="{A4DBF465-5202-4EEB-8401-C4A3411724A7}" srcOrd="2" destOrd="0" presId="urn:microsoft.com/office/officeart/2018/5/layout/IconCircleLabelList"/>
    <dgm:cxn modelId="{460F51E4-BABB-4595-B7BC-59F362A056A2}" type="presParOf" srcId="{7BCE2476-C86A-4309-9087-9E890C846A01}" destId="{A78EC7A8-D51F-4AC7-A151-07A054448615}" srcOrd="3" destOrd="0" presId="urn:microsoft.com/office/officeart/2018/5/layout/IconCircleLabelList"/>
    <dgm:cxn modelId="{EC6DCCFC-45C4-4849-8C5B-9BAC28036BA0}" type="presParOf" srcId="{44C5A4CE-E743-45CA-A487-057893F948DE}" destId="{B41F285A-B714-4CE8-A0F0-FD58CA2D060C}" srcOrd="1" destOrd="0" presId="urn:microsoft.com/office/officeart/2018/5/layout/IconCircleLabelList"/>
    <dgm:cxn modelId="{0A63258C-EE75-4229-8AEF-E178AE356E60}" type="presParOf" srcId="{44C5A4CE-E743-45CA-A487-057893F948DE}" destId="{83425E48-A61C-433B-B77E-6C558C938A01}" srcOrd="2" destOrd="0" presId="urn:microsoft.com/office/officeart/2018/5/layout/IconCircleLabelList"/>
    <dgm:cxn modelId="{DD4E5095-A718-4A08-8DE0-8F8127069876}" type="presParOf" srcId="{83425E48-A61C-433B-B77E-6C558C938A01}" destId="{C2051C5C-5E53-4636-9A89-3A641CC734CC}" srcOrd="0" destOrd="0" presId="urn:microsoft.com/office/officeart/2018/5/layout/IconCircleLabelList"/>
    <dgm:cxn modelId="{6A00F351-C02B-4890-B788-C1DE70C1D5CC}" type="presParOf" srcId="{83425E48-A61C-433B-B77E-6C558C938A01}" destId="{85E34903-24FB-4CAD-BA7C-2F9CC5A9B288}" srcOrd="1" destOrd="0" presId="urn:microsoft.com/office/officeart/2018/5/layout/IconCircleLabelList"/>
    <dgm:cxn modelId="{22A5EDD9-D1BF-4D78-91A1-D3174617D44D}" type="presParOf" srcId="{83425E48-A61C-433B-B77E-6C558C938A01}" destId="{8F0C7953-8D34-4799-8AA7-99832E9B059E}" srcOrd="2" destOrd="0" presId="urn:microsoft.com/office/officeart/2018/5/layout/IconCircleLabelList"/>
    <dgm:cxn modelId="{5E677B91-B7F4-4F56-875A-707A4DA5C102}" type="presParOf" srcId="{83425E48-A61C-433B-B77E-6C558C938A01}" destId="{AFCF735E-9A0F-49D8-8D10-86849F59074A}" srcOrd="3" destOrd="0" presId="urn:microsoft.com/office/officeart/2018/5/layout/IconCircleLabelList"/>
    <dgm:cxn modelId="{9CD6A482-A5D6-46A9-B8DC-44B532B96A59}" type="presParOf" srcId="{44C5A4CE-E743-45CA-A487-057893F948DE}" destId="{54E54ADD-FF51-43EE-BF1D-0D5B77E3123D}" srcOrd="3" destOrd="0" presId="urn:microsoft.com/office/officeart/2018/5/layout/IconCircleLabelList"/>
    <dgm:cxn modelId="{C3BED47F-BBFE-45D7-9DA8-238734CCF266}" type="presParOf" srcId="{44C5A4CE-E743-45CA-A487-057893F948DE}" destId="{EDE48EC8-B1C6-408A-9573-B912B4BDB9BA}" srcOrd="4" destOrd="0" presId="urn:microsoft.com/office/officeart/2018/5/layout/IconCircleLabelList"/>
    <dgm:cxn modelId="{71B55462-0389-4D9C-A77F-CD95D60C12D9}" type="presParOf" srcId="{EDE48EC8-B1C6-408A-9573-B912B4BDB9BA}" destId="{4BB1933B-AD3D-4F9D-B9CA-810DEB779087}" srcOrd="0" destOrd="0" presId="urn:microsoft.com/office/officeart/2018/5/layout/IconCircleLabelList"/>
    <dgm:cxn modelId="{1D9B7992-FB53-4E2A-9C7A-40E48AEE095F}" type="presParOf" srcId="{EDE48EC8-B1C6-408A-9573-B912B4BDB9BA}" destId="{4C4F8BE1-832A-4857-BB7B-99282B6E4C9E}" srcOrd="1" destOrd="0" presId="urn:microsoft.com/office/officeart/2018/5/layout/IconCircleLabelList"/>
    <dgm:cxn modelId="{46ECC1FB-C85A-41B1-BDE5-637D6132B8B6}" type="presParOf" srcId="{EDE48EC8-B1C6-408A-9573-B912B4BDB9BA}" destId="{B9795A53-7CA7-479A-BD3F-C44103118014}" srcOrd="2" destOrd="0" presId="urn:microsoft.com/office/officeart/2018/5/layout/IconCircleLabelList"/>
    <dgm:cxn modelId="{755D35A9-2503-4B7D-A688-6722CCA6C3A6}" type="presParOf" srcId="{EDE48EC8-B1C6-408A-9573-B912B4BDB9BA}" destId="{29114A7E-8DFD-43DD-BF72-C484694445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C9F73-B797-4B91-99EC-DCC18FFA6450}">
      <dsp:nvSpPr>
        <dsp:cNvPr id="0" name=""/>
        <dsp:cNvSpPr/>
      </dsp:nvSpPr>
      <dsp:spPr>
        <a:xfrm>
          <a:off x="1030355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FDE2B-E1B6-4474-878E-175650B7B32A}">
      <dsp:nvSpPr>
        <dsp:cNvPr id="0" name=""/>
        <dsp:cNvSpPr/>
      </dsp:nvSpPr>
      <dsp:spPr>
        <a:xfrm>
          <a:off x="350054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Total Sales:</a:t>
          </a:r>
          <a:r>
            <a:rPr lang="en-GB" sz="2300" kern="1200"/>
            <a:t> $140.6M</a:t>
          </a:r>
          <a:endParaRPr lang="en-US" sz="2300" kern="1200"/>
        </a:p>
      </dsp:txBody>
      <dsp:txXfrm>
        <a:off x="350054" y="2185437"/>
        <a:ext cx="2473819" cy="720000"/>
      </dsp:txXfrm>
    </dsp:sp>
    <dsp:sp modelId="{D845A3A4-0595-4BAA-BFEE-E6DC276049D9}">
      <dsp:nvSpPr>
        <dsp:cNvPr id="0" name=""/>
        <dsp:cNvSpPr/>
      </dsp:nvSpPr>
      <dsp:spPr>
        <a:xfrm>
          <a:off x="3937092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9D3AC-1E48-4608-AE5A-84EE3F678ED0}">
      <dsp:nvSpPr>
        <dsp:cNvPr id="0" name=""/>
        <dsp:cNvSpPr/>
      </dsp:nvSpPr>
      <dsp:spPr>
        <a:xfrm>
          <a:off x="3256792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Orders:</a:t>
          </a:r>
          <a:r>
            <a:rPr lang="en-GB" sz="2300" kern="1200"/>
            <a:t> 30,440</a:t>
          </a:r>
          <a:endParaRPr lang="en-US" sz="2300" kern="1200"/>
        </a:p>
      </dsp:txBody>
      <dsp:txXfrm>
        <a:off x="3256792" y="2185437"/>
        <a:ext cx="2473819" cy="720000"/>
      </dsp:txXfrm>
    </dsp:sp>
    <dsp:sp modelId="{9ADA4C36-A450-46BA-91BC-20A6E83EF35A}">
      <dsp:nvSpPr>
        <dsp:cNvPr id="0" name=""/>
        <dsp:cNvSpPr/>
      </dsp:nvSpPr>
      <dsp:spPr>
        <a:xfrm>
          <a:off x="6843830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F5EC3-2506-415D-BE61-C1C5B6A638FB}">
      <dsp:nvSpPr>
        <dsp:cNvPr id="0" name=""/>
        <dsp:cNvSpPr/>
      </dsp:nvSpPr>
      <dsp:spPr>
        <a:xfrm>
          <a:off x="6163529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Average Order Value:</a:t>
          </a:r>
          <a:r>
            <a:rPr lang="en-GB" sz="2300" kern="1200"/>
            <a:t> $4,620</a:t>
          </a:r>
          <a:endParaRPr lang="en-US" sz="2300" kern="1200"/>
        </a:p>
      </dsp:txBody>
      <dsp:txXfrm>
        <a:off x="6163529" y="2185437"/>
        <a:ext cx="247381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D1893-456C-4262-9732-1DCD24A69BF3}">
      <dsp:nvSpPr>
        <dsp:cNvPr id="0" name=""/>
        <dsp:cNvSpPr/>
      </dsp:nvSpPr>
      <dsp:spPr>
        <a:xfrm>
          <a:off x="1097" y="828613"/>
          <a:ext cx="3993426" cy="1996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 dirty="0"/>
            <a:t>Top Region:</a:t>
          </a:r>
          <a:r>
            <a:rPr lang="en-GB" sz="3700" kern="1200" dirty="0"/>
            <a:t> United States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$82.3M</a:t>
          </a:r>
        </a:p>
      </dsp:txBody>
      <dsp:txXfrm>
        <a:off x="59579" y="887095"/>
        <a:ext cx="3876462" cy="1879749"/>
      </dsp:txXfrm>
    </dsp:sp>
    <dsp:sp modelId="{60A99348-6EF2-4C5D-8903-16B2F6016F64}">
      <dsp:nvSpPr>
        <dsp:cNvPr id="0" name=""/>
        <dsp:cNvSpPr/>
      </dsp:nvSpPr>
      <dsp:spPr>
        <a:xfrm>
          <a:off x="4992880" y="828613"/>
          <a:ext cx="3993426" cy="1996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 dirty="0"/>
            <a:t>Lowest Region:</a:t>
          </a:r>
          <a:r>
            <a:rPr lang="en-GB" sz="3700" kern="1200" dirty="0"/>
            <a:t> Denmark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$5.9M</a:t>
          </a:r>
        </a:p>
      </dsp:txBody>
      <dsp:txXfrm>
        <a:off x="5051362" y="887095"/>
        <a:ext cx="3876462" cy="1879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B8EB7-0772-49E9-9E1F-2B6102C3216F}">
      <dsp:nvSpPr>
        <dsp:cNvPr id="0" name=""/>
        <dsp:cNvSpPr/>
      </dsp:nvSpPr>
      <dsp:spPr>
        <a:xfrm>
          <a:off x="1280701" y="26970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8AB39-C69F-485A-AFA6-CDEB703A2990}">
      <dsp:nvSpPr>
        <dsp:cNvPr id="0" name=""/>
        <dsp:cNvSpPr/>
      </dsp:nvSpPr>
      <dsp:spPr>
        <a:xfrm>
          <a:off x="1748702" y="49497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334B2-48F5-4535-85F9-3BA78A3C96EA}">
      <dsp:nvSpPr>
        <dsp:cNvPr id="0" name=""/>
        <dsp:cNvSpPr/>
      </dsp:nvSpPr>
      <dsp:spPr>
        <a:xfrm>
          <a:off x="578701" y="290697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1" kern="1200" dirty="0"/>
            <a:t>Top Category:</a:t>
          </a:r>
          <a:r>
            <a:rPr lang="en-GB" sz="1700" kern="1200" dirty="0"/>
            <a:t> Bikes, especially ROAD Bikes(81% sales)</a:t>
          </a:r>
          <a:endParaRPr lang="en-US" sz="1700" kern="1200" dirty="0"/>
        </a:p>
      </dsp:txBody>
      <dsp:txXfrm>
        <a:off x="578701" y="2906970"/>
        <a:ext cx="3600000" cy="720000"/>
      </dsp:txXfrm>
    </dsp:sp>
    <dsp:sp modelId="{2D421E83-94AF-4717-929A-E73CDCD9399B}">
      <dsp:nvSpPr>
        <dsp:cNvPr id="0" name=""/>
        <dsp:cNvSpPr/>
      </dsp:nvSpPr>
      <dsp:spPr>
        <a:xfrm>
          <a:off x="5510701" y="26970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11C41-099B-42D4-93C8-E682D1D5F8D2}">
      <dsp:nvSpPr>
        <dsp:cNvPr id="0" name=""/>
        <dsp:cNvSpPr/>
      </dsp:nvSpPr>
      <dsp:spPr>
        <a:xfrm>
          <a:off x="5978701" y="49497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A7D6B-B344-4F3F-A947-B36D2E842BE4}">
      <dsp:nvSpPr>
        <dsp:cNvPr id="0" name=""/>
        <dsp:cNvSpPr/>
      </dsp:nvSpPr>
      <dsp:spPr>
        <a:xfrm>
          <a:off x="4808701" y="290697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1" kern="1200" dirty="0"/>
            <a:t>Least Performing Category:</a:t>
          </a:r>
          <a:r>
            <a:rPr lang="en-GB" sz="1700" kern="1200" dirty="0"/>
            <a:t> Accessories( 4%)</a:t>
          </a:r>
          <a:endParaRPr lang="en-US" sz="1700" kern="1200" dirty="0"/>
        </a:p>
      </dsp:txBody>
      <dsp:txXfrm>
        <a:off x="4808701" y="2906970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49779-B8A9-45DE-922C-C67C396AC61A}">
      <dsp:nvSpPr>
        <dsp:cNvPr id="0" name=""/>
        <dsp:cNvSpPr/>
      </dsp:nvSpPr>
      <dsp:spPr>
        <a:xfrm>
          <a:off x="1344457" y="436403"/>
          <a:ext cx="1445554" cy="1445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39BEC-0A26-4F9F-B3DA-7A4A69666308}">
      <dsp:nvSpPr>
        <dsp:cNvPr id="0" name=""/>
        <dsp:cNvSpPr/>
      </dsp:nvSpPr>
      <dsp:spPr>
        <a:xfrm>
          <a:off x="2157" y="2001546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b="1" kern="1200"/>
            <a:t>Online Sales:</a:t>
          </a:r>
          <a:r>
            <a:rPr lang="en-GB" sz="3100" kern="1200"/>
            <a:t> $32.3M</a:t>
          </a:r>
          <a:endParaRPr lang="en-US" sz="3100" kern="1200"/>
        </a:p>
      </dsp:txBody>
      <dsp:txXfrm>
        <a:off x="2157" y="2001546"/>
        <a:ext cx="4130156" cy="619523"/>
      </dsp:txXfrm>
    </dsp:sp>
    <dsp:sp modelId="{EE0B40C2-C310-46CD-BF07-D8EF3D5B7FBF}">
      <dsp:nvSpPr>
        <dsp:cNvPr id="0" name=""/>
        <dsp:cNvSpPr/>
      </dsp:nvSpPr>
      <dsp:spPr>
        <a:xfrm>
          <a:off x="2157" y="2676692"/>
          <a:ext cx="4130156" cy="540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High volume, lower average order value ($1,210)</a:t>
          </a:r>
          <a:endParaRPr lang="en-US" sz="1700" kern="1200"/>
        </a:p>
      </dsp:txBody>
      <dsp:txXfrm>
        <a:off x="2157" y="2676692"/>
        <a:ext cx="4130156" cy="540844"/>
      </dsp:txXfrm>
    </dsp:sp>
    <dsp:sp modelId="{F88DBE1B-15C6-4E54-B72C-29FC37D1C77C}">
      <dsp:nvSpPr>
        <dsp:cNvPr id="0" name=""/>
        <dsp:cNvSpPr/>
      </dsp:nvSpPr>
      <dsp:spPr>
        <a:xfrm>
          <a:off x="6197391" y="436403"/>
          <a:ext cx="1445554" cy="1445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B49D8-E9E6-4F5C-8872-298060AE2B73}">
      <dsp:nvSpPr>
        <dsp:cNvPr id="0" name=""/>
        <dsp:cNvSpPr/>
      </dsp:nvSpPr>
      <dsp:spPr>
        <a:xfrm>
          <a:off x="4855090" y="2001546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b="1" kern="1200"/>
            <a:t>Offline Sales:</a:t>
          </a:r>
          <a:r>
            <a:rPr lang="en-GB" sz="3100" kern="1200"/>
            <a:t> $108.3M</a:t>
          </a:r>
          <a:endParaRPr lang="en-US" sz="3100" kern="1200"/>
        </a:p>
      </dsp:txBody>
      <dsp:txXfrm>
        <a:off x="4855090" y="2001546"/>
        <a:ext cx="4130156" cy="619523"/>
      </dsp:txXfrm>
    </dsp:sp>
    <dsp:sp modelId="{C522A2CD-87BE-4064-B3F2-B83A9A7864A0}">
      <dsp:nvSpPr>
        <dsp:cNvPr id="0" name=""/>
        <dsp:cNvSpPr/>
      </dsp:nvSpPr>
      <dsp:spPr>
        <a:xfrm>
          <a:off x="4855090" y="2676692"/>
          <a:ext cx="4130156" cy="540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Lower volume, higher average order value ($28,450)</a:t>
          </a:r>
          <a:endParaRPr lang="en-US" sz="1700" kern="1200"/>
        </a:p>
      </dsp:txBody>
      <dsp:txXfrm>
        <a:off x="4855090" y="2676692"/>
        <a:ext cx="4130156" cy="540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87173-8748-4812-B801-2BA42CD20460}">
      <dsp:nvSpPr>
        <dsp:cNvPr id="0" name=""/>
        <dsp:cNvSpPr/>
      </dsp:nvSpPr>
      <dsp:spPr>
        <a:xfrm>
          <a:off x="580951" y="409470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A1881-2674-4A14-AD45-7547D87C1BDD}">
      <dsp:nvSpPr>
        <dsp:cNvPr id="0" name=""/>
        <dsp:cNvSpPr/>
      </dsp:nvSpPr>
      <dsp:spPr>
        <a:xfrm>
          <a:off x="924639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C7A8-D51F-4AC7-A151-07A054448615}">
      <dsp:nvSpPr>
        <dsp:cNvPr id="0" name=""/>
        <dsp:cNvSpPr/>
      </dsp:nvSpPr>
      <dsp:spPr>
        <a:xfrm>
          <a:off x="65420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1" kern="1200" dirty="0"/>
            <a:t>Focus on USA Market and Bike Category</a:t>
          </a:r>
          <a:endParaRPr lang="en-US" sz="1200" kern="1200" dirty="0"/>
        </a:p>
      </dsp:txBody>
      <dsp:txXfrm>
        <a:off x="65420" y="2524470"/>
        <a:ext cx="2643750" cy="720000"/>
      </dsp:txXfrm>
    </dsp:sp>
    <dsp:sp modelId="{C2051C5C-5E53-4636-9A89-3A641CC734CC}">
      <dsp:nvSpPr>
        <dsp:cNvPr id="0" name=""/>
        <dsp:cNvSpPr/>
      </dsp:nvSpPr>
      <dsp:spPr>
        <a:xfrm>
          <a:off x="3687358" y="409470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34903-24FB-4CAD-BA7C-2F9CC5A9B288}">
      <dsp:nvSpPr>
        <dsp:cNvPr id="0" name=""/>
        <dsp:cNvSpPr/>
      </dsp:nvSpPr>
      <dsp:spPr>
        <a:xfrm>
          <a:off x="4031045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F735E-9A0F-49D8-8D10-86849F59074A}">
      <dsp:nvSpPr>
        <dsp:cNvPr id="0" name=""/>
        <dsp:cNvSpPr/>
      </dsp:nvSpPr>
      <dsp:spPr>
        <a:xfrm>
          <a:off x="3171827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1" kern="1200" dirty="0"/>
            <a:t>Increase Online Order SALES By Developing USER Friendly Interfaces For the Online Sales</a:t>
          </a:r>
          <a:endParaRPr lang="en-US" sz="1200" kern="1200" dirty="0"/>
        </a:p>
      </dsp:txBody>
      <dsp:txXfrm>
        <a:off x="3171827" y="2524470"/>
        <a:ext cx="2643750" cy="720000"/>
      </dsp:txXfrm>
    </dsp:sp>
    <dsp:sp modelId="{4BB1933B-AD3D-4F9D-B9CA-810DEB779087}">
      <dsp:nvSpPr>
        <dsp:cNvPr id="0" name=""/>
        <dsp:cNvSpPr/>
      </dsp:nvSpPr>
      <dsp:spPr>
        <a:xfrm>
          <a:off x="6793764" y="409470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F8BE1-832A-4857-BB7B-99282B6E4C9E}">
      <dsp:nvSpPr>
        <dsp:cNvPr id="0" name=""/>
        <dsp:cNvSpPr/>
      </dsp:nvSpPr>
      <dsp:spPr>
        <a:xfrm>
          <a:off x="7137452" y="75315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14A7E-8DFD-43DD-BF72-C484694445B3}">
      <dsp:nvSpPr>
        <dsp:cNvPr id="0" name=""/>
        <dsp:cNvSpPr/>
      </dsp:nvSpPr>
      <dsp:spPr>
        <a:xfrm>
          <a:off x="6278233" y="252447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1" kern="1200" dirty="0"/>
            <a:t>Leverage Top Sales Strategies</a:t>
          </a:r>
          <a:endParaRPr lang="en-US" sz="1200" kern="1200" dirty="0"/>
        </a:p>
      </dsp:txBody>
      <dsp:txXfrm>
        <a:off x="6278233" y="2524470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D5C58-2C3B-4C34-8FFA-35532C7A6563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36B2B-6156-446A-A316-51C96649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04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SLIDES_API179966673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SLIDES_API179966673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4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246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45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233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2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3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578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ctrTitle"/>
          </p:nvPr>
        </p:nvSpPr>
        <p:spPr>
          <a:xfrm>
            <a:off x="1372200" y="2085000"/>
            <a:ext cx="7620000" cy="26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5333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418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1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4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0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6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5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7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35C9-4A2B-4640-BE7D-A332D94485A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399E75-5996-4882-AE32-997C32CB7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5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1" name="Rectangle 27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6" name="Google Shape;266;p49"/>
          <p:cNvSpPr txBox="1"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r>
              <a:rPr lang="en-GB" sz="4000">
                <a:solidFill>
                  <a:srgbClr val="FEFFFF"/>
                </a:solidFill>
                <a:latin typeface="EYInterstate Light" panose="02000506000000020004" pitchFamily="2" charset="0"/>
              </a:rPr>
              <a:t>Sales Overview</a:t>
            </a:r>
          </a:p>
          <a:p>
            <a:r>
              <a:rPr lang="en-GB" sz="4000" b="0" i="1">
                <a:solidFill>
                  <a:srgbClr val="FEFFFF"/>
                </a:solidFill>
                <a:latin typeface="EYInterstate Light" panose="02000506000000020004" pitchFamily="2" charset="0"/>
              </a:rPr>
              <a:t>Performance Over the Period</a:t>
            </a:r>
          </a:p>
        </p:txBody>
      </p:sp>
      <p:sp>
        <p:nvSpPr>
          <p:cNvPr id="27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logo with a bicycle and trees&#10;&#10;Description automatically generated">
            <a:extLst>
              <a:ext uri="{FF2B5EF4-FFF2-40B4-BE49-F238E27FC236}">
                <a16:creationId xmlns:a16="http://schemas.microsoft.com/office/drawing/2014/main" id="{F43DDAAB-3F27-76A9-2587-2B98A770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261A0-4C2F-63C9-8162-D63BAEFED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Sales Performance Overview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18F27A67-C5D4-C3F6-A525-1C579553F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87664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96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4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E71EC-B876-80CB-0EC6-DAB83162B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Regional Highlights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0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79" name="TextBox 3">
            <a:extLst>
              <a:ext uri="{FF2B5EF4-FFF2-40B4-BE49-F238E27FC236}">
                <a16:creationId xmlns:a16="http://schemas.microsoft.com/office/drawing/2014/main" id="{A0804EE4-85E5-141B-2B58-3C7A5CD55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20268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30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0DEBC-943A-2749-03A8-390E14D8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b="1">
                <a:latin typeface="+mj-lt"/>
                <a:ea typeface="+mj-ea"/>
                <a:cs typeface="+mj-cs"/>
              </a:rPr>
              <a:t>Product Category Performance</a:t>
            </a:r>
            <a:br>
              <a:rPr lang="en-US" sz="3600" b="1">
                <a:latin typeface="+mj-lt"/>
                <a:ea typeface="+mj-ea"/>
                <a:cs typeface="+mj-cs"/>
              </a:rPr>
            </a:b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FE9B8F1-D520-0E10-C4E9-719C44CF4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76708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65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0428A-44AF-BE80-8E74-EB3D77C7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b="1" dirty="0">
                <a:latin typeface="+mj-lt"/>
                <a:ea typeface="+mj-ea"/>
                <a:cs typeface="+mj-cs"/>
              </a:rPr>
              <a:t>Online vs. Offline Sales</a:t>
            </a:r>
            <a:br>
              <a:rPr lang="en-US" sz="3600" b="1" dirty="0">
                <a:latin typeface="+mj-lt"/>
                <a:ea typeface="+mj-ea"/>
                <a:cs typeface="+mj-cs"/>
              </a:rPr>
            </a:b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F2E531E-4C66-B593-0467-B30FB2511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34880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0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29933-5235-303E-4102-BEDDC061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Salesperson Highlights</a:t>
            </a:r>
            <a:br>
              <a:rPr lang="en-US" sz="4000" b="1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</a:br>
            <a:endParaRPr lang="en-US" sz="4000" dirty="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47038-388B-AE64-84D4-C4F0C46583ED}"/>
              </a:ext>
            </a:extLst>
          </p:cNvPr>
          <p:cNvSpPr txBox="1"/>
          <p:nvPr/>
        </p:nvSpPr>
        <p:spPr>
          <a:xfrm>
            <a:off x="540279" y="5189400"/>
            <a:ext cx="5280460" cy="54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1600" b="1" dirty="0">
                <a:solidFill>
                  <a:srgbClr val="FEFFFF"/>
                </a:solidFill>
              </a:rPr>
              <a:t>Top Performer:</a:t>
            </a:r>
            <a:r>
              <a:rPr lang="en-US" sz="1600" dirty="0">
                <a:solidFill>
                  <a:srgbClr val="FEFFFF"/>
                </a:solidFill>
              </a:rPr>
              <a:t> Linda  with $14M total  sales</a:t>
            </a:r>
          </a:p>
        </p:txBody>
      </p:sp>
      <p:pic>
        <p:nvPicPr>
          <p:cNvPr id="8" name="Graphic 7" descr="Ribbon">
            <a:extLst>
              <a:ext uri="{FF2B5EF4-FFF2-40B4-BE49-F238E27FC236}">
                <a16:creationId xmlns:a16="http://schemas.microsoft.com/office/drawing/2014/main" id="{38DD14BE-F75D-8F40-0BCF-47F6674C9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45" y="1349117"/>
            <a:ext cx="4153750" cy="41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5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4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BB61E-78CC-7B1D-BB55-FC531BD4C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b="1" dirty="0">
                <a:latin typeface="+mj-lt"/>
                <a:ea typeface="+mj-ea"/>
                <a:cs typeface="+mj-cs"/>
              </a:rPr>
              <a:t>Key Takeaways &amp; Opportunities</a:t>
            </a:r>
            <a:br>
              <a:rPr lang="en-US" sz="3600" b="1" dirty="0">
                <a:latin typeface="+mj-lt"/>
                <a:ea typeface="+mj-ea"/>
                <a:cs typeface="+mj-cs"/>
              </a:rPr>
            </a:b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0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79" name="TextBox 3">
            <a:extLst>
              <a:ext uri="{FF2B5EF4-FFF2-40B4-BE49-F238E27FC236}">
                <a16:creationId xmlns:a16="http://schemas.microsoft.com/office/drawing/2014/main" id="{B75A3EE0-D327-19E7-FDF3-E05C8B5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92722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6974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140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Century Gothic</vt:lpstr>
      <vt:lpstr>EYInterstate Light</vt:lpstr>
      <vt:lpstr>Hanken Grotesk</vt:lpstr>
      <vt:lpstr>Wingdings 3</vt:lpstr>
      <vt:lpstr>Wisp</vt:lpstr>
      <vt:lpstr>Sales Overview Performance Over the Period</vt:lpstr>
      <vt:lpstr>Sales Performance Overview</vt:lpstr>
      <vt:lpstr>Regional Highlights</vt:lpstr>
      <vt:lpstr>Product Category Performance </vt:lpstr>
      <vt:lpstr>Online vs. Offline Sales </vt:lpstr>
      <vt:lpstr>Salesperson Highlights </vt:lpstr>
      <vt:lpstr>Key Takeaways &amp; Opportunities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Dudi</dc:creator>
  <cp:lastModifiedBy>Martin Dudi</cp:lastModifiedBy>
  <cp:revision>1</cp:revision>
  <dcterms:created xsi:type="dcterms:W3CDTF">2024-11-01T15:52:09Z</dcterms:created>
  <dcterms:modified xsi:type="dcterms:W3CDTF">2024-11-09T08:50:47Z</dcterms:modified>
</cp:coreProperties>
</file>