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229C-4160-48F5-81DF-DD6F9BA1D301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A11BA-0823-4F4B-AAA1-9B809B9F331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11BA-0823-4F4B-AAA1-9B809B9F331B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3" y="336430"/>
            <a:ext cx="8902461" cy="806570"/>
          </a:xfrm>
        </p:spPr>
        <p:txBody>
          <a:bodyPr>
            <a:noAutofit/>
          </a:bodyPr>
          <a:lstStyle/>
          <a:p>
            <a:r>
              <a:rPr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Sistema de Recomendação de Filmes com Max-Eclat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dirty="0" smtClean="0"/>
          </a:p>
          <a:p>
            <a:pPr algn="ctr"/>
            <a:endParaRPr lang="pt-BR" sz="1600" dirty="0" smtClean="0"/>
          </a:p>
          <a:p>
            <a:pPr algn="ctr">
              <a:buNone/>
            </a:pP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Análise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 Padrões </a:t>
            </a:r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Frequentes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em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Gêneros, Diretores e Atores de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Filmes</a:t>
            </a:r>
            <a:endParaRPr lang="pt-BR" sz="2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endParaRPr/>
          </a:p>
          <a:p>
            <a:endParaRPr lang="pt-BR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None/>
            </a:pPr>
            <a:endParaRPr lang="pt-BR" sz="2400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None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Alunos: Mateus Nunes, Eduardo Monteiro</a:t>
            </a:r>
            <a:r>
              <a:rPr lang="pt-BR" sz="2400" dirty="0" smtClean="0"/>
              <a:t> </a:t>
            </a:r>
            <a:endParaRPr sz="2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O sistema gera recomendações personalizadas e baseadas em padrões extraídos da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base</a:t>
            </a: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O </a:t>
            </a:r>
            <a:r>
              <a:rPr lang="pt-BR" sz="2800" dirty="0" err="1" smtClean="0">
                <a:latin typeface="Adobe Devanagari" pitchFamily="18" charset="0"/>
                <a:cs typeface="Adobe Devanagari" pitchFamily="18" charset="0"/>
              </a:rPr>
              <a:t>MaxEclat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é eficaz para identificar combinações de atributos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relevantes</a:t>
            </a: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Implementações adicionais pensadas:</a:t>
            </a: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Considerar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mais atributos (ex.: país de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origem, duração)</a:t>
            </a:r>
            <a:endParaRPr sz="2400">
              <a:latin typeface="Adobe Devanagari" pitchFamily="18" charset="0"/>
              <a:cs typeface="Adobe Devanagari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Criar interface gráfica para o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sistema</a:t>
            </a: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Analisar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sinopse ou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comentário para recomendação mais apurada</a:t>
            </a:r>
            <a:endParaRPr lang="pt-BR" sz="2400" dirty="0" smtClean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62045"/>
            <a:ext cx="8229600" cy="3163019"/>
          </a:xfrm>
        </p:spPr>
        <p:txBody>
          <a:bodyPr>
            <a:normAutofit/>
          </a:bodyPr>
          <a:lstStyle/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Sistemas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de recomendação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personalizam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as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experiências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Análise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de padrões frequentes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identifica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as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preferências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Us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a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 o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algoritmo Max-Eclat para descobrir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conjuntos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maximais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Recomenda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filmes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não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assistidos</a:t>
            </a:r>
            <a:endParaRPr sz="280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20506"/>
            <a:ext cx="8229600" cy="3059502"/>
          </a:xfrm>
        </p:spPr>
        <p:txBody>
          <a:bodyPr>
            <a:noAutofit/>
          </a:bodyPr>
          <a:lstStyle/>
          <a:p>
            <a:r>
              <a:rPr sz="2800">
                <a:latin typeface="Adobe Devanagari" pitchFamily="18" charset="0"/>
                <a:cs typeface="Adobe Devanagari" pitchFamily="18" charset="0"/>
              </a:rPr>
              <a:t>1.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Aplicar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M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ax-Eclat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para identificar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conjuntos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maximais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>
                <a:latin typeface="Adobe Devanagari" pitchFamily="18" charset="0"/>
                <a:cs typeface="Adobe Devanagari" pitchFamily="18" charset="0"/>
              </a:rPr>
              <a:t>2. Desenvolver perfil de usuário com base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em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gêneros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, diretores e principais atores de filmes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 assistidos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>
                <a:latin typeface="Adobe Devanagari" pitchFamily="18" charset="0"/>
                <a:cs typeface="Adobe Devanagari" pitchFamily="18" charset="0"/>
              </a:rPr>
              <a:t>3. Recomendar filmes com base na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interseção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perfil-padrão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>
                <a:latin typeface="Adobe Devanagari" pitchFamily="18" charset="0"/>
                <a:cs typeface="Adobe Devanagari" pitchFamily="18" charset="0"/>
              </a:rPr>
              <a:t>4. Evitar sugerir filmes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já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assistidos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>
                <a:latin typeface="Adobe Devanagari" pitchFamily="18" charset="0"/>
                <a:cs typeface="Adobe Devanagari" pitchFamily="18" charset="0"/>
              </a:rPr>
              <a:t>5. Avaliar aplicabilidade prática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do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Max-Eclat</a:t>
            </a:r>
            <a:endParaRPr sz="280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Base </a:t>
            </a:r>
            <a:r>
              <a:t>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Base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principal: world_imdb_movies_preprocessed.csv.</a:t>
            </a: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Dados usados da base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: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título, ano, nota, gêneros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,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idioma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, diretor e atores principais de 1960-2024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Base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do usuário: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filmes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assistidos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em uma planilha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Pré-processamento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: conversão segura de gêneros e normalização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de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títulos</a:t>
            </a:r>
            <a:endParaRPr lang="pt-BR" sz="2800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Criação de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alguns gráficos exploratórios:</a:t>
            </a: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Distribuição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das notas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IMDB</a:t>
            </a: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Idiomas mais comuns</a:t>
            </a:r>
          </a:p>
          <a:p>
            <a:pPr lvl="2">
              <a:buFont typeface="Arial" pitchFamily="34" charset="0"/>
              <a:buChar char="•"/>
            </a:pP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Diretores </a:t>
            </a:r>
            <a:r>
              <a:rPr lang="pt-BR" sz="2400" dirty="0" smtClean="0">
                <a:latin typeface="Adobe Devanagari" pitchFamily="18" charset="0"/>
                <a:cs typeface="Adobe Devanagari" pitchFamily="18" charset="0"/>
              </a:rPr>
              <a:t>mais </a:t>
            </a:r>
            <a:r>
              <a:rPr lang="pt-BR" sz="2400" dirty="0" err="1" smtClean="0">
                <a:latin typeface="Adobe Devanagari" pitchFamily="18" charset="0"/>
                <a:cs typeface="Adobe Devanagari" pitchFamily="18" charset="0"/>
              </a:rPr>
              <a:t>frequentes</a:t>
            </a:r>
            <a:endParaRPr lang="pt-BR" sz="2400" dirty="0" smtClean="0">
              <a:latin typeface="Adobe Devanagari" pitchFamily="18" charset="0"/>
              <a:cs typeface="Adobe Devanagari" pitchFamily="18" charset="0"/>
            </a:endParaRP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Max-Eclat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Implementação do algoritmo </a:t>
            </a:r>
            <a:r>
              <a:rPr lang="pt-BR" sz="2800" dirty="0" err="1" smtClean="0">
                <a:latin typeface="Adobe Devanagari" pitchFamily="18" charset="0"/>
                <a:cs typeface="Adobe Devanagari" pitchFamily="18" charset="0"/>
              </a:rPr>
              <a:t>MaxEclat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para encontrar conjuntos </a:t>
            </a:r>
            <a:r>
              <a:rPr lang="pt-BR" sz="2800" dirty="0" err="1" smtClean="0">
                <a:latin typeface="Adobe Devanagari" pitchFamily="18" charset="0"/>
                <a:cs typeface="Adobe Devanagari" pitchFamily="18" charset="0"/>
              </a:rPr>
              <a:t>frequentes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maximais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Vantagens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: evita redundância, foco em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padrões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informativos</a:t>
            </a:r>
            <a:endParaRPr sz="2800">
              <a:latin typeface="Adobe Devanagari" pitchFamily="18" charset="0"/>
              <a:cs typeface="Adobe Devanagari" pitchFamily="18" charset="0"/>
            </a:endParaRPr>
          </a:p>
          <a:p>
            <a:r>
              <a:rPr sz="2800" smtClean="0">
                <a:latin typeface="Adobe Devanagari" pitchFamily="18" charset="0"/>
                <a:cs typeface="Adobe Devanagari" pitchFamily="18" charset="0"/>
              </a:rPr>
              <a:t>Implementação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recursiva com </a:t>
            </a:r>
            <a:r>
              <a:rPr sz="2800">
                <a:latin typeface="Adobe Devanagari" pitchFamily="18" charset="0"/>
                <a:cs typeface="Adobe Devanagari" pitchFamily="18" charset="0"/>
              </a:rPr>
              <a:t>suporte </a:t>
            </a:r>
            <a:r>
              <a:rPr sz="2800" smtClean="0">
                <a:latin typeface="Adobe Devanagari" pitchFamily="18" charset="0"/>
                <a:cs typeface="Adobe Devanagari" pitchFamily="18" charset="0"/>
              </a:rPr>
              <a:t>mínimo</a:t>
            </a:r>
            <a:endParaRPr sz="280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0756"/>
            <a:ext cx="4373592" cy="199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3592" y="3610756"/>
            <a:ext cx="4770408" cy="199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Sistema </a:t>
            </a:r>
            <a:r>
              <a:t>de Recomendação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Para cada padrão encontrado, é verificada a semelhança com o perfil do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usuário</a:t>
            </a: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Seleção dos filmes que correspondem aos interesses do usuário, considerando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pt-BR" sz="2600" dirty="0" smtClean="0">
                <a:latin typeface="Adobe Devanagari" pitchFamily="18" charset="0"/>
                <a:cs typeface="Adobe Devanagari" pitchFamily="18" charset="0"/>
              </a:rPr>
              <a:t>Correspondência de gêneros, diretores e </a:t>
            </a:r>
            <a:r>
              <a:rPr lang="pt-BR" sz="2600" dirty="0" smtClean="0">
                <a:latin typeface="Adobe Devanagari" pitchFamily="18" charset="0"/>
                <a:cs typeface="Adobe Devanagari" pitchFamily="18" charset="0"/>
              </a:rPr>
              <a:t>atores</a:t>
            </a:r>
          </a:p>
          <a:p>
            <a:pPr lvl="2">
              <a:buFont typeface="Arial" pitchFamily="34" charset="0"/>
              <a:buChar char="•"/>
            </a:pPr>
            <a:r>
              <a:rPr lang="pt-BR" sz="2600" dirty="0" smtClean="0">
                <a:latin typeface="Adobe Devanagari" pitchFamily="18" charset="0"/>
                <a:cs typeface="Adobe Devanagari" pitchFamily="18" charset="0"/>
              </a:rPr>
              <a:t>Filmes ainda não </a:t>
            </a:r>
            <a:r>
              <a:rPr lang="pt-BR" sz="2600" dirty="0" smtClean="0">
                <a:latin typeface="Adobe Devanagari" pitchFamily="18" charset="0"/>
                <a:cs typeface="Adobe Devanagari" pitchFamily="18" charset="0"/>
              </a:rPr>
              <a:t>assistidos</a:t>
            </a:r>
            <a:endParaRPr lang="pt-BR" sz="2600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As recomendações são classificadas pela avaliação no </a:t>
            </a:r>
            <a:r>
              <a:rPr lang="pt-BR" sz="2800" dirty="0" err="1" smtClean="0">
                <a:latin typeface="Adobe Devanagari" pitchFamily="18" charset="0"/>
                <a:cs typeface="Adobe Devanagari" pitchFamily="18" charset="0"/>
              </a:rPr>
              <a:t>IMDb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 para priorizar </a:t>
            </a:r>
            <a:r>
              <a:rPr lang="pt-BR" sz="2800" dirty="0" smtClean="0">
                <a:latin typeface="Adobe Devanagari" pitchFamily="18" charset="0"/>
                <a:cs typeface="Adobe Devanagari" pitchFamily="18" charset="0"/>
              </a:rPr>
              <a:t>qualidade</a:t>
            </a:r>
            <a:endParaRPr lang="pt-BR" sz="2800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nu\OneDrive\Área de Trabalho\grafico_distribuicao_not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907" y="1330891"/>
            <a:ext cx="7470186" cy="4621665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72529" y="422695"/>
            <a:ext cx="923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dobe Devanagari" pitchFamily="18" charset="0"/>
                <a:cs typeface="Adobe Devanagari" pitchFamily="18" charset="0"/>
              </a:rPr>
              <a:t>Gráficos baseados em informações geradas pelo programa</a:t>
            </a:r>
            <a:endParaRPr lang="pt-BR" sz="32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tnu\OneDrive\Área de Trabalho\afinidade_vs_rati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220" y="0"/>
            <a:ext cx="5669560" cy="3506993"/>
          </a:xfrm>
          <a:prstGeom prst="rect">
            <a:avLst/>
          </a:prstGeom>
          <a:noFill/>
        </p:spPr>
      </p:pic>
      <p:pic>
        <p:nvPicPr>
          <p:cNvPr id="3076" name="Picture 4" descr="C:\Users\matnu\OneDrive\Área de Trabalho\grafico_diretores_frequent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517" y="3506993"/>
            <a:ext cx="6510967" cy="3219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matnu\OneDrive\Área de Trabalho\composicao_conjunt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166" y="0"/>
            <a:ext cx="6357668" cy="3736901"/>
          </a:xfrm>
          <a:prstGeom prst="rect">
            <a:avLst/>
          </a:prstGeom>
          <a:noFill/>
        </p:spPr>
      </p:pic>
      <p:pic>
        <p:nvPicPr>
          <p:cNvPr id="4099" name="Picture 3" descr="C:\Users\matnu\OneDrive\Área de Trabalho\grafico_idiomas_frequent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7366" y="3657600"/>
            <a:ext cx="6389268" cy="316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181</TotalTime>
  <Words>307</Words>
  <Application>Microsoft Macintosh PowerPoint</Application>
  <PresentationFormat>Apresentação na tela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Origem</vt:lpstr>
      <vt:lpstr>Sistema de Recomendação de Filmes com Max-Eclat</vt:lpstr>
      <vt:lpstr>Introdução</vt:lpstr>
      <vt:lpstr>Objetivos</vt:lpstr>
      <vt:lpstr>Base de Dados</vt:lpstr>
      <vt:lpstr>Max-Eclat</vt:lpstr>
      <vt:lpstr>Sistema de Recomendação</vt:lpstr>
      <vt:lpstr>Slide 7</vt:lpstr>
      <vt:lpstr>Slide 8</vt:lpstr>
      <vt:lpstr>Slide 9</vt:lpstr>
      <vt:lpstr>Considerações Finais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de Filmes com Max-Eclat</dc:title>
  <dc:subject/>
  <dc:creator/>
  <cp:keywords/>
  <dc:description>generated using python-pptx</dc:description>
  <cp:lastModifiedBy>Mateus Nunes</cp:lastModifiedBy>
  <cp:revision>20</cp:revision>
  <dcterms:created xsi:type="dcterms:W3CDTF">2013-01-27T09:14:16Z</dcterms:created>
  <dcterms:modified xsi:type="dcterms:W3CDTF">2025-06-03T01:03:24Z</dcterms:modified>
  <cp:category/>
</cp:coreProperties>
</file>