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4"/>
  </p:sldMasterIdLst>
  <p:notesMasterIdLst>
    <p:notesMasterId r:id="rId25"/>
  </p:notesMasterIdLst>
  <p:sldIdLst>
    <p:sldId id="257" r:id="rId5"/>
    <p:sldId id="10217" r:id="rId6"/>
    <p:sldId id="10226" r:id="rId7"/>
    <p:sldId id="10220" r:id="rId8"/>
    <p:sldId id="10228" r:id="rId9"/>
    <p:sldId id="10229" r:id="rId10"/>
    <p:sldId id="10234" r:id="rId11"/>
    <p:sldId id="10218" r:id="rId12"/>
    <p:sldId id="10219" r:id="rId13"/>
    <p:sldId id="10227" r:id="rId14"/>
    <p:sldId id="10235" r:id="rId15"/>
    <p:sldId id="10225" r:id="rId16"/>
    <p:sldId id="10224" r:id="rId17"/>
    <p:sldId id="10221" r:id="rId18"/>
    <p:sldId id="10222" r:id="rId19"/>
    <p:sldId id="10223" r:id="rId20"/>
    <p:sldId id="10230" r:id="rId21"/>
    <p:sldId id="10233" r:id="rId22"/>
    <p:sldId id="10232" r:id="rId23"/>
    <p:sldId id="31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0B4A14-7F6D-4728-80C5-61C7FF281B6F}">
          <p14:sldIdLst>
            <p14:sldId id="257"/>
            <p14:sldId id="10217"/>
            <p14:sldId id="10226"/>
            <p14:sldId id="10220"/>
            <p14:sldId id="10228"/>
            <p14:sldId id="10229"/>
            <p14:sldId id="10234"/>
            <p14:sldId id="10218"/>
            <p14:sldId id="10219"/>
            <p14:sldId id="10227"/>
            <p14:sldId id="10235"/>
            <p14:sldId id="10225"/>
            <p14:sldId id="10224"/>
            <p14:sldId id="10221"/>
            <p14:sldId id="10222"/>
            <p14:sldId id="10223"/>
            <p14:sldId id="10230"/>
            <p14:sldId id="10233"/>
            <p14:sldId id="10232"/>
            <p14:sldId id="31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068C"/>
    <a:srgbClr val="F8F8F8"/>
    <a:srgbClr val="5C2D91"/>
    <a:srgbClr val="000000"/>
    <a:srgbClr val="231F20"/>
    <a:srgbClr val="FFFFFF"/>
    <a:srgbClr val="7FCC27"/>
    <a:srgbClr val="1516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99AABF-D7E7-45EF-B6CB-45A953F6E27D}" v="89" dt="2019-09-24T16:00:22.6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6966" autoAdjust="0"/>
  </p:normalViewPr>
  <p:slideViewPr>
    <p:cSldViewPr snapToGrid="0">
      <p:cViewPr varScale="1">
        <p:scale>
          <a:sx n="88" d="100"/>
          <a:sy n="88" d="100"/>
        </p:scale>
        <p:origin x="14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Roth" userId="02261a5d-b764-49c2-b6b6-041bd43f80dd" providerId="ADAL" clId="{9A99AABF-D7E7-45EF-B6CB-45A953F6E27D}"/>
    <pc:docChg chg="undo custSel addSld delSld modSld sldOrd modSection">
      <pc:chgData name="Daniel Roth" userId="02261a5d-b764-49c2-b6b6-041bd43f80dd" providerId="ADAL" clId="{9A99AABF-D7E7-45EF-B6CB-45A953F6E27D}" dt="2019-09-24T16:00:22.688" v="1451"/>
      <pc:docMkLst>
        <pc:docMk/>
      </pc:docMkLst>
      <pc:sldChg chg="modSp">
        <pc:chgData name="Daniel Roth" userId="02261a5d-b764-49c2-b6b6-041bd43f80dd" providerId="ADAL" clId="{9A99AABF-D7E7-45EF-B6CB-45A953F6E27D}" dt="2019-09-20T23:07:35.658" v="12" actId="20577"/>
        <pc:sldMkLst>
          <pc:docMk/>
          <pc:sldMk cId="477504486" sldId="257"/>
        </pc:sldMkLst>
        <pc:spChg chg="mod">
          <ac:chgData name="Daniel Roth" userId="02261a5d-b764-49c2-b6b6-041bd43f80dd" providerId="ADAL" clId="{9A99AABF-D7E7-45EF-B6CB-45A953F6E27D}" dt="2019-09-20T23:07:25.235" v="1" actId="6549"/>
          <ac:spMkLst>
            <pc:docMk/>
            <pc:sldMk cId="477504486" sldId="257"/>
            <ac:spMk id="2" creationId="{839C7298-752B-48BD-843F-683A22D59A7E}"/>
          </ac:spMkLst>
        </pc:spChg>
        <pc:spChg chg="mod">
          <ac:chgData name="Daniel Roth" userId="02261a5d-b764-49c2-b6b6-041bd43f80dd" providerId="ADAL" clId="{9A99AABF-D7E7-45EF-B6CB-45A953F6E27D}" dt="2019-09-20T23:07:35.658" v="12" actId="20577"/>
          <ac:spMkLst>
            <pc:docMk/>
            <pc:sldMk cId="477504486" sldId="257"/>
            <ac:spMk id="3" creationId="{2BA8E374-5793-40F2-A7B7-2D8AB053A278}"/>
          </ac:spMkLst>
        </pc:spChg>
      </pc:sldChg>
      <pc:sldChg chg="del">
        <pc:chgData name="Daniel Roth" userId="02261a5d-b764-49c2-b6b6-041bd43f80dd" providerId="ADAL" clId="{9A99AABF-D7E7-45EF-B6CB-45A953F6E27D}" dt="2019-09-23T22:36:51.544" v="16" actId="47"/>
        <pc:sldMkLst>
          <pc:docMk/>
          <pc:sldMk cId="3869674650" sldId="260"/>
        </pc:sldMkLst>
      </pc:sldChg>
      <pc:sldChg chg="modSp">
        <pc:chgData name="Daniel Roth" userId="02261a5d-b764-49c2-b6b6-041bd43f80dd" providerId="ADAL" clId="{9A99AABF-D7E7-45EF-B6CB-45A953F6E27D}" dt="2019-09-23T23:10:30.838" v="39" actId="20577"/>
        <pc:sldMkLst>
          <pc:docMk/>
          <pc:sldMk cId="2859071109" sldId="261"/>
        </pc:sldMkLst>
        <pc:spChg chg="mod">
          <ac:chgData name="Daniel Roth" userId="02261a5d-b764-49c2-b6b6-041bd43f80dd" providerId="ADAL" clId="{9A99AABF-D7E7-45EF-B6CB-45A953F6E27D}" dt="2019-09-23T23:10:30.838" v="39" actId="20577"/>
          <ac:spMkLst>
            <pc:docMk/>
            <pc:sldMk cId="2859071109" sldId="261"/>
            <ac:spMk id="2" creationId="{89E36756-4ECC-4563-9847-79578B809B5C}"/>
          </ac:spMkLst>
        </pc:spChg>
      </pc:sldChg>
      <pc:sldChg chg="del">
        <pc:chgData name="Daniel Roth" userId="02261a5d-b764-49c2-b6b6-041bd43f80dd" providerId="ADAL" clId="{9A99AABF-D7E7-45EF-B6CB-45A953F6E27D}" dt="2019-09-23T23:35:22.446" v="87" actId="47"/>
        <pc:sldMkLst>
          <pc:docMk/>
          <pc:sldMk cId="1725036062" sldId="262"/>
        </pc:sldMkLst>
      </pc:sldChg>
      <pc:sldChg chg="del">
        <pc:chgData name="Daniel Roth" userId="02261a5d-b764-49c2-b6b6-041bd43f80dd" providerId="ADAL" clId="{9A99AABF-D7E7-45EF-B6CB-45A953F6E27D}" dt="2019-09-23T22:36:16.493" v="13" actId="47"/>
        <pc:sldMkLst>
          <pc:docMk/>
          <pc:sldMk cId="1507861551" sldId="263"/>
        </pc:sldMkLst>
      </pc:sldChg>
      <pc:sldChg chg="addSp delSp add mod ord setBg addAnim delAnim modAnim chgLayout">
        <pc:chgData name="Daniel Roth" userId="02261a5d-b764-49c2-b6b6-041bd43f80dd" providerId="ADAL" clId="{9A99AABF-D7E7-45EF-B6CB-45A953F6E27D}" dt="2019-09-23T23:31:41.432" v="86"/>
        <pc:sldMkLst>
          <pc:docMk/>
          <pc:sldMk cId="1011743009" sldId="311"/>
        </pc:sldMkLst>
        <pc:spChg chg="add del">
          <ac:chgData name="Daniel Roth" userId="02261a5d-b764-49c2-b6b6-041bd43f80dd" providerId="ADAL" clId="{9A99AABF-D7E7-45EF-B6CB-45A953F6E27D}" dt="2019-09-23T23:29:01.012" v="63" actId="478"/>
          <ac:spMkLst>
            <pc:docMk/>
            <pc:sldMk cId="1011743009" sldId="311"/>
            <ac:spMk id="22" creationId="{18B0A9FF-9479-439B-AEFB-69FF27AEE16C}"/>
          </ac:spMkLst>
        </pc:spChg>
        <pc:spChg chg="add del">
          <ac:chgData name="Daniel Roth" userId="02261a5d-b764-49c2-b6b6-041bd43f80dd" providerId="ADAL" clId="{9A99AABF-D7E7-45EF-B6CB-45A953F6E27D}" dt="2019-09-23T23:29:01.012" v="63" actId="478"/>
          <ac:spMkLst>
            <pc:docMk/>
            <pc:sldMk cId="1011743009" sldId="311"/>
            <ac:spMk id="23" creationId="{B5BC79A1-D263-41AB-B434-0119F88D9F82}"/>
          </ac:spMkLst>
        </pc:spChg>
        <pc:spChg chg="add del">
          <ac:chgData name="Daniel Roth" userId="02261a5d-b764-49c2-b6b6-041bd43f80dd" providerId="ADAL" clId="{9A99AABF-D7E7-45EF-B6CB-45A953F6E27D}" dt="2019-09-23T23:29:01.012" v="63" actId="478"/>
          <ac:spMkLst>
            <pc:docMk/>
            <pc:sldMk cId="1011743009" sldId="311"/>
            <ac:spMk id="25" creationId="{9070714B-2622-4956-B850-0A273B7E4235}"/>
          </ac:spMkLst>
        </pc:spChg>
        <pc:spChg chg="add del">
          <ac:chgData name="Daniel Roth" userId="02261a5d-b764-49c2-b6b6-041bd43f80dd" providerId="ADAL" clId="{9A99AABF-D7E7-45EF-B6CB-45A953F6E27D}" dt="2019-09-23T23:29:01.012" v="63" actId="478"/>
          <ac:spMkLst>
            <pc:docMk/>
            <pc:sldMk cId="1011743009" sldId="311"/>
            <ac:spMk id="26" creationId="{D0826DE8-34E1-4366-A4D9-647F2FECF805}"/>
          </ac:spMkLst>
        </pc:spChg>
        <pc:spChg chg="add del">
          <ac:chgData name="Daniel Roth" userId="02261a5d-b764-49c2-b6b6-041bd43f80dd" providerId="ADAL" clId="{9A99AABF-D7E7-45EF-B6CB-45A953F6E27D}" dt="2019-09-23T23:29:01.012" v="63" actId="478"/>
          <ac:spMkLst>
            <pc:docMk/>
            <pc:sldMk cId="1011743009" sldId="311"/>
            <ac:spMk id="41" creationId="{B7D2E378-A2DF-4860-94C6-73492E415872}"/>
          </ac:spMkLst>
        </pc:spChg>
        <pc:spChg chg="add del">
          <ac:chgData name="Daniel Roth" userId="02261a5d-b764-49c2-b6b6-041bd43f80dd" providerId="ADAL" clId="{9A99AABF-D7E7-45EF-B6CB-45A953F6E27D}" dt="2019-09-23T23:29:01.012" v="63" actId="478"/>
          <ac:spMkLst>
            <pc:docMk/>
            <pc:sldMk cId="1011743009" sldId="311"/>
            <ac:spMk id="46" creationId="{649B9E6C-5427-442E-B715-6C268436D86F}"/>
          </ac:spMkLst>
        </pc:spChg>
        <pc:spChg chg="add del">
          <ac:chgData name="Daniel Roth" userId="02261a5d-b764-49c2-b6b6-041bd43f80dd" providerId="ADAL" clId="{9A99AABF-D7E7-45EF-B6CB-45A953F6E27D}" dt="2019-09-23T23:29:01.012" v="63" actId="478"/>
          <ac:spMkLst>
            <pc:docMk/>
            <pc:sldMk cId="1011743009" sldId="311"/>
            <ac:spMk id="47" creationId="{20004BF5-6C5A-48C9-A859-FA56031D8027}"/>
          </ac:spMkLst>
        </pc:spChg>
        <pc:spChg chg="add del">
          <ac:chgData name="Daniel Roth" userId="02261a5d-b764-49c2-b6b6-041bd43f80dd" providerId="ADAL" clId="{9A99AABF-D7E7-45EF-B6CB-45A953F6E27D}" dt="2019-09-23T23:29:01.012" v="63" actId="478"/>
          <ac:spMkLst>
            <pc:docMk/>
            <pc:sldMk cId="1011743009" sldId="311"/>
            <ac:spMk id="58" creationId="{0DAC03CB-3446-4642-BE34-DEF096BC56F1}"/>
          </ac:spMkLst>
        </pc:spChg>
      </pc:sldChg>
      <pc:sldChg chg="modSp add">
        <pc:chgData name="Daniel Roth" userId="02261a5d-b764-49c2-b6b6-041bd43f80dd" providerId="ADAL" clId="{9A99AABF-D7E7-45EF-B6CB-45A953F6E27D}" dt="2019-09-23T23:27:37.636" v="57" actId="20577"/>
        <pc:sldMkLst>
          <pc:docMk/>
          <pc:sldMk cId="833001289" sldId="312"/>
        </pc:sldMkLst>
        <pc:spChg chg="mod">
          <ac:chgData name="Daniel Roth" userId="02261a5d-b764-49c2-b6b6-041bd43f80dd" providerId="ADAL" clId="{9A99AABF-D7E7-45EF-B6CB-45A953F6E27D}" dt="2019-09-23T23:27:37.636" v="57" actId="20577"/>
          <ac:spMkLst>
            <pc:docMk/>
            <pc:sldMk cId="833001289" sldId="312"/>
            <ac:spMk id="2" creationId="{89E36756-4ECC-4563-9847-79578B809B5C}"/>
          </ac:spMkLst>
        </pc:spChg>
      </pc:sldChg>
      <pc:sldChg chg="delSp add modAnim">
        <pc:chgData name="Daniel Roth" userId="02261a5d-b764-49c2-b6b6-041bd43f80dd" providerId="ADAL" clId="{9A99AABF-D7E7-45EF-B6CB-45A953F6E27D}" dt="2019-09-23T23:30:08.654" v="70"/>
        <pc:sldMkLst>
          <pc:docMk/>
          <pc:sldMk cId="2122636544" sldId="313"/>
        </pc:sldMkLst>
        <pc:spChg chg="del">
          <ac:chgData name="Daniel Roth" userId="02261a5d-b764-49c2-b6b6-041bd43f80dd" providerId="ADAL" clId="{9A99AABF-D7E7-45EF-B6CB-45A953F6E27D}" dt="2019-09-23T23:28:38.676" v="61" actId="478"/>
          <ac:spMkLst>
            <pc:docMk/>
            <pc:sldMk cId="2122636544" sldId="313"/>
            <ac:spMk id="8" creationId="{08EA7E14-7C7A-445C-ABE4-6967EDB70066}"/>
          </ac:spMkLst>
        </pc:spChg>
        <pc:spChg chg="del">
          <ac:chgData name="Daniel Roth" userId="02261a5d-b764-49c2-b6b6-041bd43f80dd" providerId="ADAL" clId="{9A99AABF-D7E7-45EF-B6CB-45A953F6E27D}" dt="2019-09-23T23:28:33.115" v="60" actId="478"/>
          <ac:spMkLst>
            <pc:docMk/>
            <pc:sldMk cId="2122636544" sldId="313"/>
            <ac:spMk id="25" creationId="{9070714B-2622-4956-B850-0A273B7E4235}"/>
          </ac:spMkLst>
        </pc:spChg>
        <pc:spChg chg="del">
          <ac:chgData name="Daniel Roth" userId="02261a5d-b764-49c2-b6b6-041bd43f80dd" providerId="ADAL" clId="{9A99AABF-D7E7-45EF-B6CB-45A953F6E27D}" dt="2019-09-23T23:28:33.115" v="60" actId="478"/>
          <ac:spMkLst>
            <pc:docMk/>
            <pc:sldMk cId="2122636544" sldId="313"/>
            <ac:spMk id="26" creationId="{D0826DE8-34E1-4366-A4D9-647F2FECF805}"/>
          </ac:spMkLst>
        </pc:spChg>
        <pc:spChg chg="del">
          <ac:chgData name="Daniel Roth" userId="02261a5d-b764-49c2-b6b6-041bd43f80dd" providerId="ADAL" clId="{9A99AABF-D7E7-45EF-B6CB-45A953F6E27D}" dt="2019-09-23T23:28:33.115" v="60" actId="478"/>
          <ac:spMkLst>
            <pc:docMk/>
            <pc:sldMk cId="2122636544" sldId="313"/>
            <ac:spMk id="41" creationId="{B7D2E378-A2DF-4860-94C6-73492E415872}"/>
          </ac:spMkLst>
        </pc:spChg>
        <pc:spChg chg="del">
          <ac:chgData name="Daniel Roth" userId="02261a5d-b764-49c2-b6b6-041bd43f80dd" providerId="ADAL" clId="{9A99AABF-D7E7-45EF-B6CB-45A953F6E27D}" dt="2019-09-23T23:28:33.115" v="60" actId="478"/>
          <ac:spMkLst>
            <pc:docMk/>
            <pc:sldMk cId="2122636544" sldId="313"/>
            <ac:spMk id="46" creationId="{649B9E6C-5427-442E-B715-6C268436D86F}"/>
          </ac:spMkLst>
        </pc:spChg>
        <pc:spChg chg="del">
          <ac:chgData name="Daniel Roth" userId="02261a5d-b764-49c2-b6b6-041bd43f80dd" providerId="ADAL" clId="{9A99AABF-D7E7-45EF-B6CB-45A953F6E27D}" dt="2019-09-23T23:28:33.115" v="60" actId="478"/>
          <ac:spMkLst>
            <pc:docMk/>
            <pc:sldMk cId="2122636544" sldId="313"/>
            <ac:spMk id="47" creationId="{20004BF5-6C5A-48C9-A859-FA56031D8027}"/>
          </ac:spMkLst>
        </pc:spChg>
        <pc:spChg chg="del">
          <ac:chgData name="Daniel Roth" userId="02261a5d-b764-49c2-b6b6-041bd43f80dd" providerId="ADAL" clId="{9A99AABF-D7E7-45EF-B6CB-45A953F6E27D}" dt="2019-09-23T23:28:38.676" v="61" actId="478"/>
          <ac:spMkLst>
            <pc:docMk/>
            <pc:sldMk cId="2122636544" sldId="313"/>
            <ac:spMk id="57" creationId="{14F487D4-5E25-4365-ACA4-B4CCE972AF9A}"/>
          </ac:spMkLst>
        </pc:spChg>
        <pc:spChg chg="del">
          <ac:chgData name="Daniel Roth" userId="02261a5d-b764-49c2-b6b6-041bd43f80dd" providerId="ADAL" clId="{9A99AABF-D7E7-45EF-B6CB-45A953F6E27D}" dt="2019-09-23T23:28:33.115" v="60" actId="478"/>
          <ac:spMkLst>
            <pc:docMk/>
            <pc:sldMk cId="2122636544" sldId="313"/>
            <ac:spMk id="58" creationId="{0DAC03CB-3446-4642-BE34-DEF096BC56F1}"/>
          </ac:spMkLst>
        </pc:spChg>
      </pc:sldChg>
      <pc:sldChg chg="delSp add delAnim modAnim">
        <pc:chgData name="Daniel Roth" userId="02261a5d-b764-49c2-b6b6-041bd43f80dd" providerId="ADAL" clId="{9A99AABF-D7E7-45EF-B6CB-45A953F6E27D}" dt="2019-09-23T23:57:15.373" v="625"/>
        <pc:sldMkLst>
          <pc:docMk/>
          <pc:sldMk cId="2726848511" sldId="314"/>
        </pc:sldMkLst>
        <pc:spChg chg="del">
          <ac:chgData name="Daniel Roth" userId="02261a5d-b764-49c2-b6b6-041bd43f80dd" providerId="ADAL" clId="{9A99AABF-D7E7-45EF-B6CB-45A953F6E27D}" dt="2019-09-23T23:29:16.106" v="67" actId="478"/>
          <ac:spMkLst>
            <pc:docMk/>
            <pc:sldMk cId="2726848511" sldId="314"/>
            <ac:spMk id="8" creationId="{08EA7E14-7C7A-445C-ABE4-6967EDB70066}"/>
          </ac:spMkLst>
        </pc:spChg>
        <pc:spChg chg="del">
          <ac:chgData name="Daniel Roth" userId="02261a5d-b764-49c2-b6b6-041bd43f80dd" providerId="ADAL" clId="{9A99AABF-D7E7-45EF-B6CB-45A953F6E27D}" dt="2019-09-23T23:29:16.106" v="67" actId="478"/>
          <ac:spMkLst>
            <pc:docMk/>
            <pc:sldMk cId="2726848511" sldId="314"/>
            <ac:spMk id="11" creationId="{C0C6EEA2-2393-4143-A635-B715374A8AF6}"/>
          </ac:spMkLst>
        </pc:spChg>
        <pc:spChg chg="del">
          <ac:chgData name="Daniel Roth" userId="02261a5d-b764-49c2-b6b6-041bd43f80dd" providerId="ADAL" clId="{9A99AABF-D7E7-45EF-B6CB-45A953F6E27D}" dt="2019-09-23T23:29:11.965" v="66" actId="478"/>
          <ac:spMkLst>
            <pc:docMk/>
            <pc:sldMk cId="2726848511" sldId="314"/>
            <ac:spMk id="22" creationId="{18B0A9FF-9479-439B-AEFB-69FF27AEE16C}"/>
          </ac:spMkLst>
        </pc:spChg>
        <pc:spChg chg="del">
          <ac:chgData name="Daniel Roth" userId="02261a5d-b764-49c2-b6b6-041bd43f80dd" providerId="ADAL" clId="{9A99AABF-D7E7-45EF-B6CB-45A953F6E27D}" dt="2019-09-23T23:29:11.965" v="66" actId="478"/>
          <ac:spMkLst>
            <pc:docMk/>
            <pc:sldMk cId="2726848511" sldId="314"/>
            <ac:spMk id="23" creationId="{B5BC79A1-D263-41AB-B434-0119F88D9F82}"/>
          </ac:spMkLst>
        </pc:spChg>
        <pc:spChg chg="del">
          <ac:chgData name="Daniel Roth" userId="02261a5d-b764-49c2-b6b6-041bd43f80dd" providerId="ADAL" clId="{9A99AABF-D7E7-45EF-B6CB-45A953F6E27D}" dt="2019-09-23T23:29:11.965" v="66" actId="478"/>
          <ac:spMkLst>
            <pc:docMk/>
            <pc:sldMk cId="2726848511" sldId="314"/>
            <ac:spMk id="25" creationId="{9070714B-2622-4956-B850-0A273B7E4235}"/>
          </ac:spMkLst>
        </pc:spChg>
        <pc:spChg chg="del">
          <ac:chgData name="Daniel Roth" userId="02261a5d-b764-49c2-b6b6-041bd43f80dd" providerId="ADAL" clId="{9A99AABF-D7E7-45EF-B6CB-45A953F6E27D}" dt="2019-09-23T23:29:11.965" v="66" actId="478"/>
          <ac:spMkLst>
            <pc:docMk/>
            <pc:sldMk cId="2726848511" sldId="314"/>
            <ac:spMk id="26" creationId="{D0826DE8-34E1-4366-A4D9-647F2FECF805}"/>
          </ac:spMkLst>
        </pc:spChg>
        <pc:spChg chg="del">
          <ac:chgData name="Daniel Roth" userId="02261a5d-b764-49c2-b6b6-041bd43f80dd" providerId="ADAL" clId="{9A99AABF-D7E7-45EF-B6CB-45A953F6E27D}" dt="2019-09-23T23:29:11.965" v="66" actId="478"/>
          <ac:spMkLst>
            <pc:docMk/>
            <pc:sldMk cId="2726848511" sldId="314"/>
            <ac:spMk id="41" creationId="{B7D2E378-A2DF-4860-94C6-73492E415872}"/>
          </ac:spMkLst>
        </pc:spChg>
        <pc:spChg chg="del">
          <ac:chgData name="Daniel Roth" userId="02261a5d-b764-49c2-b6b6-041bd43f80dd" providerId="ADAL" clId="{9A99AABF-D7E7-45EF-B6CB-45A953F6E27D}" dt="2019-09-23T23:29:11.965" v="66" actId="478"/>
          <ac:spMkLst>
            <pc:docMk/>
            <pc:sldMk cId="2726848511" sldId="314"/>
            <ac:spMk id="46" creationId="{649B9E6C-5427-442E-B715-6C268436D86F}"/>
          </ac:spMkLst>
        </pc:spChg>
        <pc:spChg chg="del">
          <ac:chgData name="Daniel Roth" userId="02261a5d-b764-49c2-b6b6-041bd43f80dd" providerId="ADAL" clId="{9A99AABF-D7E7-45EF-B6CB-45A953F6E27D}" dt="2019-09-23T23:29:11.965" v="66" actId="478"/>
          <ac:spMkLst>
            <pc:docMk/>
            <pc:sldMk cId="2726848511" sldId="314"/>
            <ac:spMk id="47" creationId="{20004BF5-6C5A-48C9-A859-FA56031D8027}"/>
          </ac:spMkLst>
        </pc:spChg>
        <pc:spChg chg="del">
          <ac:chgData name="Daniel Roth" userId="02261a5d-b764-49c2-b6b6-041bd43f80dd" providerId="ADAL" clId="{9A99AABF-D7E7-45EF-B6CB-45A953F6E27D}" dt="2019-09-23T23:29:16.106" v="67" actId="478"/>
          <ac:spMkLst>
            <pc:docMk/>
            <pc:sldMk cId="2726848511" sldId="314"/>
            <ac:spMk id="55" creationId="{9C8F0A78-CB3A-4741-A928-6055BCAA9D9D}"/>
          </ac:spMkLst>
        </pc:spChg>
        <pc:spChg chg="del">
          <ac:chgData name="Daniel Roth" userId="02261a5d-b764-49c2-b6b6-041bd43f80dd" providerId="ADAL" clId="{9A99AABF-D7E7-45EF-B6CB-45A953F6E27D}" dt="2019-09-23T23:29:16.106" v="67" actId="478"/>
          <ac:spMkLst>
            <pc:docMk/>
            <pc:sldMk cId="2726848511" sldId="314"/>
            <ac:spMk id="57" creationId="{14F487D4-5E25-4365-ACA4-B4CCE972AF9A}"/>
          </ac:spMkLst>
        </pc:spChg>
        <pc:spChg chg="del">
          <ac:chgData name="Daniel Roth" userId="02261a5d-b764-49c2-b6b6-041bd43f80dd" providerId="ADAL" clId="{9A99AABF-D7E7-45EF-B6CB-45A953F6E27D}" dt="2019-09-23T23:29:11.965" v="66" actId="478"/>
          <ac:spMkLst>
            <pc:docMk/>
            <pc:sldMk cId="2726848511" sldId="314"/>
            <ac:spMk id="58" creationId="{0DAC03CB-3446-4642-BE34-DEF096BC56F1}"/>
          </ac:spMkLst>
        </pc:spChg>
      </pc:sldChg>
      <pc:sldChg chg="delSp add delAnim modAnim">
        <pc:chgData name="Daniel Roth" userId="02261a5d-b764-49c2-b6b6-041bd43f80dd" providerId="ADAL" clId="{9A99AABF-D7E7-45EF-B6CB-45A953F6E27D}" dt="2019-09-23T23:31:08.381" v="78"/>
        <pc:sldMkLst>
          <pc:docMk/>
          <pc:sldMk cId="532784034" sldId="315"/>
        </pc:sldMkLst>
        <pc:spChg chg="del">
          <ac:chgData name="Daniel Roth" userId="02261a5d-b764-49c2-b6b6-041bd43f80dd" providerId="ADAL" clId="{9A99AABF-D7E7-45EF-B6CB-45A953F6E27D}" dt="2019-09-23T23:30:56.084" v="75" actId="478"/>
          <ac:spMkLst>
            <pc:docMk/>
            <pc:sldMk cId="532784034" sldId="315"/>
            <ac:spMk id="41" creationId="{B7D2E378-A2DF-4860-94C6-73492E415872}"/>
          </ac:spMkLst>
        </pc:spChg>
        <pc:spChg chg="del">
          <ac:chgData name="Daniel Roth" userId="02261a5d-b764-49c2-b6b6-041bd43f80dd" providerId="ADAL" clId="{9A99AABF-D7E7-45EF-B6CB-45A953F6E27D}" dt="2019-09-23T23:30:56.084" v="75" actId="478"/>
          <ac:spMkLst>
            <pc:docMk/>
            <pc:sldMk cId="532784034" sldId="315"/>
            <ac:spMk id="46" creationId="{649B9E6C-5427-442E-B715-6C268436D86F}"/>
          </ac:spMkLst>
        </pc:spChg>
        <pc:spChg chg="del">
          <ac:chgData name="Daniel Roth" userId="02261a5d-b764-49c2-b6b6-041bd43f80dd" providerId="ADAL" clId="{9A99AABF-D7E7-45EF-B6CB-45A953F6E27D}" dt="2019-09-23T23:30:56.084" v="75" actId="478"/>
          <ac:spMkLst>
            <pc:docMk/>
            <pc:sldMk cId="532784034" sldId="315"/>
            <ac:spMk id="47" creationId="{20004BF5-6C5A-48C9-A859-FA56031D8027}"/>
          </ac:spMkLst>
        </pc:spChg>
        <pc:spChg chg="del">
          <ac:chgData name="Daniel Roth" userId="02261a5d-b764-49c2-b6b6-041bd43f80dd" providerId="ADAL" clId="{9A99AABF-D7E7-45EF-B6CB-45A953F6E27D}" dt="2019-09-23T23:30:58.961" v="76" actId="478"/>
          <ac:spMkLst>
            <pc:docMk/>
            <pc:sldMk cId="532784034" sldId="315"/>
            <ac:spMk id="58" creationId="{0DAC03CB-3446-4642-BE34-DEF096BC56F1}"/>
          </ac:spMkLst>
        </pc:spChg>
      </pc:sldChg>
      <pc:sldChg chg="add del">
        <pc:chgData name="Daniel Roth" userId="02261a5d-b764-49c2-b6b6-041bd43f80dd" providerId="ADAL" clId="{9A99AABF-D7E7-45EF-B6CB-45A953F6E27D}" dt="2019-09-23T23:30:42.685" v="73" actId="47"/>
        <pc:sldMkLst>
          <pc:docMk/>
          <pc:sldMk cId="638896636" sldId="315"/>
        </pc:sldMkLst>
      </pc:sldChg>
      <pc:sldChg chg="modSp add">
        <pc:chgData name="Daniel Roth" userId="02261a5d-b764-49c2-b6b6-041bd43f80dd" providerId="ADAL" clId="{9A99AABF-D7E7-45EF-B6CB-45A953F6E27D}" dt="2019-09-23T23:31:31.968" v="85" actId="20577"/>
        <pc:sldMkLst>
          <pc:docMk/>
          <pc:sldMk cId="675301808" sldId="316"/>
        </pc:sldMkLst>
        <pc:spChg chg="mod">
          <ac:chgData name="Daniel Roth" userId="02261a5d-b764-49c2-b6b6-041bd43f80dd" providerId="ADAL" clId="{9A99AABF-D7E7-45EF-B6CB-45A953F6E27D}" dt="2019-09-23T23:31:31.968" v="85" actId="20577"/>
          <ac:spMkLst>
            <pc:docMk/>
            <pc:sldMk cId="675301808" sldId="316"/>
            <ac:spMk id="2" creationId="{89E36756-4ECC-4563-9847-79578B809B5C}"/>
          </ac:spMkLst>
        </pc:spChg>
      </pc:sldChg>
      <pc:sldChg chg="addSp add del">
        <pc:chgData name="Daniel Roth" userId="02261a5d-b764-49c2-b6b6-041bd43f80dd" providerId="ADAL" clId="{9A99AABF-D7E7-45EF-B6CB-45A953F6E27D}" dt="2019-09-23T23:50:50.063" v="397" actId="47"/>
        <pc:sldMkLst>
          <pc:docMk/>
          <pc:sldMk cId="923266875" sldId="317"/>
        </pc:sldMkLst>
        <pc:picChg chg="add">
          <ac:chgData name="Daniel Roth" userId="02261a5d-b764-49c2-b6b6-041bd43f80dd" providerId="ADAL" clId="{9A99AABF-D7E7-45EF-B6CB-45A953F6E27D}" dt="2019-09-23T23:35:38.979" v="89"/>
          <ac:picMkLst>
            <pc:docMk/>
            <pc:sldMk cId="923266875" sldId="317"/>
            <ac:picMk id="2" creationId="{003A8168-C934-4B2B-B8D6-10FBA401176F}"/>
          </ac:picMkLst>
        </pc:picChg>
      </pc:sldChg>
      <pc:sldChg chg="addSp modSp add">
        <pc:chgData name="Daniel Roth" userId="02261a5d-b764-49c2-b6b6-041bd43f80dd" providerId="ADAL" clId="{9A99AABF-D7E7-45EF-B6CB-45A953F6E27D}" dt="2019-09-23T23:45:29.286" v="396" actId="20577"/>
        <pc:sldMkLst>
          <pc:docMk/>
          <pc:sldMk cId="2241660470" sldId="318"/>
        </pc:sldMkLst>
        <pc:spChg chg="mod">
          <ac:chgData name="Daniel Roth" userId="02261a5d-b764-49c2-b6b6-041bd43f80dd" providerId="ADAL" clId="{9A99AABF-D7E7-45EF-B6CB-45A953F6E27D}" dt="2019-09-23T23:45:29.286" v="396" actId="20577"/>
          <ac:spMkLst>
            <pc:docMk/>
            <pc:sldMk cId="2241660470" sldId="318"/>
            <ac:spMk id="2" creationId="{CDEFEC30-3B5F-4802-9B33-5FCA2BCC3F03}"/>
          </ac:spMkLst>
        </pc:spChg>
        <pc:spChg chg="mod">
          <ac:chgData name="Daniel Roth" userId="02261a5d-b764-49c2-b6b6-041bd43f80dd" providerId="ADAL" clId="{9A99AABF-D7E7-45EF-B6CB-45A953F6E27D}" dt="2019-09-23T23:37:41.635" v="113" actId="20577"/>
          <ac:spMkLst>
            <pc:docMk/>
            <pc:sldMk cId="2241660470" sldId="318"/>
            <ac:spMk id="3" creationId="{3F800A17-8A5F-4450-83EB-F7A5FAB7F411}"/>
          </ac:spMkLst>
        </pc:spChg>
        <pc:spChg chg="add mod">
          <ac:chgData name="Daniel Roth" userId="02261a5d-b764-49c2-b6b6-041bd43f80dd" providerId="ADAL" clId="{9A99AABF-D7E7-45EF-B6CB-45A953F6E27D}" dt="2019-09-23T23:44:26.388" v="311" actId="20577"/>
          <ac:spMkLst>
            <pc:docMk/>
            <pc:sldMk cId="2241660470" sldId="318"/>
            <ac:spMk id="5" creationId="{BAB34F8C-AC9A-4FF1-90B6-BD6BE6997B38}"/>
          </ac:spMkLst>
        </pc:spChg>
        <pc:picChg chg="add mod modCrop">
          <ac:chgData name="Daniel Roth" userId="02261a5d-b764-49c2-b6b6-041bd43f80dd" providerId="ADAL" clId="{9A99AABF-D7E7-45EF-B6CB-45A953F6E27D}" dt="2019-09-23T23:43:57.621" v="282" actId="1076"/>
          <ac:picMkLst>
            <pc:docMk/>
            <pc:sldMk cId="2241660470" sldId="318"/>
            <ac:picMk id="4" creationId="{30500E23-94F8-4BA0-A088-B1084F587015}"/>
          </ac:picMkLst>
        </pc:picChg>
      </pc:sldChg>
      <pc:sldChg chg="modSp add">
        <pc:chgData name="Daniel Roth" userId="02261a5d-b764-49c2-b6b6-041bd43f80dd" providerId="ADAL" clId="{9A99AABF-D7E7-45EF-B6CB-45A953F6E27D}" dt="2019-09-24T07:22:10.261" v="1447" actId="20577"/>
        <pc:sldMkLst>
          <pc:docMk/>
          <pc:sldMk cId="1967135889" sldId="319"/>
        </pc:sldMkLst>
        <pc:spChg chg="mod">
          <ac:chgData name="Daniel Roth" userId="02261a5d-b764-49c2-b6b6-041bd43f80dd" providerId="ADAL" clId="{9A99AABF-D7E7-45EF-B6CB-45A953F6E27D}" dt="2019-09-24T07:22:10.261" v="1447" actId="20577"/>
          <ac:spMkLst>
            <pc:docMk/>
            <pc:sldMk cId="1967135889" sldId="319"/>
            <ac:spMk id="2" creationId="{34A155BF-5387-454A-BE22-F204D5998A62}"/>
          </ac:spMkLst>
        </pc:spChg>
        <pc:spChg chg="mod">
          <ac:chgData name="Daniel Roth" userId="02261a5d-b764-49c2-b6b6-041bd43f80dd" providerId="ADAL" clId="{9A99AABF-D7E7-45EF-B6CB-45A953F6E27D}" dt="2019-09-23T23:51:08.501" v="412" actId="20577"/>
          <ac:spMkLst>
            <pc:docMk/>
            <pc:sldMk cId="1967135889" sldId="319"/>
            <ac:spMk id="3" creationId="{F0276965-9856-45DD-826D-2DBF34AAB6F8}"/>
          </ac:spMkLst>
        </pc:spChg>
      </pc:sldChg>
      <pc:sldChg chg="add del setBg">
        <pc:chgData name="Daniel Roth" userId="02261a5d-b764-49c2-b6b6-041bd43f80dd" providerId="ADAL" clId="{9A99AABF-D7E7-45EF-B6CB-45A953F6E27D}" dt="2019-09-23T23:55:38.043" v="621"/>
        <pc:sldMkLst>
          <pc:docMk/>
          <pc:sldMk cId="4043471538" sldId="10214"/>
        </pc:sldMkLst>
      </pc:sldChg>
      <pc:sldChg chg="addSp modSp add modAnim">
        <pc:chgData name="Daniel Roth" userId="02261a5d-b764-49c2-b6b6-041bd43f80dd" providerId="ADAL" clId="{9A99AABF-D7E7-45EF-B6CB-45A953F6E27D}" dt="2019-09-24T00:42:56.563" v="1427"/>
        <pc:sldMkLst>
          <pc:docMk/>
          <pc:sldMk cId="3472255496" sldId="10215"/>
        </pc:sldMkLst>
        <pc:spChg chg="mod">
          <ac:chgData name="Daniel Roth" userId="02261a5d-b764-49c2-b6b6-041bd43f80dd" providerId="ADAL" clId="{9A99AABF-D7E7-45EF-B6CB-45A953F6E27D}" dt="2019-09-24T00:39:11.587" v="1391" actId="14100"/>
          <ac:spMkLst>
            <pc:docMk/>
            <pc:sldMk cId="3472255496" sldId="10215"/>
            <ac:spMk id="2" creationId="{8DAE88E4-22A9-40B8-AC8D-7719E0C5568B}"/>
          </ac:spMkLst>
        </pc:spChg>
        <pc:spChg chg="mod">
          <ac:chgData name="Daniel Roth" userId="02261a5d-b764-49c2-b6b6-041bd43f80dd" providerId="ADAL" clId="{9A99AABF-D7E7-45EF-B6CB-45A953F6E27D}" dt="2019-09-23T23:57:50.366" v="640" actId="20577"/>
          <ac:spMkLst>
            <pc:docMk/>
            <pc:sldMk cId="3472255496" sldId="10215"/>
            <ac:spMk id="3" creationId="{5E8F9372-C03A-4FAE-AD69-DD9787584CAB}"/>
          </ac:spMkLst>
        </pc:spChg>
        <pc:spChg chg="add mod">
          <ac:chgData name="Daniel Roth" userId="02261a5d-b764-49c2-b6b6-041bd43f80dd" providerId="ADAL" clId="{9A99AABF-D7E7-45EF-B6CB-45A953F6E27D}" dt="2019-09-24T00:40:50.345" v="1416" actId="403"/>
          <ac:spMkLst>
            <pc:docMk/>
            <pc:sldMk cId="3472255496" sldId="10215"/>
            <ac:spMk id="4" creationId="{FEC7025A-55C9-476C-ADB5-19CBE5A2002A}"/>
          </ac:spMkLst>
        </pc:spChg>
        <pc:spChg chg="add mod">
          <ac:chgData name="Daniel Roth" userId="02261a5d-b764-49c2-b6b6-041bd43f80dd" providerId="ADAL" clId="{9A99AABF-D7E7-45EF-B6CB-45A953F6E27D}" dt="2019-09-24T00:41:06.457" v="1417" actId="207"/>
          <ac:spMkLst>
            <pc:docMk/>
            <pc:sldMk cId="3472255496" sldId="10215"/>
            <ac:spMk id="5" creationId="{9C4A2D85-8C3A-4667-9A51-E78B8F600820}"/>
          </ac:spMkLst>
        </pc:spChg>
        <pc:spChg chg="add mod">
          <ac:chgData name="Daniel Roth" userId="02261a5d-b764-49c2-b6b6-041bd43f80dd" providerId="ADAL" clId="{9A99AABF-D7E7-45EF-B6CB-45A953F6E27D}" dt="2019-09-24T00:42:12.018" v="1422" actId="207"/>
          <ac:spMkLst>
            <pc:docMk/>
            <pc:sldMk cId="3472255496" sldId="10215"/>
            <ac:spMk id="6" creationId="{BD844F42-9DEB-447F-8B91-94CA716889D9}"/>
          </ac:spMkLst>
        </pc:spChg>
        <pc:spChg chg="add mod">
          <ac:chgData name="Daniel Roth" userId="02261a5d-b764-49c2-b6b6-041bd43f80dd" providerId="ADAL" clId="{9A99AABF-D7E7-45EF-B6CB-45A953F6E27D}" dt="2019-09-24T00:42:16.333" v="1423" actId="207"/>
          <ac:spMkLst>
            <pc:docMk/>
            <pc:sldMk cId="3472255496" sldId="10215"/>
            <ac:spMk id="7" creationId="{BD676B41-0392-4804-AEAE-739035224191}"/>
          </ac:spMkLst>
        </pc:spChg>
      </pc:sldChg>
      <pc:sldChg chg="modSp add del">
        <pc:chgData name="Daniel Roth" userId="02261a5d-b764-49c2-b6b6-041bd43f80dd" providerId="ADAL" clId="{9A99AABF-D7E7-45EF-B6CB-45A953F6E27D}" dt="2019-09-24T00:13:58.985" v="956" actId="47"/>
        <pc:sldMkLst>
          <pc:docMk/>
          <pc:sldMk cId="2882805162" sldId="10216"/>
        </pc:sldMkLst>
        <pc:spChg chg="mod">
          <ac:chgData name="Daniel Roth" userId="02261a5d-b764-49c2-b6b6-041bd43f80dd" providerId="ADAL" clId="{9A99AABF-D7E7-45EF-B6CB-45A953F6E27D}" dt="2019-09-24T00:12:21.067" v="954" actId="14100"/>
          <ac:spMkLst>
            <pc:docMk/>
            <pc:sldMk cId="2882805162" sldId="10216"/>
            <ac:spMk id="2" creationId="{455B6668-CCA7-4F48-B8A3-B2F111CC9DC5}"/>
          </ac:spMkLst>
        </pc:spChg>
        <pc:spChg chg="mod">
          <ac:chgData name="Daniel Roth" userId="02261a5d-b764-49c2-b6b6-041bd43f80dd" providerId="ADAL" clId="{9A99AABF-D7E7-45EF-B6CB-45A953F6E27D}" dt="2019-09-24T00:05:35.868" v="686" actId="20577"/>
          <ac:spMkLst>
            <pc:docMk/>
            <pc:sldMk cId="2882805162" sldId="10216"/>
            <ac:spMk id="3" creationId="{D855DF7F-81AD-4160-A72F-C2A2FF0AF76F}"/>
          </ac:spMkLst>
        </pc:spChg>
      </pc:sldChg>
      <pc:sldChg chg="addSp delSp modSp add modAnim">
        <pc:chgData name="Daniel Roth" userId="02261a5d-b764-49c2-b6b6-041bd43f80dd" providerId="ADAL" clId="{9A99AABF-D7E7-45EF-B6CB-45A953F6E27D}" dt="2019-09-24T16:00:22.688" v="1451"/>
        <pc:sldMkLst>
          <pc:docMk/>
          <pc:sldMk cId="3350445221" sldId="10217"/>
        </pc:sldMkLst>
        <pc:spChg chg="mod">
          <ac:chgData name="Daniel Roth" userId="02261a5d-b764-49c2-b6b6-041bd43f80dd" providerId="ADAL" clId="{9A99AABF-D7E7-45EF-B6CB-45A953F6E27D}" dt="2019-09-24T00:14:33.017" v="993" actId="5793"/>
          <ac:spMkLst>
            <pc:docMk/>
            <pc:sldMk cId="3350445221" sldId="10217"/>
            <ac:spMk id="2" creationId="{DCF37BF9-15B2-4B16-8DBF-85FDCC9E0F66}"/>
          </ac:spMkLst>
        </pc:spChg>
        <pc:spChg chg="add mod ord">
          <ac:chgData name="Daniel Roth" userId="02261a5d-b764-49c2-b6b6-041bd43f80dd" providerId="ADAL" clId="{9A99AABF-D7E7-45EF-B6CB-45A953F6E27D}" dt="2019-09-24T00:31:59.496" v="1128" actId="164"/>
          <ac:spMkLst>
            <pc:docMk/>
            <pc:sldMk cId="3350445221" sldId="10217"/>
            <ac:spMk id="15" creationId="{608935ED-C3AF-40E5-AF93-12D3BDA1B1C4}"/>
          </ac:spMkLst>
        </pc:spChg>
        <pc:spChg chg="add del">
          <ac:chgData name="Daniel Roth" userId="02261a5d-b764-49c2-b6b6-041bd43f80dd" providerId="ADAL" clId="{9A99AABF-D7E7-45EF-B6CB-45A953F6E27D}" dt="2019-09-24T00:19:28.842" v="1044" actId="11529"/>
          <ac:spMkLst>
            <pc:docMk/>
            <pc:sldMk cId="3350445221" sldId="10217"/>
            <ac:spMk id="16" creationId="{0D023F0B-C28F-40CD-9D19-C034B7806A32}"/>
          </ac:spMkLst>
        </pc:spChg>
        <pc:grpChg chg="add mod">
          <ac:chgData name="Daniel Roth" userId="02261a5d-b764-49c2-b6b6-041bd43f80dd" providerId="ADAL" clId="{9A99AABF-D7E7-45EF-B6CB-45A953F6E27D}" dt="2019-09-24T00:31:59.496" v="1128" actId="164"/>
          <ac:grpSpMkLst>
            <pc:docMk/>
            <pc:sldMk cId="3350445221" sldId="10217"/>
            <ac:grpSpMk id="25" creationId="{4053AC3D-830B-45E9-8ABE-713BD5C5A0F1}"/>
          </ac:grpSpMkLst>
        </pc:grpChg>
        <pc:picChg chg="add mod">
          <ac:chgData name="Daniel Roth" userId="02261a5d-b764-49c2-b6b6-041bd43f80dd" providerId="ADAL" clId="{9A99AABF-D7E7-45EF-B6CB-45A953F6E27D}" dt="2019-09-24T00:23:41.179" v="1114" actId="1038"/>
          <ac:picMkLst>
            <pc:docMk/>
            <pc:sldMk cId="3350445221" sldId="10217"/>
            <ac:picMk id="4" creationId="{5ED45CE6-53BF-47E3-A304-AE7DB96BB096}"/>
          </ac:picMkLst>
        </pc:picChg>
        <pc:picChg chg="add mod">
          <ac:chgData name="Daniel Roth" userId="02261a5d-b764-49c2-b6b6-041bd43f80dd" providerId="ADAL" clId="{9A99AABF-D7E7-45EF-B6CB-45A953F6E27D}" dt="2019-09-24T00:23:41.179" v="1114" actId="1038"/>
          <ac:picMkLst>
            <pc:docMk/>
            <pc:sldMk cId="3350445221" sldId="10217"/>
            <ac:picMk id="6" creationId="{582F2DFC-DD85-4266-B7E3-0AFE1B925103}"/>
          </ac:picMkLst>
        </pc:picChg>
        <pc:picChg chg="add mod">
          <ac:chgData name="Daniel Roth" userId="02261a5d-b764-49c2-b6b6-041bd43f80dd" providerId="ADAL" clId="{9A99AABF-D7E7-45EF-B6CB-45A953F6E27D}" dt="2019-09-24T00:23:41.179" v="1114" actId="1038"/>
          <ac:picMkLst>
            <pc:docMk/>
            <pc:sldMk cId="3350445221" sldId="10217"/>
            <ac:picMk id="8" creationId="{7ECF0C09-3757-4589-ACDB-E0EB6AA08346}"/>
          </ac:picMkLst>
        </pc:picChg>
        <pc:picChg chg="add mod">
          <ac:chgData name="Daniel Roth" userId="02261a5d-b764-49c2-b6b6-041bd43f80dd" providerId="ADAL" clId="{9A99AABF-D7E7-45EF-B6CB-45A953F6E27D}" dt="2019-09-24T00:23:41.179" v="1114" actId="1038"/>
          <ac:picMkLst>
            <pc:docMk/>
            <pc:sldMk cId="3350445221" sldId="10217"/>
            <ac:picMk id="10" creationId="{D7F0D6FA-ED5D-4042-A491-DCC0DB729F29}"/>
          </ac:picMkLst>
        </pc:picChg>
        <pc:picChg chg="add mod">
          <ac:chgData name="Daniel Roth" userId="02261a5d-b764-49c2-b6b6-041bd43f80dd" providerId="ADAL" clId="{9A99AABF-D7E7-45EF-B6CB-45A953F6E27D}" dt="2019-09-24T00:17:55.487" v="1017" actId="1076"/>
          <ac:picMkLst>
            <pc:docMk/>
            <pc:sldMk cId="3350445221" sldId="10217"/>
            <ac:picMk id="12" creationId="{B2FA124A-C018-44E5-B501-FEC85B80FD92}"/>
          </ac:picMkLst>
        </pc:picChg>
        <pc:picChg chg="add mod">
          <ac:chgData name="Daniel Roth" userId="02261a5d-b764-49c2-b6b6-041bd43f80dd" providerId="ADAL" clId="{9A99AABF-D7E7-45EF-B6CB-45A953F6E27D}" dt="2019-09-24T00:18:45.494" v="1022" actId="1076"/>
          <ac:picMkLst>
            <pc:docMk/>
            <pc:sldMk cId="3350445221" sldId="10217"/>
            <ac:picMk id="14" creationId="{A0EF6CFA-0D82-4A26-98B5-599B3EDBBD30}"/>
          </ac:picMkLst>
        </pc:picChg>
        <pc:cxnChg chg="add mod">
          <ac:chgData name="Daniel Roth" userId="02261a5d-b764-49c2-b6b6-041bd43f80dd" providerId="ADAL" clId="{9A99AABF-D7E7-45EF-B6CB-45A953F6E27D}" dt="2019-09-24T00:31:59.496" v="1128" actId="164"/>
          <ac:cxnSpMkLst>
            <pc:docMk/>
            <pc:sldMk cId="3350445221" sldId="10217"/>
            <ac:cxnSpMk id="18" creationId="{D0E4C8B9-C5BE-4E1B-BB12-5AFA1143E43C}"/>
          </ac:cxnSpMkLst>
        </pc:cxnChg>
        <pc:cxnChg chg="add mod">
          <ac:chgData name="Daniel Roth" userId="02261a5d-b764-49c2-b6b6-041bd43f80dd" providerId="ADAL" clId="{9A99AABF-D7E7-45EF-B6CB-45A953F6E27D}" dt="2019-09-24T00:31:59.496" v="1128" actId="164"/>
          <ac:cxnSpMkLst>
            <pc:docMk/>
            <pc:sldMk cId="3350445221" sldId="10217"/>
            <ac:cxnSpMk id="20" creationId="{B06D8AE9-D6D8-4433-9DA8-9A0F9C39EDBD}"/>
          </ac:cxnSpMkLst>
        </pc:cxnChg>
        <pc:cxnChg chg="add mod">
          <ac:chgData name="Daniel Roth" userId="02261a5d-b764-49c2-b6b6-041bd43f80dd" providerId="ADAL" clId="{9A99AABF-D7E7-45EF-B6CB-45A953F6E27D}" dt="2019-09-24T00:31:59.496" v="1128" actId="164"/>
          <ac:cxnSpMkLst>
            <pc:docMk/>
            <pc:sldMk cId="3350445221" sldId="10217"/>
            <ac:cxnSpMk id="22" creationId="{31A47516-2A34-48B9-AC82-43370EC722D9}"/>
          </ac:cxnSpMkLst>
        </pc:cxnChg>
        <pc:cxnChg chg="add mod">
          <ac:chgData name="Daniel Roth" userId="02261a5d-b764-49c2-b6b6-041bd43f80dd" providerId="ADAL" clId="{9A99AABF-D7E7-45EF-B6CB-45A953F6E27D}" dt="2019-09-24T00:31:59.496" v="1128" actId="164"/>
          <ac:cxnSpMkLst>
            <pc:docMk/>
            <pc:sldMk cId="3350445221" sldId="10217"/>
            <ac:cxnSpMk id="24" creationId="{793614A5-D2FA-4184-ABB0-EC433F148325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38622-0837-4E9E-A16C-0B0206CE676E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E778D-2A57-4226-B72B-26EA3CA6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session we’ll look at how Blazor in .NET Core 3.0 is a flexible and productive client UI framework for the web and beyond. We’ll look at the future of running Blazor apps client-side in the browser via WebAssembly. We’ll discuss the benefits of hosting Blazor WebAssembly apps with .NET Core to enable full-stack web development with .NET and C#. We’ll also look at taking Blazor beyond the web to support desktop and mobile app development.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8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Хелс чек це швидка перевірка стану здоровя системи</a:t>
            </a:r>
          </a:p>
          <a:p>
            <a:r>
              <a:rPr lang="uk-UA" dirty="0"/>
              <a:t>Це швидкі індикатори які дають невеличку порцію інформації про стан системи</a:t>
            </a:r>
          </a:p>
          <a:p>
            <a:r>
              <a:rPr lang="uk-UA" dirty="0"/>
              <a:t>Якщо хелс чек виконується більше 30 секунд – скоріше за все десь є проблема.</a:t>
            </a:r>
          </a:p>
          <a:p>
            <a:r>
              <a:rPr lang="uk-UA" dirty="0"/>
              <a:t>Якщо ж нам потрібно зберегти історію здоровя системи – тоді це вже завдання для системи моніторингу здоровя.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23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Хелс моніториг це активності направлені на утримання системи і робочому стані, </a:t>
            </a:r>
          </a:p>
          <a:p>
            <a:r>
              <a:rPr lang="uk-UA" dirty="0"/>
              <a:t>які можуть бути вироджені тільки до спостерігання за поточним станом здоровя системи.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71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Зі слайду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59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У </a:t>
            </a:r>
            <a:r>
              <a:rPr lang="en-US" dirty="0"/>
              <a:t>ASP.NET Core </a:t>
            </a:r>
            <a:r>
              <a:rPr lang="uk-UA" dirty="0"/>
              <a:t>є можливість прямо у </a:t>
            </a:r>
            <a:r>
              <a:rPr lang="en-US" sz="1200" dirty="0"/>
              <a:t>Startup class</a:t>
            </a:r>
            <a:r>
              <a:rPr lang="uk-UA" sz="1200" dirty="0"/>
              <a:t> додати додаткові перевірки стану системи.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608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Також щоб додати власний хелс чек можна реалізувати інтерфейс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inherit"/>
              </a:rPr>
              <a:t>IHealthCheck</a:t>
            </a:r>
            <a:r>
              <a:rPr kumimoji="0" lang="uk-UA" altLang="en-US" sz="12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inherit"/>
              </a:rPr>
              <a:t> який містить метод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inherit"/>
              </a:rPr>
              <a:t>CheckHealthAsync</a:t>
            </a:r>
            <a:r>
              <a:rPr kumimoji="0" lang="uk-UA" altLang="en-US" sz="1200" b="0" i="0" u="none" strike="noStrike" cap="none" normalizeH="0" baseline="0" dirty="0">
                <a:ln>
                  <a:noFill/>
                </a:ln>
                <a:solidFill>
                  <a:srgbClr val="74531F"/>
                </a:solidFill>
                <a:effectLst/>
                <a:latin typeface="inherit"/>
              </a:rPr>
              <a:t>, та підключити його до загальної перевірки.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147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31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4.sv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emf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C29070-1FD3-47A5-811F-38481046D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25"/>
            <a:ext cx="12192000" cy="6381750"/>
          </a:xfrm>
          <a:prstGeom prst="rect">
            <a:avLst/>
          </a:prstGeom>
        </p:spPr>
      </p:pic>
      <p:pic>
        <p:nvPicPr>
          <p:cNvPr id="19" name="Picture 18" hidden="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3E4BBD-D484-4B33-8113-1E7DD1741B22}"/>
              </a:ext>
            </a:extLst>
          </p:cNvPr>
          <p:cNvSpPr txBox="1"/>
          <p:nvPr userDrawn="1"/>
        </p:nvSpPr>
        <p:spPr>
          <a:xfrm>
            <a:off x="8229601" y="5855677"/>
            <a:ext cx="3217984" cy="627864"/>
          </a:xfrm>
          <a:prstGeom prst="rect">
            <a:avLst/>
          </a:prstGeom>
          <a:solidFill>
            <a:srgbClr val="E2068C"/>
          </a:solidFill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www.dotnetconf.net </a:t>
            </a:r>
          </a:p>
        </p:txBody>
      </p:sp>
    </p:spTree>
    <p:extLst>
      <p:ext uri="{BB962C8B-B14F-4D97-AF65-F5344CB8AC3E}">
        <p14:creationId xmlns:p14="http://schemas.microsoft.com/office/powerpoint/2010/main" val="662093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715219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34129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 userDrawn="1"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</p:spTree>
    <p:extLst>
      <p:ext uri="{BB962C8B-B14F-4D97-AF65-F5344CB8AC3E}">
        <p14:creationId xmlns:p14="http://schemas.microsoft.com/office/powerpoint/2010/main" val="414964827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B4BD62E-DE50-443B-986C-2AABE50DB8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0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334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41002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E716F-D285-425D-B5C3-BF0C68C03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28AD4-1186-499C-9CBF-A66B1F94B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35B96-6FF2-4B8F-A501-734357EF2D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9BCB3-0644-49AE-AF8D-C31DF039B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364D0-AFB9-45B8-A31B-58161AA34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434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279FFEB9-2BE6-4DB6-8DCA-DBA500633B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E39216E-F59B-4BC9-B7CE-10A9447E205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0414B93-1C7A-463B-94D3-C75120E48B38}"/>
              </a:ext>
            </a:extLst>
          </p:cNvPr>
          <p:cNvSpPr/>
          <p:nvPr userDrawn="1"/>
        </p:nvSpPr>
        <p:spPr bwMode="auto">
          <a:xfrm>
            <a:off x="11430" y="1758462"/>
            <a:ext cx="12192000" cy="344658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EDE7E98-2515-4CF5-A7F5-85F9915B5AC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49183" y="3714094"/>
            <a:ext cx="2168764" cy="231742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6" y="1925787"/>
            <a:ext cx="11062699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21145"/>
            <a:ext cx="9860611" cy="116586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853996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660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7097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E0A57BE-82BA-4DCD-B0B6-AC816A5C5D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0EF4A5C-345F-488C-AC5E-0AF3B8376036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95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550BA1-B17C-488A-B13B-EAE642576B33}"/>
              </a:ext>
            </a:extLst>
          </p:cNvPr>
          <p:cNvGrpSpPr/>
          <p:nvPr userDrawn="1"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  <p:pic>
        <p:nvPicPr>
          <p:cNvPr id="3" name="Graphic 2">
            <a:extLst>
              <a:ext uri="{FF2B5EF4-FFF2-40B4-BE49-F238E27FC236}">
                <a16:creationId xmlns:a16="http://schemas.microsoft.com/office/drawing/2014/main" id="{01202919-2AB2-4208-B4CC-1AAF68D6BF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453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344B1990-E922-475D-BDA2-9E23A047A1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 userDrawn="1"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957321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296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00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2" r:id="rId6"/>
    <p:sldLayoutId id="2147483723" r:id="rId7"/>
    <p:sldLayoutId id="2147483725" r:id="rId8"/>
    <p:sldLayoutId id="2147483711" r:id="rId9"/>
    <p:sldLayoutId id="2147483714" r:id="rId10"/>
    <p:sldLayoutId id="2147483752" r:id="rId11"/>
    <p:sldLayoutId id="2147483753" r:id="rId12"/>
    <p:sldLayoutId id="2147483728" r:id="rId13"/>
    <p:sldLayoutId id="2147483726" r:id="rId14"/>
    <p:sldLayoutId id="2147483754" r:id="rId15"/>
    <p:sldLayoutId id="2147483755" r:id="rId16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luxdata.com/" TargetMode="External"/><Relationship Id="rId7" Type="http://schemas.openxmlformats.org/officeDocument/2006/relationships/image" Target="../media/image17.jpeg"/><Relationship Id="rId2" Type="http://schemas.openxmlformats.org/officeDocument/2006/relationships/hyperlink" Target="https://github.com/influxdata/telegraf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hyperlink" Target="https://grafana.com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hyperlink" Target="https://github.com/influxdata/telegraf#output-plugins" TargetMode="External"/><Relationship Id="rId2" Type="http://schemas.openxmlformats.org/officeDocument/2006/relationships/hyperlink" Target="https://github.com/influxdata/telegraf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hub.com/influxdata/telegraf#aggregator-plugins" TargetMode="External"/><Relationship Id="rId5" Type="http://schemas.openxmlformats.org/officeDocument/2006/relationships/hyperlink" Target="https://github.com/influxdata/telegraf#processor-plugins" TargetMode="External"/><Relationship Id="rId4" Type="http://schemas.openxmlformats.org/officeDocument/2006/relationships/hyperlink" Target="https://github.com/influxdata/telegraf#input-plugins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fluxdata/influxdb" TargetMode="External"/><Relationship Id="rId2" Type="http://schemas.openxmlformats.org/officeDocument/2006/relationships/hyperlink" Target="https://www.influxdata.com/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afana/grafana" TargetMode="External"/><Relationship Id="rId2" Type="http://schemas.openxmlformats.org/officeDocument/2006/relationships/hyperlink" Target="https://grafana.com/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jpeg"/><Relationship Id="rId4" Type="http://schemas.openxmlformats.org/officeDocument/2006/relationships/image" Target="../media/image17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hyperlink" Target="https://www.influxdata.com/time-series-platform/chronograf/" TargetMode="Externa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hyperlink" Target="https://www.influxdata.com/time-series-platform/kapacitor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apdex.org/overview.html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7298-752B-48BD-843F-683A22D59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146" y="1761938"/>
            <a:ext cx="11062699" cy="2549834"/>
          </a:xfrm>
        </p:spPr>
        <p:txBody>
          <a:bodyPr/>
          <a:lstStyle/>
          <a:p>
            <a:r>
              <a:rPr lang="en-US" dirty="0"/>
              <a:t>Health monitoring of ASP.NET Core Web API app using </a:t>
            </a:r>
            <a:r>
              <a:rPr lang="en-US" dirty="0" err="1"/>
              <a:t>AppMetrics</a:t>
            </a:r>
            <a:r>
              <a:rPr lang="en-US" dirty="0"/>
              <a:t>, </a:t>
            </a:r>
            <a:r>
              <a:rPr lang="en-US" dirty="0" err="1"/>
              <a:t>telegraf</a:t>
            </a:r>
            <a:r>
              <a:rPr lang="en-US" dirty="0"/>
              <a:t>, </a:t>
            </a:r>
            <a:r>
              <a:rPr lang="en-US" dirty="0" err="1"/>
              <a:t>influxdb</a:t>
            </a:r>
            <a:r>
              <a:rPr lang="en-US" dirty="0"/>
              <a:t> and </a:t>
            </a:r>
            <a:r>
              <a:rPr lang="en-US" dirty="0" err="1"/>
              <a:t>grafana</a:t>
            </a:r>
            <a:r>
              <a:rPr lang="en-US" dirty="0"/>
              <a:t> in docker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8E374-5793-40F2-A7B7-2D8AB053A2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055" y="4168385"/>
            <a:ext cx="9860611" cy="1165866"/>
          </a:xfrm>
        </p:spPr>
        <p:txBody>
          <a:bodyPr/>
          <a:lstStyle/>
          <a:p>
            <a:r>
              <a:rPr lang="en-US" dirty="0"/>
              <a:t>Oleksandr Dudnyk</a:t>
            </a:r>
          </a:p>
          <a:p>
            <a:r>
              <a:rPr lang="en-US" dirty="0"/>
              <a:t>Senior Software Engineer</a:t>
            </a:r>
          </a:p>
        </p:txBody>
      </p:sp>
    </p:spTree>
    <p:extLst>
      <p:ext uri="{BB962C8B-B14F-4D97-AF65-F5344CB8AC3E}">
        <p14:creationId xmlns:p14="http://schemas.microsoft.com/office/powerpoint/2010/main" val="47750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37BF9-15B2-4B16-8DBF-85FDCC9E0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Publishing of health metrics with </a:t>
            </a:r>
            <a:r>
              <a:rPr lang="en-US" dirty="0" err="1"/>
              <a:t>AppMetrics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8EAC049-1B90-4F85-9354-B9BB5D73C77B}"/>
              </a:ext>
            </a:extLst>
          </p:cNvPr>
          <p:cNvSpPr txBox="1">
            <a:spLocks/>
          </p:cNvSpPr>
          <p:nvPr/>
        </p:nvSpPr>
        <p:spPr>
          <a:xfrm>
            <a:off x="540152" y="1377531"/>
            <a:ext cx="11384928" cy="4456109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9397ABC-B695-40ED-90CD-1F4904025FCE}"/>
              </a:ext>
            </a:extLst>
          </p:cNvPr>
          <p:cNvSpPr txBox="1">
            <a:spLocks/>
          </p:cNvSpPr>
          <p:nvPr/>
        </p:nvSpPr>
        <p:spPr>
          <a:xfrm>
            <a:off x="692552" y="1529931"/>
            <a:ext cx="11384928" cy="4456109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17E3BCE-8E39-4D0D-8EA7-819ED88DD62E}"/>
              </a:ext>
            </a:extLst>
          </p:cNvPr>
          <p:cNvSpPr txBox="1">
            <a:spLocks/>
          </p:cNvSpPr>
          <p:nvPr/>
        </p:nvSpPr>
        <p:spPr>
          <a:xfrm>
            <a:off x="537832" y="1133656"/>
            <a:ext cx="11654168" cy="1250730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400" dirty="0"/>
              <a:t>How we deliver health checks information to monitoring system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400" dirty="0"/>
              <a:t>If </a:t>
            </a:r>
            <a:r>
              <a:rPr lang="en-US" sz="2400" dirty="0" err="1"/>
              <a:t>IHealthCheckPublisher</a:t>
            </a:r>
            <a:r>
              <a:rPr lang="en-US" sz="2400" dirty="0"/>
              <a:t> is added to the service container,  health check system periodically executes your health checks and calls </a:t>
            </a:r>
            <a:r>
              <a:rPr lang="en-US" sz="2400" dirty="0" err="1"/>
              <a:t>PublishAsync</a:t>
            </a:r>
            <a:r>
              <a:rPr lang="en-US" sz="2400" dirty="0"/>
              <a:t> with the result</a:t>
            </a:r>
            <a:endParaRPr lang="uk-UA" sz="24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400" dirty="0"/>
              <a:t>We can implement our own metrics and </a:t>
            </a:r>
            <a:r>
              <a:rPr lang="en-US" sz="2400" dirty="0" err="1"/>
              <a:t>IHealthCheckPublisher</a:t>
            </a:r>
            <a:r>
              <a:rPr lang="en-US" sz="2400" dirty="0"/>
              <a:t> or to you  use provided by </a:t>
            </a:r>
            <a:r>
              <a:rPr lang="en-US" sz="2400" dirty="0" err="1"/>
              <a:t>AppMetrics</a:t>
            </a:r>
            <a:r>
              <a:rPr lang="en-US" sz="2400" dirty="0"/>
              <a:t> - AppMetricsHealthCheckPublisher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A7286041-B8C4-4FE3-89B0-53E05396F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772" y="3076884"/>
            <a:ext cx="7017413" cy="24365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herit"/>
              </a:rPr>
              <a:t>public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herit"/>
              </a:rPr>
              <a:t>void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inherit"/>
              </a:rPr>
              <a:t>ConfigureServices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inherit"/>
              </a:rPr>
              <a:t>IServiceCollection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1F377F"/>
                </a:solidFill>
                <a:effectLst/>
                <a:latin typeface="inherit"/>
              </a:rPr>
              <a:t>services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</a:rPr>
              <a:t>// ...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altLang="en-US" sz="1500" dirty="0">
                <a:solidFill>
                  <a:srgbClr val="1F377F"/>
                </a:solidFill>
                <a:latin typeface="inherit"/>
              </a:rPr>
              <a:t>services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>
                <a:solidFill>
                  <a:srgbClr val="1F377F"/>
                </a:solidFill>
                <a:latin typeface="inherit"/>
              </a:rPr>
              <a:t>.Configure&lt;</a:t>
            </a:r>
            <a:r>
              <a:rPr lang="en-US" altLang="en-US" sz="1500" dirty="0" err="1">
                <a:solidFill>
                  <a:srgbClr val="2B91AF"/>
                </a:solidFill>
                <a:latin typeface="inherit"/>
              </a:rPr>
              <a:t>HealthCheckPublisherOptions</a:t>
            </a:r>
            <a:r>
              <a:rPr lang="en-US" altLang="en-US" sz="1500" dirty="0">
                <a:solidFill>
                  <a:srgbClr val="1F377F"/>
                </a:solidFill>
                <a:latin typeface="inherit"/>
              </a:rPr>
              <a:t>&gt;(options =&gt; { </a:t>
            </a:r>
            <a:r>
              <a:rPr lang="en-US" altLang="en-US" sz="1500" dirty="0" err="1">
                <a:solidFill>
                  <a:srgbClr val="1F377F"/>
                </a:solidFill>
                <a:latin typeface="inherit"/>
              </a:rPr>
              <a:t>options.Delay</a:t>
            </a:r>
            <a:r>
              <a:rPr lang="en-US" altLang="en-US" sz="1500" dirty="0">
                <a:solidFill>
                  <a:srgbClr val="1F377F"/>
                </a:solidFill>
                <a:latin typeface="inherit"/>
              </a:rPr>
              <a:t> = </a:t>
            </a:r>
            <a:r>
              <a:rPr lang="en-US" altLang="en-US" sz="1500" dirty="0" err="1">
                <a:solidFill>
                  <a:srgbClr val="2B91AF"/>
                </a:solidFill>
                <a:latin typeface="inherit"/>
              </a:rPr>
              <a:t>TimeSpan</a:t>
            </a:r>
            <a:r>
              <a:rPr lang="en-US" altLang="en-US" sz="1500" dirty="0" err="1">
                <a:solidFill>
                  <a:srgbClr val="1F377F"/>
                </a:solidFill>
                <a:latin typeface="inherit"/>
              </a:rPr>
              <a:t>.FromSeconds</a:t>
            </a:r>
            <a:r>
              <a:rPr lang="en-US" altLang="en-US" sz="1500" dirty="0">
                <a:solidFill>
                  <a:srgbClr val="1F377F"/>
                </a:solidFill>
                <a:latin typeface="inherit"/>
              </a:rPr>
              <a:t>(10); })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>
                <a:solidFill>
                  <a:srgbClr val="1F377F"/>
                </a:solidFill>
                <a:latin typeface="inherit"/>
              </a:rPr>
              <a:t>.</a:t>
            </a:r>
            <a:r>
              <a:rPr lang="en-US" altLang="en-US" sz="1500" dirty="0" err="1">
                <a:solidFill>
                  <a:srgbClr val="1F377F"/>
                </a:solidFill>
                <a:latin typeface="inherit"/>
              </a:rPr>
              <a:t>AddSingleton</a:t>
            </a:r>
            <a:r>
              <a:rPr lang="en-US" altLang="en-US" sz="1500" dirty="0">
                <a:solidFill>
                  <a:srgbClr val="1F377F"/>
                </a:solidFill>
                <a:latin typeface="inherit"/>
              </a:rPr>
              <a:t>&lt;</a:t>
            </a:r>
            <a:r>
              <a:rPr lang="en-US" altLang="en-US" sz="1500" dirty="0" err="1">
                <a:solidFill>
                  <a:srgbClr val="2B91AF"/>
                </a:solidFill>
                <a:latin typeface="inherit"/>
              </a:rPr>
              <a:t>IHealthCheckPublisher</a:t>
            </a:r>
            <a:r>
              <a:rPr lang="en-US" altLang="en-US" sz="1500" dirty="0">
                <a:solidFill>
                  <a:srgbClr val="1F377F"/>
                </a:solidFill>
                <a:latin typeface="inherit"/>
              </a:rPr>
              <a:t>, </a:t>
            </a:r>
            <a:r>
              <a:rPr lang="en-US" altLang="en-US" sz="1500" dirty="0" err="1">
                <a:solidFill>
                  <a:srgbClr val="2B91AF"/>
                </a:solidFill>
                <a:latin typeface="inherit"/>
              </a:rPr>
              <a:t>MetricsHealthCheckPublisher</a:t>
            </a:r>
            <a:r>
              <a:rPr lang="en-US" altLang="en-US" sz="1500" dirty="0">
                <a:solidFill>
                  <a:srgbClr val="1F377F"/>
                </a:solidFill>
                <a:latin typeface="inherit"/>
              </a:rPr>
              <a:t>&gt;();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</a:rPr>
              <a:t>// ...</a:t>
            </a:r>
            <a:endParaRPr lang="en-US" alt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6B482C05-02CF-4C8A-869A-D5C932179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2121" y="5165344"/>
            <a:ext cx="5758405" cy="151319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500" dirty="0">
                <a:solidFill>
                  <a:srgbClr val="0000FF"/>
                </a:solidFill>
                <a:latin typeface="inherit"/>
              </a:rPr>
              <a:t>private</a:t>
            </a:r>
            <a:r>
              <a:rPr lang="en-US" sz="1500" dirty="0">
                <a:solidFill>
                  <a:srgbClr val="000000"/>
                </a:solidFill>
                <a:latin typeface="inherit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inherit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inherit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inherit"/>
              </a:rPr>
              <a:t>readonly</a:t>
            </a:r>
            <a:r>
              <a:rPr lang="en-US" sz="1500" dirty="0">
                <a:solidFill>
                  <a:srgbClr val="000000"/>
                </a:solidFill>
                <a:latin typeface="inherit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inherit"/>
              </a:rPr>
              <a:t>GaugeOptions</a:t>
            </a:r>
            <a:r>
              <a:rPr lang="en-US" sz="1500" dirty="0">
                <a:solidFill>
                  <a:srgbClr val="000000"/>
                </a:solidFill>
                <a:latin typeface="inherit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inherit"/>
              </a:rPr>
              <a:t>HealthStatus</a:t>
            </a:r>
            <a:r>
              <a:rPr lang="en-US" sz="1500" dirty="0">
                <a:solidFill>
                  <a:srgbClr val="000000"/>
                </a:solidFill>
                <a:latin typeface="inherit"/>
              </a:rPr>
              <a:t> = </a:t>
            </a:r>
            <a:r>
              <a:rPr lang="en-US" sz="1500" dirty="0">
                <a:solidFill>
                  <a:srgbClr val="0000FF"/>
                </a:solidFill>
                <a:latin typeface="inherit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inherit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inherit"/>
              </a:rPr>
              <a:t>GaugeOptions</a:t>
            </a:r>
            <a:endParaRPr lang="en-US" sz="1500" dirty="0">
              <a:solidFill>
                <a:srgbClr val="000000"/>
              </a:solidFill>
              <a:latin typeface="inherit"/>
            </a:endParaRPr>
          </a:p>
          <a:p>
            <a:r>
              <a:rPr lang="en-US" sz="1500" dirty="0">
                <a:solidFill>
                  <a:srgbClr val="000000"/>
                </a:solidFill>
                <a:latin typeface="inherit"/>
              </a:rPr>
              <a:t>        {</a:t>
            </a:r>
          </a:p>
          <a:p>
            <a:r>
              <a:rPr lang="en-US" sz="1500" dirty="0">
                <a:solidFill>
                  <a:srgbClr val="000000"/>
                </a:solidFill>
                <a:latin typeface="inherit"/>
              </a:rPr>
              <a:t>            Name = </a:t>
            </a:r>
            <a:r>
              <a:rPr lang="en-US" sz="1500" dirty="0">
                <a:solidFill>
                  <a:srgbClr val="A31515"/>
                </a:solidFill>
                <a:latin typeface="inherit"/>
              </a:rPr>
              <a:t>"</a:t>
            </a:r>
            <a:r>
              <a:rPr lang="en-US" sz="1500" dirty="0" err="1">
                <a:solidFill>
                  <a:srgbClr val="A31515"/>
                </a:solidFill>
                <a:latin typeface="inherit"/>
              </a:rPr>
              <a:t>health.status</a:t>
            </a:r>
            <a:r>
              <a:rPr lang="en-US" sz="1500" dirty="0">
                <a:solidFill>
                  <a:srgbClr val="A31515"/>
                </a:solidFill>
                <a:latin typeface="inherit"/>
              </a:rPr>
              <a:t>"</a:t>
            </a:r>
            <a:r>
              <a:rPr lang="en-US" sz="1500" dirty="0">
                <a:solidFill>
                  <a:srgbClr val="000000"/>
                </a:solidFill>
                <a:latin typeface="inherit"/>
              </a:rPr>
              <a:t>,</a:t>
            </a:r>
          </a:p>
          <a:p>
            <a:r>
              <a:rPr lang="en-US" sz="1500" dirty="0">
                <a:solidFill>
                  <a:srgbClr val="000000"/>
                </a:solidFill>
                <a:latin typeface="inherit"/>
              </a:rPr>
              <a:t>            </a:t>
            </a:r>
            <a:r>
              <a:rPr lang="en-US" sz="1500" dirty="0" err="1">
                <a:solidFill>
                  <a:srgbClr val="000000"/>
                </a:solidFill>
                <a:latin typeface="inherit"/>
              </a:rPr>
              <a:t>MeasurementUnit</a:t>
            </a:r>
            <a:r>
              <a:rPr lang="en-US" sz="1500" dirty="0">
                <a:solidFill>
                  <a:srgbClr val="000000"/>
                </a:solidFill>
                <a:latin typeface="inherit"/>
              </a:rPr>
              <a:t> = </a:t>
            </a:r>
            <a:r>
              <a:rPr lang="en-US" sz="1500" dirty="0" err="1">
                <a:solidFill>
                  <a:srgbClr val="000000"/>
                </a:solidFill>
                <a:latin typeface="inherit"/>
              </a:rPr>
              <a:t>Unit.Custom</a:t>
            </a:r>
            <a:r>
              <a:rPr lang="en-US" sz="1500" dirty="0">
                <a:solidFill>
                  <a:srgbClr val="000000"/>
                </a:solidFill>
                <a:latin typeface="inherit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inherit"/>
              </a:rPr>
              <a:t>"Health Status"</a:t>
            </a:r>
            <a:r>
              <a:rPr lang="en-US" sz="1500" dirty="0">
                <a:solidFill>
                  <a:srgbClr val="000000"/>
                </a:solidFill>
                <a:latin typeface="inherit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inherit"/>
              </a:rPr>
              <a:t>        };</a:t>
            </a:r>
            <a:endParaRPr lang="en-US" sz="1500" dirty="0">
              <a:latin typeface="inheri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nherit"/>
            </a:endParaRP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432F2332-A9B0-4B0A-8637-2B95771E7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8405" y="2924484"/>
            <a:ext cx="5369075" cy="22056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500" dirty="0">
                <a:solidFill>
                  <a:srgbClr val="0000FF"/>
                </a:solidFill>
                <a:latin typeface="inherit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inherit"/>
              </a:rPr>
              <a:t> Task </a:t>
            </a:r>
            <a:r>
              <a:rPr lang="en-US" sz="1500" dirty="0" err="1">
                <a:solidFill>
                  <a:srgbClr val="000000"/>
                </a:solidFill>
                <a:latin typeface="inherit"/>
              </a:rPr>
              <a:t>PublishAsync</a:t>
            </a:r>
            <a:r>
              <a:rPr lang="en-US" sz="1500" dirty="0">
                <a:solidFill>
                  <a:srgbClr val="000000"/>
                </a:solidFill>
                <a:latin typeface="inherit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inherit"/>
              </a:rPr>
              <a:t>HealthReport</a:t>
            </a:r>
            <a:r>
              <a:rPr lang="en-US" sz="1500" dirty="0">
                <a:solidFill>
                  <a:srgbClr val="000000"/>
                </a:solidFill>
                <a:latin typeface="inherit"/>
              </a:rPr>
              <a:t> report, </a:t>
            </a:r>
            <a:r>
              <a:rPr lang="en-US" sz="1500" dirty="0" err="1">
                <a:solidFill>
                  <a:srgbClr val="000000"/>
                </a:solidFill>
                <a:latin typeface="inherit"/>
              </a:rPr>
              <a:t>CancellationToken</a:t>
            </a:r>
            <a:r>
              <a:rPr lang="en-US" sz="1500" dirty="0">
                <a:solidFill>
                  <a:srgbClr val="000000"/>
                </a:solidFill>
                <a:latin typeface="inherit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inherit"/>
              </a:rPr>
              <a:t>cancellationToken</a:t>
            </a:r>
            <a:r>
              <a:rPr lang="en-US" sz="1500" dirty="0">
                <a:solidFill>
                  <a:srgbClr val="000000"/>
                </a:solidFill>
                <a:latin typeface="inherit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inherit"/>
              </a:rPr>
              <a:t>        {</a:t>
            </a:r>
          </a:p>
          <a:p>
            <a:r>
              <a:rPr lang="en-US" sz="1500" dirty="0">
                <a:solidFill>
                  <a:srgbClr val="000000"/>
                </a:solidFill>
                <a:latin typeface="inherit"/>
              </a:rPr>
              <a:t>            </a:t>
            </a:r>
            <a:r>
              <a:rPr lang="en-US" sz="1500" dirty="0">
                <a:solidFill>
                  <a:srgbClr val="0000FF"/>
                </a:solidFill>
                <a:latin typeface="inherit"/>
              </a:rPr>
              <a:t>foreach</a:t>
            </a:r>
            <a:r>
              <a:rPr lang="en-US" sz="1500" dirty="0">
                <a:solidFill>
                  <a:srgbClr val="000000"/>
                </a:solidFill>
                <a:latin typeface="inherit"/>
              </a:rPr>
              <a:t> (var </a:t>
            </a:r>
            <a:r>
              <a:rPr lang="en-US" sz="1500" dirty="0" err="1">
                <a:solidFill>
                  <a:srgbClr val="000000"/>
                </a:solidFill>
                <a:latin typeface="inherit"/>
              </a:rPr>
              <a:t>healthReport</a:t>
            </a:r>
            <a:r>
              <a:rPr lang="en-US" sz="1500" dirty="0">
                <a:solidFill>
                  <a:srgbClr val="000000"/>
                </a:solidFill>
                <a:latin typeface="inherit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inherit"/>
              </a:rPr>
              <a:t>in</a:t>
            </a:r>
            <a:r>
              <a:rPr lang="en-US" sz="1500" dirty="0">
                <a:solidFill>
                  <a:srgbClr val="000000"/>
                </a:solidFill>
                <a:latin typeface="inherit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inherit"/>
              </a:rPr>
              <a:t>report.Entries</a:t>
            </a:r>
            <a:r>
              <a:rPr lang="en-US" sz="1500" dirty="0">
                <a:solidFill>
                  <a:srgbClr val="000000"/>
                </a:solidFill>
                <a:latin typeface="inherit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inherit"/>
              </a:rPr>
              <a:t>            {</a:t>
            </a:r>
          </a:p>
          <a:p>
            <a:r>
              <a:rPr lang="en-US" sz="1500" dirty="0">
                <a:solidFill>
                  <a:srgbClr val="000000"/>
                </a:solidFill>
                <a:latin typeface="inherit"/>
              </a:rPr>
              <a:t>	//report metric</a:t>
            </a:r>
          </a:p>
          <a:p>
            <a:r>
              <a:rPr lang="en-US" sz="1500" dirty="0">
                <a:solidFill>
                  <a:srgbClr val="000000"/>
                </a:solidFill>
                <a:latin typeface="inherit"/>
              </a:rPr>
              <a:t>            }</a:t>
            </a:r>
          </a:p>
          <a:p>
            <a:r>
              <a:rPr lang="en-US" sz="1500" dirty="0">
                <a:solidFill>
                  <a:srgbClr val="000000"/>
                </a:solidFill>
                <a:latin typeface="inherit"/>
              </a:rPr>
              <a:t>            </a:t>
            </a:r>
            <a:r>
              <a:rPr lang="en-US" sz="1500" dirty="0">
                <a:solidFill>
                  <a:srgbClr val="0000FF"/>
                </a:solidFill>
                <a:latin typeface="inherit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inherit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inherit"/>
              </a:rPr>
              <a:t>Task.CompletedTask</a:t>
            </a:r>
            <a:r>
              <a:rPr lang="en-US" sz="1500" dirty="0">
                <a:solidFill>
                  <a:srgbClr val="000000"/>
                </a:solidFill>
                <a:latin typeface="inherit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latin typeface="inherit"/>
              </a:rPr>
              <a:t>        }</a:t>
            </a:r>
            <a:endParaRPr lang="en-US" sz="1500" dirty="0"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33229025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37BF9-15B2-4B16-8DBF-85FDCC9E0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metrics with </a:t>
            </a:r>
            <a:r>
              <a:rPr lang="en-US" dirty="0" err="1"/>
              <a:t>AppMetrics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8EAC049-1B90-4F85-9354-B9BB5D73C77B}"/>
              </a:ext>
            </a:extLst>
          </p:cNvPr>
          <p:cNvSpPr txBox="1">
            <a:spLocks/>
          </p:cNvSpPr>
          <p:nvPr/>
        </p:nvSpPr>
        <p:spPr>
          <a:xfrm>
            <a:off x="540152" y="1377531"/>
            <a:ext cx="11384928" cy="4456109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9397ABC-B695-40ED-90CD-1F4904025FCE}"/>
              </a:ext>
            </a:extLst>
          </p:cNvPr>
          <p:cNvSpPr txBox="1">
            <a:spLocks/>
          </p:cNvSpPr>
          <p:nvPr/>
        </p:nvSpPr>
        <p:spPr>
          <a:xfrm>
            <a:off x="692552" y="1529931"/>
            <a:ext cx="11384928" cy="4456109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A2EF98-CCE6-41C2-8902-5BB1A50B03AB}"/>
              </a:ext>
            </a:extLst>
          </p:cNvPr>
          <p:cNvSpPr/>
          <p:nvPr/>
        </p:nvSpPr>
        <p:spPr>
          <a:xfrm>
            <a:off x="-389054" y="1377531"/>
            <a:ext cx="624273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IMetrics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_metrics;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MetricsAdapter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IMetrics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metrics)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_metrics = metrics;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B9DD0A-65E9-4196-91A4-1BFAFB231B3B}"/>
              </a:ext>
            </a:extLst>
          </p:cNvPr>
          <p:cNvSpPr/>
          <p:nvPr/>
        </p:nvSpPr>
        <p:spPr>
          <a:xfrm>
            <a:off x="5853683" y="255183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MeterOptions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OperationsMeter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MeterOptions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MeasurementUnit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Unit.Calls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Name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"Operations Meter"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};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B8E3D6-B216-4847-B54D-FCA9A914D67D}"/>
              </a:ext>
            </a:extLst>
          </p:cNvPr>
          <p:cNvSpPr/>
          <p:nvPr/>
        </p:nvSpPr>
        <p:spPr>
          <a:xfrm>
            <a:off x="794657" y="5111137"/>
            <a:ext cx="97753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metrics.Measure.Meter.Mark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OperationsMeter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MetricTags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(…);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7590E2F-AFF0-44A9-A43B-EF19DECE7142}"/>
              </a:ext>
            </a:extLst>
          </p:cNvPr>
          <p:cNvCxnSpPr/>
          <p:nvPr/>
        </p:nvCxnSpPr>
        <p:spPr>
          <a:xfrm>
            <a:off x="4278086" y="2551837"/>
            <a:ext cx="1240971" cy="49616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2E080CC-23BD-4094-AABE-8A5CBCA84F94}"/>
              </a:ext>
            </a:extLst>
          </p:cNvPr>
          <p:cNvCxnSpPr/>
          <p:nvPr/>
        </p:nvCxnSpPr>
        <p:spPr>
          <a:xfrm flipH="1">
            <a:off x="5497286" y="4096168"/>
            <a:ext cx="1001485" cy="86256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83403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37BF9-15B2-4B16-8DBF-85FDCC9E0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TIG-stack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8EAC049-1B90-4F85-9354-B9BB5D73C77B}"/>
              </a:ext>
            </a:extLst>
          </p:cNvPr>
          <p:cNvSpPr txBox="1">
            <a:spLocks/>
          </p:cNvSpPr>
          <p:nvPr/>
        </p:nvSpPr>
        <p:spPr>
          <a:xfrm>
            <a:off x="540152" y="1377531"/>
            <a:ext cx="11384928" cy="4456109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5994455-0773-4DAF-B2AF-3EDEA69BD7C2}"/>
              </a:ext>
            </a:extLst>
          </p:cNvPr>
          <p:cNvSpPr txBox="1">
            <a:spLocks/>
          </p:cNvSpPr>
          <p:nvPr/>
        </p:nvSpPr>
        <p:spPr>
          <a:xfrm>
            <a:off x="953596" y="1585876"/>
            <a:ext cx="10558040" cy="1747633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fontAlgn="base"/>
            <a:r>
              <a:rPr lang="en-US" sz="3000" b="1" dirty="0" err="1">
                <a:hlinkClick r:id="rId2" tooltip="Telegraf @ github"/>
              </a:rPr>
              <a:t>Telegraf</a:t>
            </a:r>
            <a:r>
              <a:rPr lang="en-US" sz="3000" dirty="0"/>
              <a:t> – data collector, reports to Influxdb</a:t>
            </a:r>
          </a:p>
          <a:p>
            <a:pPr fontAlgn="base"/>
            <a:r>
              <a:rPr lang="en-US" sz="3000" b="1" dirty="0">
                <a:hlinkClick r:id="rId3" tooltip="InfluxDB homepage"/>
              </a:rPr>
              <a:t>InfluxDB</a:t>
            </a:r>
            <a:r>
              <a:rPr lang="en-US" sz="3000" dirty="0"/>
              <a:t> – time series database, easy to use and intergrate</a:t>
            </a:r>
          </a:p>
          <a:p>
            <a:pPr fontAlgn="base"/>
            <a:r>
              <a:rPr lang="en-US" sz="3000" b="1" dirty="0">
                <a:hlinkClick r:id="rId4" tooltip="Grafana homepage"/>
              </a:rPr>
              <a:t>Grafana</a:t>
            </a:r>
            <a:r>
              <a:rPr lang="en-US" sz="3000" dirty="0"/>
              <a:t> – web based reporting solution, reads data from Influxdb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971AB35-79F0-4644-B08D-C7D0B0E1F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284" y="353993"/>
            <a:ext cx="919366" cy="91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Картинки по запросу influxdb">
            <a:extLst>
              <a:ext uri="{FF2B5EF4-FFF2-40B4-BE49-F238E27FC236}">
                <a16:creationId xmlns:a16="http://schemas.microsoft.com/office/drawing/2014/main" id="{52DD41BC-2AB9-462C-9E05-264609680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967" y="212839"/>
            <a:ext cx="3448608" cy="1278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Картинки по запросу grafana">
            <a:extLst>
              <a:ext uri="{FF2B5EF4-FFF2-40B4-BE49-F238E27FC236}">
                <a16:creationId xmlns:a16="http://schemas.microsoft.com/office/drawing/2014/main" id="{0330A769-F521-40BB-98C7-9412B63FF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517" y="453135"/>
            <a:ext cx="750741" cy="75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967469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37BF9-15B2-4B16-8DBF-85FDCC9E0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TIG-stack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8EAC049-1B90-4F85-9354-B9BB5D73C77B}"/>
              </a:ext>
            </a:extLst>
          </p:cNvPr>
          <p:cNvSpPr txBox="1">
            <a:spLocks/>
          </p:cNvSpPr>
          <p:nvPr/>
        </p:nvSpPr>
        <p:spPr>
          <a:xfrm>
            <a:off x="540152" y="1377531"/>
            <a:ext cx="11384928" cy="4456109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8BA47A-C7CF-4CE9-A6CF-85484B75F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379" y="1377531"/>
            <a:ext cx="8331241" cy="4657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43765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37BF9-15B2-4B16-8DBF-85FDCC9E0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linkClick r:id="rId2" tooltip="Telegraf @ github"/>
              </a:rPr>
              <a:t>Telegraf</a:t>
            </a:r>
            <a:r>
              <a:rPr lang="en-US" dirty="0"/>
              <a:t> – data collector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8EAC049-1B90-4F85-9354-B9BB5D73C77B}"/>
              </a:ext>
            </a:extLst>
          </p:cNvPr>
          <p:cNvSpPr txBox="1">
            <a:spLocks/>
          </p:cNvSpPr>
          <p:nvPr/>
        </p:nvSpPr>
        <p:spPr>
          <a:xfrm>
            <a:off x="540152" y="1377531"/>
            <a:ext cx="11384928" cy="4456109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1E6749B-46AF-4962-96B8-C3E5ABE15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5714" y="5790501"/>
            <a:ext cx="919366" cy="91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048CD4A-34F3-4FFB-AF66-FC0B455B778B}"/>
              </a:ext>
            </a:extLst>
          </p:cNvPr>
          <p:cNvSpPr/>
          <p:nvPr/>
        </p:nvSpPr>
        <p:spPr>
          <a:xfrm>
            <a:off x="680859" y="1377531"/>
            <a:ext cx="1046556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 err="1"/>
              <a:t>telegraf</a:t>
            </a:r>
            <a:r>
              <a:rPr lang="en-US" sz="2500" dirty="0"/>
              <a:t> is an agent for collecting, processing, aggregating, and writing metrics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plugin-driven and has the concept of 4 distinct plugin types: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500" dirty="0">
                <a:hlinkClick r:id="rId4"/>
              </a:rPr>
              <a:t>Input Plugins</a:t>
            </a:r>
            <a:r>
              <a:rPr lang="en-US" sz="2500" dirty="0"/>
              <a:t> collect metrics from the system, services, or 3rd party APIs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500" dirty="0">
                <a:hlinkClick r:id="rId5"/>
              </a:rPr>
              <a:t>Processor Plugins</a:t>
            </a:r>
            <a:r>
              <a:rPr lang="en-US" sz="2500" dirty="0"/>
              <a:t> transform, decorate, and/or filter metrics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500" dirty="0">
                <a:hlinkClick r:id="rId6"/>
              </a:rPr>
              <a:t>Aggregator Plugins</a:t>
            </a:r>
            <a:r>
              <a:rPr lang="en-US" sz="2500" dirty="0"/>
              <a:t> create aggregate metrics (e.g. mean, min, max, quantiles, etc.)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500" dirty="0">
                <a:hlinkClick r:id="rId7"/>
              </a:rPr>
              <a:t>Output Plugins</a:t>
            </a:r>
            <a:r>
              <a:rPr lang="en-US" sz="2500" dirty="0"/>
              <a:t> write metrics to various destinations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written of course in 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500" dirty="0">
              <a:hlinkClick r:id="rId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>
                <a:hlinkClick r:id="rId2"/>
              </a:rPr>
              <a:t>https://github.com/influxdata/telegraf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26127223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37BF9-15B2-4B16-8DBF-85FDCC9E0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linkClick r:id="rId2" tooltip="InfluxDB homepage"/>
              </a:rPr>
              <a:t>InfluxDB</a:t>
            </a:r>
            <a:r>
              <a:rPr lang="en-US" dirty="0"/>
              <a:t> – time series database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8EAC049-1B90-4F85-9354-B9BB5D73C77B}"/>
              </a:ext>
            </a:extLst>
          </p:cNvPr>
          <p:cNvSpPr txBox="1">
            <a:spLocks/>
          </p:cNvSpPr>
          <p:nvPr/>
        </p:nvSpPr>
        <p:spPr>
          <a:xfrm>
            <a:off x="540152" y="1377531"/>
            <a:ext cx="11384928" cy="4456109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DA1BC9C-FAE8-4D90-AB65-50861A606437}"/>
              </a:ext>
            </a:extLst>
          </p:cNvPr>
          <p:cNvSpPr txBox="1">
            <a:spLocks/>
          </p:cNvSpPr>
          <p:nvPr/>
        </p:nvSpPr>
        <p:spPr>
          <a:xfrm>
            <a:off x="692552" y="1529931"/>
            <a:ext cx="11384928" cy="4456109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500" dirty="0"/>
              <a:t>easy to use and </a:t>
            </a:r>
            <a:r>
              <a:rPr lang="en-US" sz="2500" dirty="0" err="1"/>
              <a:t>intergrate</a:t>
            </a:r>
            <a:endParaRPr lang="en-US" sz="25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500" dirty="0"/>
              <a:t>scalable database for metrics, events and real-time analytics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500" dirty="0"/>
              <a:t>written specifically for time series data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500" dirty="0"/>
              <a:t>simple, high performing write and query HTTP APIs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500" dirty="0"/>
              <a:t>expressive SQL-like query language tailored to easily query aggregated data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500" dirty="0"/>
              <a:t>written of course in Go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500" dirty="0">
                <a:hlinkClick r:id="rId3"/>
              </a:rPr>
              <a:t>https://github.com/influxdata/influxdb</a:t>
            </a:r>
            <a:endParaRPr lang="en-US" sz="2500" dirty="0"/>
          </a:p>
        </p:txBody>
      </p:sp>
      <p:pic>
        <p:nvPicPr>
          <p:cNvPr id="4098" name="Picture 2" descr="Картинки по запросу influxdb">
            <a:extLst>
              <a:ext uri="{FF2B5EF4-FFF2-40B4-BE49-F238E27FC236}">
                <a16:creationId xmlns:a16="http://schemas.microsoft.com/office/drawing/2014/main" id="{A2283A21-144D-4DD5-A7BD-2091D701C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1586" y="5579141"/>
            <a:ext cx="3448608" cy="1278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645F890-2D68-460C-81D3-E8369474AB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3615" y="3566675"/>
            <a:ext cx="6628233" cy="127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1940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37BF9-15B2-4B16-8DBF-85FDCC9E0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linkClick r:id="rId2" tooltip="Grafana homepage"/>
              </a:rPr>
              <a:t>Grafana</a:t>
            </a:r>
            <a:r>
              <a:rPr lang="en-US" dirty="0"/>
              <a:t> – web based reporting solution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8EAC049-1B90-4F85-9354-B9BB5D73C77B}"/>
              </a:ext>
            </a:extLst>
          </p:cNvPr>
          <p:cNvSpPr txBox="1">
            <a:spLocks/>
          </p:cNvSpPr>
          <p:nvPr/>
        </p:nvSpPr>
        <p:spPr>
          <a:xfrm>
            <a:off x="540152" y="1377531"/>
            <a:ext cx="11384928" cy="4456109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DA1BC9C-FAE8-4D90-AB65-50861A606437}"/>
              </a:ext>
            </a:extLst>
          </p:cNvPr>
          <p:cNvSpPr txBox="1">
            <a:spLocks/>
          </p:cNvSpPr>
          <p:nvPr/>
        </p:nvSpPr>
        <p:spPr>
          <a:xfrm>
            <a:off x="432120" y="1377531"/>
            <a:ext cx="11384928" cy="4456109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500" dirty="0"/>
              <a:t>data visualization and exploration tool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500" dirty="0"/>
              <a:t>lets you create graphs and dashboards based on data from various data sources: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2500" spc="-100" dirty="0" err="1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itchFamily="34" charset="0"/>
              </a:rPr>
              <a:t>InfluxDB</a:t>
            </a:r>
            <a:endParaRPr lang="en-US" sz="2500" spc="-100" dirty="0">
              <a:ln w="3175">
                <a:noFill/>
              </a:ln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+mj-lt"/>
              <a:cs typeface="Segoe UI" pitchFamily="34" charset="0"/>
            </a:endParaRP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2500" spc="-100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itchFamily="34" charset="0"/>
              </a:rPr>
              <a:t>Prometheus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2500" spc="-100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itchFamily="34" charset="0"/>
              </a:rPr>
              <a:t>Elasticsearch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2500" spc="-100" dirty="0" err="1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itchFamily="34" charset="0"/>
              </a:rPr>
              <a:t>Cloudwatch</a:t>
            </a:r>
            <a:r>
              <a:rPr lang="en-US" sz="2500" spc="-100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itchFamily="34" charset="0"/>
              </a:rPr>
              <a:t> 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2500" spc="-100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itchFamily="34" charset="0"/>
              </a:rPr>
              <a:t>Etc.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500" dirty="0"/>
              <a:t>written of course in Go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500" dirty="0">
                <a:hlinkClick r:id="rId3"/>
              </a:rPr>
              <a:t>https://github.com/grafana/grafana</a:t>
            </a:r>
            <a:endParaRPr lang="en-US" sz="2500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pic>
        <p:nvPicPr>
          <p:cNvPr id="3074" name="Picture 2" descr="Картинки по запросу grafana">
            <a:extLst>
              <a:ext uri="{FF2B5EF4-FFF2-40B4-BE49-F238E27FC236}">
                <a16:creationId xmlns:a16="http://schemas.microsoft.com/office/drawing/2014/main" id="{2D82E3C7-C821-4C01-AA77-A1C57032D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8975" y="6021995"/>
            <a:ext cx="626105" cy="626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Картинки по запросу grafana">
            <a:extLst>
              <a:ext uri="{FF2B5EF4-FFF2-40B4-BE49-F238E27FC236}">
                <a16:creationId xmlns:a16="http://schemas.microsoft.com/office/drawing/2014/main" id="{BC1005B9-ADA8-4B91-949F-548846CBC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160" y="2336721"/>
            <a:ext cx="5604783" cy="3496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02180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37BF9-15B2-4B16-8DBF-85FDCC9E0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TICK-stack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8EAC049-1B90-4F85-9354-B9BB5D73C77B}"/>
              </a:ext>
            </a:extLst>
          </p:cNvPr>
          <p:cNvSpPr txBox="1">
            <a:spLocks/>
          </p:cNvSpPr>
          <p:nvPr/>
        </p:nvSpPr>
        <p:spPr>
          <a:xfrm>
            <a:off x="540152" y="1377531"/>
            <a:ext cx="11384928" cy="4456109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pic>
        <p:nvPicPr>
          <p:cNvPr id="3074" name="Picture 2" descr="Картинки по запросу TIG stack with kapacitor and chronograf">
            <a:extLst>
              <a:ext uri="{FF2B5EF4-FFF2-40B4-BE49-F238E27FC236}">
                <a16:creationId xmlns:a16="http://schemas.microsoft.com/office/drawing/2014/main" id="{BCDA6E57-F61F-4F2B-90FF-0E430340A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950" y="289511"/>
            <a:ext cx="7951677" cy="6355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355324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37BF9-15B2-4B16-8DBF-85FDCC9E0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hlinkClick r:id="rId2"/>
              </a:rPr>
              <a:t>Chronograf</a:t>
            </a:r>
            <a:r>
              <a:rPr lang="en-US" dirty="0"/>
              <a:t> –admin and reporting solution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8EAC049-1B90-4F85-9354-B9BB5D73C77B}"/>
              </a:ext>
            </a:extLst>
          </p:cNvPr>
          <p:cNvSpPr txBox="1">
            <a:spLocks/>
          </p:cNvSpPr>
          <p:nvPr/>
        </p:nvSpPr>
        <p:spPr>
          <a:xfrm>
            <a:off x="540152" y="1377531"/>
            <a:ext cx="11384928" cy="4456109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DA1BC9C-FAE8-4D90-AB65-50861A606437}"/>
              </a:ext>
            </a:extLst>
          </p:cNvPr>
          <p:cNvSpPr txBox="1">
            <a:spLocks/>
          </p:cNvSpPr>
          <p:nvPr/>
        </p:nvSpPr>
        <p:spPr>
          <a:xfrm>
            <a:off x="692552" y="1529931"/>
            <a:ext cx="11384928" cy="4456109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000" dirty="0"/>
              <a:t>better at data exploration and understanding schemas for </a:t>
            </a:r>
            <a:r>
              <a:rPr lang="en-US" sz="3000" dirty="0" err="1"/>
              <a:t>InfluxDB</a:t>
            </a:r>
            <a:r>
              <a:rPr lang="en-US" sz="3000" dirty="0"/>
              <a:t> data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000" dirty="0"/>
              <a:t>offers a complete dashboarding solution for visualizing your data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000" dirty="0"/>
              <a:t>over 20 pre-canned dashboards are available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000" dirty="0"/>
              <a:t>administrative tool for all your </a:t>
            </a:r>
            <a:r>
              <a:rPr lang="en-US" sz="3000" dirty="0" err="1"/>
              <a:t>InfluxData</a:t>
            </a:r>
            <a:r>
              <a:rPr lang="en-US" sz="3000" dirty="0"/>
              <a:t> deployments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000" dirty="0"/>
              <a:t>user interface for Kapacitor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000" dirty="0" err="1"/>
              <a:t>limitted</a:t>
            </a:r>
            <a:r>
              <a:rPr lang="en-US" sz="3000" dirty="0"/>
              <a:t> to </a:t>
            </a:r>
            <a:r>
              <a:rPr lang="en-US" sz="3000" dirty="0" err="1"/>
              <a:t>InfluxDB</a:t>
            </a:r>
            <a:r>
              <a:rPr lang="en-US" sz="3000" dirty="0"/>
              <a:t> only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000" dirty="0"/>
              <a:t>written in Go and React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30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F771E5C-9B02-49E8-8255-F4D341039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6531" y="5433480"/>
            <a:ext cx="1045317" cy="1045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6282919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37BF9-15B2-4B16-8DBF-85FDCC9E0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hlinkClick r:id="rId2"/>
              </a:rPr>
              <a:t>Kapacitor</a:t>
            </a:r>
            <a:r>
              <a:rPr lang="en-US" dirty="0"/>
              <a:t> – data processing engine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8EAC049-1B90-4F85-9354-B9BB5D73C77B}"/>
              </a:ext>
            </a:extLst>
          </p:cNvPr>
          <p:cNvSpPr txBox="1">
            <a:spLocks/>
          </p:cNvSpPr>
          <p:nvPr/>
        </p:nvSpPr>
        <p:spPr>
          <a:xfrm>
            <a:off x="540152" y="1377531"/>
            <a:ext cx="11384928" cy="4456109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DA1BC9C-FAE8-4D90-AB65-50861A606437}"/>
              </a:ext>
            </a:extLst>
          </p:cNvPr>
          <p:cNvSpPr txBox="1">
            <a:spLocks/>
          </p:cNvSpPr>
          <p:nvPr/>
        </p:nvSpPr>
        <p:spPr>
          <a:xfrm>
            <a:off x="692552" y="1529931"/>
            <a:ext cx="11384928" cy="4456109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/>
              <a:t>Open source framework for processing, monitoring, and alerting on time series data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/>
              <a:t>Process both streaming data and batch data.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/>
              <a:t>Query data from </a:t>
            </a:r>
            <a:r>
              <a:rPr lang="en-US" sz="2800" dirty="0" err="1"/>
              <a:t>InfluxDB</a:t>
            </a:r>
            <a:r>
              <a:rPr lang="en-US" sz="2800" dirty="0"/>
              <a:t> on a schedule, and receive data via the line protocol and any other method </a:t>
            </a:r>
            <a:r>
              <a:rPr lang="en-US" sz="2800" dirty="0" err="1"/>
              <a:t>InfluxDB</a:t>
            </a:r>
            <a:r>
              <a:rPr lang="en-US" sz="2800" dirty="0"/>
              <a:t> supports.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/>
              <a:t>Perform any transformation currently possible in </a:t>
            </a:r>
            <a:r>
              <a:rPr lang="en-US" sz="2800" dirty="0" err="1"/>
              <a:t>InfluxQL</a:t>
            </a:r>
            <a:r>
              <a:rPr lang="en-US" sz="2800" dirty="0"/>
              <a:t>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/>
              <a:t>Store transformed data back in </a:t>
            </a:r>
            <a:r>
              <a:rPr lang="en-US" sz="2800" dirty="0" err="1"/>
              <a:t>InfluxDB</a:t>
            </a:r>
            <a:r>
              <a:rPr lang="en-US" sz="2800" dirty="0"/>
              <a:t>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/>
              <a:t>Add custom user defined functions to detect anomalies.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/>
              <a:t>Integrate with HipChat, </a:t>
            </a:r>
            <a:r>
              <a:rPr lang="en-US" sz="2800" dirty="0" err="1"/>
              <a:t>OpsGenie</a:t>
            </a:r>
            <a:r>
              <a:rPr lang="en-US" sz="2800" dirty="0"/>
              <a:t>, </a:t>
            </a:r>
            <a:r>
              <a:rPr lang="en-US" sz="2800" dirty="0" err="1"/>
              <a:t>Alerta</a:t>
            </a:r>
            <a:r>
              <a:rPr lang="en-US" sz="2800" dirty="0"/>
              <a:t>, </a:t>
            </a:r>
            <a:r>
              <a:rPr lang="en-US" sz="2800" dirty="0" err="1"/>
              <a:t>Sensu</a:t>
            </a:r>
            <a:r>
              <a:rPr lang="en-US" sz="2800" dirty="0"/>
              <a:t>, PagerDuty, Slack, and more.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/>
              <a:t>written in Go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1387575-4C0F-42B3-9333-10127C53D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6531" y="5433480"/>
            <a:ext cx="1045317" cy="1045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242335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37BF9-15B2-4B16-8DBF-85FDCC9E0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checks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F052F2-35CB-4562-BB57-D44667EB8841}"/>
              </a:ext>
            </a:extLst>
          </p:cNvPr>
          <p:cNvSpPr/>
          <p:nvPr/>
        </p:nvSpPr>
        <p:spPr>
          <a:xfrm>
            <a:off x="1899490" y="1667051"/>
            <a:ext cx="6561604" cy="3402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badi" panose="020B0604020104020204" pitchFamily="34" charset="0"/>
              <a:ea typeface="+mn-ea"/>
              <a:cs typeface="+mn-cs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4F258E4B-E3CC-4647-B0A6-1E1B49B7B34C}"/>
              </a:ext>
            </a:extLst>
          </p:cNvPr>
          <p:cNvSpPr txBox="1">
            <a:spLocks/>
          </p:cNvSpPr>
          <p:nvPr/>
        </p:nvSpPr>
        <p:spPr>
          <a:xfrm>
            <a:off x="929131" y="1516428"/>
            <a:ext cx="11111696" cy="4571856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000" dirty="0"/>
              <a:t>quick check for system health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 dirty="0"/>
              <a:t>health check is indicator giving brief information</a:t>
            </a:r>
            <a:endParaRPr lang="en-US" sz="30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000" dirty="0"/>
              <a:t>health checks are small and fast ones that doesn’t put much load to system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000" dirty="0"/>
              <a:t>health check that takes 30 seconds is clear indication that something is terribly wrong with implementation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000" dirty="0"/>
              <a:t>most popular health checks are checking if connection to some external system works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3000" dirty="0"/>
          </a:p>
          <a:p>
            <a:r>
              <a:rPr lang="en-US" sz="3000" dirty="0"/>
              <a:t>What if we need to save health checks history? Well, I consider it as a task for monitoring systems. 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3504452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98" y="2881341"/>
            <a:ext cx="10010687" cy="1846659"/>
          </a:xfrm>
        </p:spPr>
        <p:txBody>
          <a:bodyPr/>
          <a:lstStyle/>
          <a:p>
            <a:r>
              <a:rPr lang="en-US" dirty="0"/>
              <a:t>Questions?</a:t>
            </a:r>
            <a:br>
              <a:rPr lang="en-US" dirty="0"/>
            </a:br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67530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37BF9-15B2-4B16-8DBF-85FDCC9E0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monitoring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F052F2-35CB-4562-BB57-D44667EB8841}"/>
              </a:ext>
            </a:extLst>
          </p:cNvPr>
          <p:cNvSpPr/>
          <p:nvPr/>
        </p:nvSpPr>
        <p:spPr>
          <a:xfrm>
            <a:off x="1899490" y="1667051"/>
            <a:ext cx="6561604" cy="3402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badi" panose="020B0604020104020204" pitchFamily="34" charset="0"/>
              <a:ea typeface="+mn-ea"/>
              <a:cs typeface="+mn-cs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4F258E4B-E3CC-4647-B0A6-1E1B49B7B34C}"/>
              </a:ext>
            </a:extLst>
          </p:cNvPr>
          <p:cNvSpPr txBox="1">
            <a:spLocks/>
          </p:cNvSpPr>
          <p:nvPr/>
        </p:nvSpPr>
        <p:spPr>
          <a:xfrm>
            <a:off x="929131" y="1516428"/>
            <a:ext cx="11111696" cy="2789353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set of activities undertaken to maintain a system in operable condition and may be limited to an observation of current system states, with maintenance and repair being prompted by these observations.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process of requesting health status with given interval and log it to own data storage</a:t>
            </a:r>
          </a:p>
        </p:txBody>
      </p:sp>
    </p:spTree>
    <p:extLst>
      <p:ext uri="{BB962C8B-B14F-4D97-AF65-F5344CB8AC3E}">
        <p14:creationId xmlns:p14="http://schemas.microsoft.com/office/powerpoint/2010/main" val="21241835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37BF9-15B2-4B16-8DBF-85FDCC9E0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checks in ASP.NET Core Web API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8EAC049-1B90-4F85-9354-B9BB5D73C77B}"/>
              </a:ext>
            </a:extLst>
          </p:cNvPr>
          <p:cNvSpPr txBox="1">
            <a:spLocks/>
          </p:cNvSpPr>
          <p:nvPr/>
        </p:nvSpPr>
        <p:spPr>
          <a:xfrm>
            <a:off x="540152" y="1377531"/>
            <a:ext cx="11384928" cy="1296221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59E309-F873-4F71-8664-5B872FE51600}"/>
              </a:ext>
            </a:extLst>
          </p:cNvPr>
          <p:cNvSpPr txBox="1">
            <a:spLocks/>
          </p:cNvSpPr>
          <p:nvPr/>
        </p:nvSpPr>
        <p:spPr>
          <a:xfrm>
            <a:off x="692552" y="1178284"/>
            <a:ext cx="11384928" cy="10855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000" dirty="0"/>
              <a:t>available out-of-box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000" dirty="0"/>
              <a:t>most primitive way to make it work is just to enable it in Startup class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DFF3CC8-11B5-4585-B453-F7B39DE12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921" y="2663959"/>
            <a:ext cx="5674751" cy="17901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herit"/>
              </a:rPr>
              <a:t>public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herit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inherit"/>
              </a:rPr>
              <a:t>ConfigureServices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inherit"/>
              </a:rPr>
              <a:t>IServiceCollection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377F"/>
                </a:solidFill>
                <a:effectLst/>
                <a:latin typeface="inherit"/>
              </a:rPr>
              <a:t>services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</a:rPr>
              <a:t>// ...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inherit"/>
              </a:rPr>
              <a:t>services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inherit"/>
              </a:rPr>
              <a:t>AddHealthChecks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</a:rPr>
              <a:t>// ...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054C2D-1DD5-4BFB-9D28-A14D0D9A5F8D}"/>
              </a:ext>
            </a:extLst>
          </p:cNvPr>
          <p:cNvSpPr/>
          <p:nvPr/>
        </p:nvSpPr>
        <p:spPr>
          <a:xfrm>
            <a:off x="540151" y="4848028"/>
            <a:ext cx="689079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200" dirty="0">
                <a:solidFill>
                  <a:srgbClr val="444444"/>
                </a:solidFill>
                <a:latin typeface="Open Sans"/>
              </a:rPr>
              <a:t>ASP.NET Core supports </a:t>
            </a:r>
            <a:r>
              <a:rPr lang="en-US" sz="2200" dirty="0"/>
              <a:t>three possible statuses </a:t>
            </a:r>
            <a:r>
              <a:rPr lang="en-US" sz="2200" dirty="0">
                <a:solidFill>
                  <a:srgbClr val="444444"/>
                </a:solidFill>
                <a:latin typeface="Open Sans"/>
              </a:rPr>
              <a:t>: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444444"/>
                </a:solidFill>
                <a:latin typeface="inherit"/>
              </a:rPr>
              <a:t> Healthy</a:t>
            </a:r>
            <a:r>
              <a:rPr lang="en-US" sz="2200" dirty="0">
                <a:solidFill>
                  <a:srgbClr val="444444"/>
                </a:solidFill>
                <a:latin typeface="inherit"/>
              </a:rPr>
              <a:t> – check succeeded with no errors and timeouts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444444"/>
                </a:solidFill>
                <a:latin typeface="inherit"/>
              </a:rPr>
              <a:t> Degraded</a:t>
            </a:r>
            <a:r>
              <a:rPr lang="en-US" sz="2200" dirty="0">
                <a:solidFill>
                  <a:srgbClr val="444444"/>
                </a:solidFill>
                <a:latin typeface="inherit"/>
              </a:rPr>
              <a:t> – check succeeded but it took too long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444444"/>
                </a:solidFill>
                <a:latin typeface="inherit"/>
              </a:rPr>
              <a:t> Unhealthy</a:t>
            </a:r>
            <a:r>
              <a:rPr lang="en-US" sz="2200" dirty="0">
                <a:solidFill>
                  <a:srgbClr val="444444"/>
                </a:solidFill>
                <a:latin typeface="inherit"/>
              </a:rPr>
              <a:t> – check failed or exception was thrown</a:t>
            </a:r>
            <a:endParaRPr lang="en-US" sz="2200" b="0" i="0" dirty="0">
              <a:solidFill>
                <a:srgbClr val="444444"/>
              </a:solidFill>
              <a:effectLst/>
              <a:latin typeface="inheri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93DD5AC-173D-4231-A5B0-E61A43B82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5016" y="2846010"/>
            <a:ext cx="5674751" cy="20671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herit"/>
              </a:rPr>
              <a:t>public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herit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4531F"/>
                </a:solidFill>
                <a:effectLst/>
                <a:latin typeface="inherit"/>
              </a:rPr>
              <a:t>Configure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inherit"/>
              </a:rPr>
              <a:t>IApplicationBuilder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377F"/>
                </a:solidFill>
                <a:effectLst/>
                <a:latin typeface="inherit"/>
              </a:rPr>
              <a:t>app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inherit"/>
              </a:rPr>
              <a:t>IWebHostEnvironment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377F"/>
                </a:solidFill>
                <a:effectLst/>
                <a:latin typeface="inherit"/>
              </a:rPr>
              <a:t>env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</a:rPr>
              <a:t>// ...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inherit"/>
              </a:rPr>
              <a:t>app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inherit"/>
              </a:rPr>
              <a:t>UseHealthChecks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inherit"/>
              </a:rPr>
              <a:t>"/health"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</a:rPr>
              <a:t>// ...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12468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37BF9-15B2-4B16-8DBF-85FDCC9E0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checks in ASP.NET Core Web API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8EAC049-1B90-4F85-9354-B9BB5D73C77B}"/>
              </a:ext>
            </a:extLst>
          </p:cNvPr>
          <p:cNvSpPr txBox="1">
            <a:spLocks/>
          </p:cNvSpPr>
          <p:nvPr/>
        </p:nvSpPr>
        <p:spPr>
          <a:xfrm>
            <a:off x="540152" y="1377531"/>
            <a:ext cx="11384928" cy="1296221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59E309-F873-4F71-8664-5B872FE51600}"/>
              </a:ext>
            </a:extLst>
          </p:cNvPr>
          <p:cNvSpPr txBox="1">
            <a:spLocks/>
          </p:cNvSpPr>
          <p:nvPr/>
        </p:nvSpPr>
        <p:spPr>
          <a:xfrm>
            <a:off x="634678" y="1236088"/>
            <a:ext cx="11384928" cy="669259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000" dirty="0"/>
              <a:t>You can add inline health check directly to Startup class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DFF3CC8-11B5-4585-B453-F7B39DE12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6931" y="3443193"/>
            <a:ext cx="7058628" cy="43597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5C462E8-0B3A-47D1-B380-83816D553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243" y="1952259"/>
            <a:ext cx="7388506" cy="47448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herit"/>
              </a:rPr>
              <a:t>public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herit"/>
              </a:rPr>
              <a:t>void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inherit"/>
              </a:rPr>
              <a:t>ConfigureServices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inherit"/>
              </a:rPr>
              <a:t>IServiceCollection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1F377F"/>
                </a:solidFill>
                <a:effectLst/>
                <a:latin typeface="inherit"/>
              </a:rPr>
              <a:t>services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</a:rPr>
              <a:t>// ...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inherit"/>
              </a:rPr>
              <a:t>services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inherit"/>
              </a:rPr>
              <a:t>AddHealthChecks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 .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inherit"/>
              </a:rPr>
              <a:t>AddCheck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inherit"/>
              </a:rPr>
              <a:t>"ping"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() =&gt;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 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F08C4"/>
                </a:solidFill>
                <a:effectLst/>
                <a:latin typeface="inherit"/>
              </a:rPr>
              <a:t>try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 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herit"/>
              </a:rPr>
              <a:t>using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herit"/>
              </a:rPr>
              <a:t>var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1F377F"/>
                </a:solidFill>
                <a:effectLst/>
                <a:latin typeface="inherit"/>
              </a:rPr>
              <a:t>ping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herit"/>
              </a:rPr>
              <a:t>new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inherit"/>
              </a:rPr>
              <a:t>Ping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 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 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herit"/>
              </a:rPr>
              <a:t>var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1F377F"/>
                </a:solidFill>
                <a:effectLst/>
                <a:latin typeface="inherit"/>
              </a:rPr>
              <a:t>reply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inherit"/>
              </a:rPr>
              <a:t>ping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inherit"/>
              </a:rPr>
              <a:t>Send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inherit"/>
              </a:rPr>
              <a:t>"www.google.com"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 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F08C4"/>
                </a:solidFill>
                <a:effectLst/>
                <a:latin typeface="inherit"/>
              </a:rPr>
              <a:t>if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inherit"/>
              </a:rPr>
              <a:t>reply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.Status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inherit"/>
              </a:rPr>
              <a:t>IPStatus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.Success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     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F08C4"/>
                </a:solidFill>
                <a:effectLst/>
                <a:latin typeface="inherit"/>
              </a:rPr>
              <a:t>return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inherit"/>
              </a:rPr>
              <a:t>HealthCheckResult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inherit"/>
              </a:rPr>
              <a:t>Unhealthy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  }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 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F08C4"/>
                </a:solidFill>
                <a:effectLst/>
                <a:latin typeface="inherit"/>
              </a:rPr>
              <a:t>if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inherit"/>
              </a:rPr>
              <a:t>reply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.RoundtripTime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100) 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     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F08C4"/>
                </a:solidFill>
                <a:effectLst/>
                <a:latin typeface="inherit"/>
              </a:rPr>
              <a:t>return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inherit"/>
              </a:rPr>
              <a:t>HealthCheckResult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inherit"/>
              </a:rPr>
              <a:t>Degraded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  }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…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60788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37BF9-15B2-4B16-8DBF-85FDCC9E0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checks in ASP.NET Core Web API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8EAC049-1B90-4F85-9354-B9BB5D73C77B}"/>
              </a:ext>
            </a:extLst>
          </p:cNvPr>
          <p:cNvSpPr txBox="1">
            <a:spLocks/>
          </p:cNvSpPr>
          <p:nvPr/>
        </p:nvSpPr>
        <p:spPr>
          <a:xfrm>
            <a:off x="540152" y="1377531"/>
            <a:ext cx="11384928" cy="1296221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59E309-F873-4F71-8664-5B872FE51600}"/>
              </a:ext>
            </a:extLst>
          </p:cNvPr>
          <p:cNvSpPr txBox="1">
            <a:spLocks/>
          </p:cNvSpPr>
          <p:nvPr/>
        </p:nvSpPr>
        <p:spPr>
          <a:xfrm>
            <a:off x="634678" y="1236088"/>
            <a:ext cx="11384928" cy="669259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000" dirty="0"/>
              <a:t>there’s </a:t>
            </a:r>
            <a:r>
              <a:rPr lang="en-US" sz="3000" dirty="0" err="1"/>
              <a:t>IHealthCheck</a:t>
            </a:r>
            <a:r>
              <a:rPr lang="en-US" sz="3000" dirty="0"/>
              <a:t> interface we can use for this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3116985F-2A72-47D9-B5E0-135CBA68C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920" y="1952259"/>
            <a:ext cx="9277108" cy="35137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herit"/>
              </a:rPr>
              <a:t>public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herit"/>
              </a:rPr>
              <a:t>class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inherit"/>
              </a:rPr>
              <a:t>PingHealthCheck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inherit"/>
              </a:rPr>
              <a:t>IHealthCheck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herit"/>
              </a:rPr>
              <a:t>public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herit"/>
              </a:rPr>
              <a:t>async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inherit"/>
              </a:rPr>
              <a:t>Task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inherit"/>
              </a:rPr>
              <a:t>HealthCheckResult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inherit"/>
              </a:rPr>
              <a:t>CheckHealthAsync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inherit"/>
              </a:rPr>
              <a:t>HealthCheckContext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F377F"/>
                </a:solidFill>
                <a:effectLst/>
                <a:latin typeface="inherit"/>
              </a:rPr>
              <a:t>context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…)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F08C4"/>
                </a:solidFill>
                <a:effectLst/>
                <a:latin typeface="inherit"/>
              </a:rPr>
              <a:t>try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herit"/>
              </a:rPr>
              <a:t>using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herit"/>
              </a:rPr>
              <a:t>var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F377F"/>
                </a:solidFill>
                <a:effectLst/>
                <a:latin typeface="inherit"/>
              </a:rPr>
              <a:t>ping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herit"/>
              </a:rPr>
              <a:t>new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inherit"/>
              </a:rPr>
              <a:t>Ping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herit"/>
              </a:rPr>
              <a:t>var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F377F"/>
                </a:solidFill>
                <a:effectLst/>
                <a:latin typeface="inherit"/>
              </a:rPr>
              <a:t>reply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herit"/>
              </a:rPr>
              <a:t>await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inherit"/>
              </a:rPr>
              <a:t>ping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inherit"/>
              </a:rPr>
              <a:t>SendPingAsync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inherit"/>
              </a:rPr>
              <a:t>"www.google.com"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F08C4"/>
                </a:solidFill>
                <a:effectLst/>
                <a:latin typeface="inherit"/>
              </a:rPr>
              <a:t>if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inherit"/>
              </a:rPr>
              <a:t>reply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.Status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inherit"/>
              </a:rPr>
              <a:t>IPStatus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.Success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E41F19FC-B31A-4614-B434-2CB970BA2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5452" y="2256473"/>
            <a:ext cx="5059627" cy="17440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herit"/>
              </a:rPr>
              <a:t>public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herit"/>
              </a:rPr>
              <a:t>void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inherit"/>
              </a:rPr>
              <a:t>ConfigureServices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inherit"/>
              </a:rPr>
              <a:t>IServiceCollection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1F377F"/>
                </a:solidFill>
                <a:effectLst/>
                <a:latin typeface="inherit"/>
              </a:rPr>
              <a:t>services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</a:rPr>
              <a:t>// ...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inherit"/>
              </a:rPr>
              <a:t>services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inherit"/>
              </a:rPr>
              <a:t>AddHealthChecks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 .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inherit"/>
              </a:rPr>
              <a:t>AddCheck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inherit"/>
              </a:rPr>
              <a:t>PingHealthCheck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inherit"/>
              </a:rPr>
              <a:t>"ping"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</a:rPr>
              <a:t>// ...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93198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37BF9-15B2-4B16-8DBF-85FDCC9E0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checks in ASP.NET Core Web API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8EAC049-1B90-4F85-9354-B9BB5D73C77B}"/>
              </a:ext>
            </a:extLst>
          </p:cNvPr>
          <p:cNvSpPr txBox="1">
            <a:spLocks/>
          </p:cNvSpPr>
          <p:nvPr/>
        </p:nvSpPr>
        <p:spPr>
          <a:xfrm>
            <a:off x="540152" y="1377531"/>
            <a:ext cx="11384928" cy="1296221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403E78-815F-4282-BA45-4CAD0F2AC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20" y="2025641"/>
            <a:ext cx="9944100" cy="304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86356D0-87FB-4380-AB9D-6291E4272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3229" y="1043720"/>
            <a:ext cx="6142446" cy="566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2985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37BF9-15B2-4B16-8DBF-85FDCC9E0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metrics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8EAC049-1B90-4F85-9354-B9BB5D73C77B}"/>
              </a:ext>
            </a:extLst>
          </p:cNvPr>
          <p:cNvSpPr txBox="1">
            <a:spLocks/>
          </p:cNvSpPr>
          <p:nvPr/>
        </p:nvSpPr>
        <p:spPr>
          <a:xfrm>
            <a:off x="929131" y="1516429"/>
            <a:ext cx="11111696" cy="1912572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numbers that tell you important information about a process under question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accurate measurements about how the process is functioning and provide base for you to suggest improvements</a:t>
            </a:r>
          </a:p>
        </p:txBody>
      </p:sp>
    </p:spTree>
    <p:extLst>
      <p:ext uri="{BB962C8B-B14F-4D97-AF65-F5344CB8AC3E}">
        <p14:creationId xmlns:p14="http://schemas.microsoft.com/office/powerpoint/2010/main" val="344607019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37BF9-15B2-4B16-8DBF-85FDCC9E0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AppMetrics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8EAC049-1B90-4F85-9354-B9BB5D73C77B}"/>
              </a:ext>
            </a:extLst>
          </p:cNvPr>
          <p:cNvSpPr txBox="1">
            <a:spLocks/>
          </p:cNvSpPr>
          <p:nvPr/>
        </p:nvSpPr>
        <p:spPr>
          <a:xfrm>
            <a:off x="540152" y="1377531"/>
            <a:ext cx="11384928" cy="6527978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open-source and cross-platform .NET library used to record metrics within an application.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abstracts away the underlaying repository of your Metrics for example </a:t>
            </a:r>
            <a:r>
              <a:rPr lang="en-US" sz="2500" dirty="0" err="1"/>
              <a:t>InfluxDB</a:t>
            </a:r>
            <a:r>
              <a:rPr lang="en-US" sz="2500" dirty="0"/>
              <a:t>, Graphite, Elasticsearch </a:t>
            </a:r>
            <a:r>
              <a:rPr lang="en-US" sz="2500" dirty="0" err="1"/>
              <a:t>etc</a:t>
            </a:r>
            <a:r>
              <a:rPr lang="en-US" sz="2500" dirty="0"/>
              <a:t>, by sampling and aggregating in memory and providing extensibility points to flush metrics to a repository at a specified interval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provides various metric types to measure things such as: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spc="-100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itchFamily="34" charset="0"/>
              </a:rPr>
              <a:t>the rate of requests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spc="-100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itchFamily="34" charset="0"/>
              </a:rPr>
              <a:t>counting the number of user logins over time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spc="-100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itchFamily="34" charset="0"/>
              </a:rPr>
              <a:t>measure the time taken to execute a database query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spc="-100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itchFamily="34" charset="0"/>
              </a:rPr>
              <a:t>measure the amount of free memory and so 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metrics types supported: Gauges, Counters, Meters, Histograms and Timers and Application Performance Indexes </a:t>
            </a:r>
            <a:r>
              <a:rPr lang="en-US" sz="2500" u="sng" dirty="0" err="1">
                <a:hlinkClick r:id="rId2"/>
              </a:rPr>
              <a:t>Apdex</a:t>
            </a:r>
            <a:endParaRPr lang="en-US" sz="2500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pic>
        <p:nvPicPr>
          <p:cNvPr id="1026" name="Picture 2" descr="Картинки по запросу appmetrics base features">
            <a:extLst>
              <a:ext uri="{FF2B5EF4-FFF2-40B4-BE49-F238E27FC236}">
                <a16:creationId xmlns:a16="http://schemas.microsoft.com/office/drawing/2014/main" id="{552FCBCF-DC3B-4556-AB52-CB71DC686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1481" y="4996118"/>
            <a:ext cx="1572371" cy="157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54796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otnet_Template">
  <a:themeElements>
    <a:clrScheme name="Dotnet">
      <a:dk1>
        <a:srgbClr val="505050"/>
      </a:dk1>
      <a:lt1>
        <a:srgbClr val="FFFFFF"/>
      </a:lt1>
      <a:dk2>
        <a:srgbClr val="32145A"/>
      </a:dk2>
      <a:lt2>
        <a:srgbClr val="F2F2F2"/>
      </a:lt2>
      <a:accent1>
        <a:srgbClr val="511C74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Properties xmlns="http://schemas.microsoft.com/sharepoint/v3" xsi:nil="true"/>
    <_ip_UnifiedCompliancePolicyUIAction xmlns="http://schemas.microsoft.com/sharepoint/v3" xsi:nil="true"/>
    <LastSharedByUser xmlns="11245976-3b4d-4794-a754-317688483df2">jogallow@microsoft.com</LastSharedByUser>
    <SharedWithUsers xmlns="11245976-3b4d-4794-a754-317688483df2">
      <UserInfo>
        <DisplayName>Martin Woodward</DisplayName>
        <AccountId>67</AccountId>
        <AccountType/>
      </UserInfo>
    </SharedWithUsers>
    <LastSharedByTime xmlns="11245976-3b4d-4794-a754-317688483df2">2018-03-16T04:12:59+00:00</LastSharedByTime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F88B0CCF1BBA489747F146E6B5E06D" ma:contentTypeVersion="11" ma:contentTypeDescription="Create a new document." ma:contentTypeScope="" ma:versionID="4679f38185fefde8b23806f702b522cc">
  <xsd:schema xmlns:xsd="http://www.w3.org/2001/XMLSchema" xmlns:xs="http://www.w3.org/2001/XMLSchema" xmlns:p="http://schemas.microsoft.com/office/2006/metadata/properties" xmlns:ns1="http://schemas.microsoft.com/sharepoint/v3" xmlns:ns2="569b343d-e775-480b-9b2b-6a6986deb9b0" xmlns:ns3="11245976-3b4d-4794-a754-317688483df2" targetNamespace="http://schemas.microsoft.com/office/2006/metadata/properties" ma:root="true" ma:fieldsID="366371b317520ec9a5ad3c1303c823ef" ns1:_="" ns2:_="" ns3:_="">
    <xsd:import namespace="http://schemas.microsoft.com/sharepoint/v3"/>
    <xsd:import namespace="569b343d-e775-480b-9b2b-6a6986deb9b0"/>
    <xsd:import namespace="11245976-3b4d-4794-a754-317688483df2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b343d-e775-480b-9b2b-6a6986deb9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45976-3b4d-4794-a754-317688483d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5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23E43D6-DB2F-4C33-A8C8-D28F777A5DE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11245976-3b4d-4794-a754-317688483df2"/>
  </ds:schemaRefs>
</ds:datastoreItem>
</file>

<file path=customXml/itemProps2.xml><?xml version="1.0" encoding="utf-8"?>
<ds:datastoreItem xmlns:ds="http://schemas.openxmlformats.org/officeDocument/2006/customXml" ds:itemID="{16E8CB18-CF19-487B-A6ED-834044BC87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69b343d-e775-480b-9b2b-6a6986deb9b0"/>
    <ds:schemaRef ds:uri="11245976-3b4d-4794-a754-317688483d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93821A7-5528-48BE-BD00-067FBFDD28D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3247</TotalTime>
  <Words>1022</Words>
  <Application>Microsoft Office PowerPoint</Application>
  <PresentationFormat>Widescreen</PresentationFormat>
  <Paragraphs>156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Abadi</vt:lpstr>
      <vt:lpstr>Arial</vt:lpstr>
      <vt:lpstr>Calibri</vt:lpstr>
      <vt:lpstr>Consolas</vt:lpstr>
      <vt:lpstr>inherit</vt:lpstr>
      <vt:lpstr>Open Sans</vt:lpstr>
      <vt:lpstr>Segoe UI</vt:lpstr>
      <vt:lpstr>Segoe UI Light</vt:lpstr>
      <vt:lpstr>Wingdings</vt:lpstr>
      <vt:lpstr>Dotnet_Template</vt:lpstr>
      <vt:lpstr>Health monitoring of ASP.NET Core Web API app using AppMetrics, telegraf, influxdb and grafana in docker</vt:lpstr>
      <vt:lpstr>Health checks</vt:lpstr>
      <vt:lpstr>Health monitoring</vt:lpstr>
      <vt:lpstr>Health checks in ASP.NET Core Web API</vt:lpstr>
      <vt:lpstr>Health checks in ASP.NET Core Web API</vt:lpstr>
      <vt:lpstr>Health checks in ASP.NET Core Web API</vt:lpstr>
      <vt:lpstr>Health checks in ASP.NET Core Web API</vt:lpstr>
      <vt:lpstr>What are metrics</vt:lpstr>
      <vt:lpstr>AppMetrics</vt:lpstr>
      <vt:lpstr>Publishing of health metrics with AppMetrics</vt:lpstr>
      <vt:lpstr>Custom metrics with AppMetrics</vt:lpstr>
      <vt:lpstr> TIG-stack</vt:lpstr>
      <vt:lpstr> TIG-stack</vt:lpstr>
      <vt:lpstr>Telegraf – data collector</vt:lpstr>
      <vt:lpstr>InfluxDB – time series database</vt:lpstr>
      <vt:lpstr>Grafana – web based reporting solution</vt:lpstr>
      <vt:lpstr> TICK-stack</vt:lpstr>
      <vt:lpstr>Chronograf –admin and reporting solution</vt:lpstr>
      <vt:lpstr>Kapacitor – data processing engine</vt:lpstr>
      <vt:lpstr>Questions?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Oleksandr Dudnyk</dc:creator>
  <cp:lastModifiedBy>Oleksandr Dudnyk</cp:lastModifiedBy>
  <cp:revision>26</cp:revision>
  <dcterms:created xsi:type="dcterms:W3CDTF">2018-01-09T22:22:16Z</dcterms:created>
  <dcterms:modified xsi:type="dcterms:W3CDTF">2019-11-05T09:37:50Z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bethma@microsoft.com</vt:lpwstr>
  </property>
  <property fmtid="{D5CDD505-2E9C-101B-9397-08002B2CF9AE}" pid="5" name="MSIP_Label_f42aa342-8706-4288-bd11-ebb85995028c_SetDate">
    <vt:lpwstr>2018-01-09T22:28:27.0429869Z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0x01010022F88B0CCF1BBA489747F146E6B5E06D</vt:lpwstr>
  </property>
</Properties>
</file>