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5" r:id="rId4"/>
  </p:sldMasterIdLst>
  <p:notesMasterIdLst>
    <p:notesMasterId r:id="rId25"/>
  </p:notesMasterIdLst>
  <p:sldIdLst>
    <p:sldId id="257" r:id="rId5"/>
    <p:sldId id="10217" r:id="rId6"/>
    <p:sldId id="10226" r:id="rId7"/>
    <p:sldId id="10220" r:id="rId8"/>
    <p:sldId id="10228" r:id="rId9"/>
    <p:sldId id="10229" r:id="rId10"/>
    <p:sldId id="10234" r:id="rId11"/>
    <p:sldId id="10218" r:id="rId12"/>
    <p:sldId id="10219" r:id="rId13"/>
    <p:sldId id="10227" r:id="rId14"/>
    <p:sldId id="10235" r:id="rId15"/>
    <p:sldId id="10225" r:id="rId16"/>
    <p:sldId id="10224" r:id="rId17"/>
    <p:sldId id="10221" r:id="rId18"/>
    <p:sldId id="10222" r:id="rId19"/>
    <p:sldId id="10223" r:id="rId20"/>
    <p:sldId id="10230" r:id="rId21"/>
    <p:sldId id="10233" r:id="rId22"/>
    <p:sldId id="10232" r:id="rId23"/>
    <p:sldId id="316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A0B4A14-7F6D-4728-80C5-61C7FF281B6F}">
          <p14:sldIdLst>
            <p14:sldId id="257"/>
            <p14:sldId id="10217"/>
            <p14:sldId id="10226"/>
            <p14:sldId id="10220"/>
            <p14:sldId id="10228"/>
            <p14:sldId id="10229"/>
            <p14:sldId id="10234"/>
            <p14:sldId id="10218"/>
            <p14:sldId id="10219"/>
            <p14:sldId id="10227"/>
            <p14:sldId id="10235"/>
            <p14:sldId id="10225"/>
            <p14:sldId id="10224"/>
            <p14:sldId id="10221"/>
            <p14:sldId id="10222"/>
            <p14:sldId id="10223"/>
            <p14:sldId id="10230"/>
            <p14:sldId id="10233"/>
            <p14:sldId id="10232"/>
            <p14:sldId id="31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068C"/>
    <a:srgbClr val="F8F8F8"/>
    <a:srgbClr val="5C2D91"/>
    <a:srgbClr val="000000"/>
    <a:srgbClr val="231F20"/>
    <a:srgbClr val="FFFFFF"/>
    <a:srgbClr val="7FCC27"/>
    <a:srgbClr val="1516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A99AABF-D7E7-45EF-B6CB-45A953F6E27D}" v="89" dt="2019-09-24T16:00:22.6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6966" autoAdjust="0"/>
  </p:normalViewPr>
  <p:slideViewPr>
    <p:cSldViewPr snapToGrid="0">
      <p:cViewPr varScale="1">
        <p:scale>
          <a:sx n="88" d="100"/>
          <a:sy n="88" d="100"/>
        </p:scale>
        <p:origin x="14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el Roth" userId="02261a5d-b764-49c2-b6b6-041bd43f80dd" providerId="ADAL" clId="{9A99AABF-D7E7-45EF-B6CB-45A953F6E27D}"/>
    <pc:docChg chg="undo custSel addSld delSld modSld sldOrd modSection">
      <pc:chgData name="Daniel Roth" userId="02261a5d-b764-49c2-b6b6-041bd43f80dd" providerId="ADAL" clId="{9A99AABF-D7E7-45EF-B6CB-45A953F6E27D}" dt="2019-09-24T16:00:22.688" v="1451"/>
      <pc:docMkLst>
        <pc:docMk/>
      </pc:docMkLst>
      <pc:sldChg chg="modSp">
        <pc:chgData name="Daniel Roth" userId="02261a5d-b764-49c2-b6b6-041bd43f80dd" providerId="ADAL" clId="{9A99AABF-D7E7-45EF-B6CB-45A953F6E27D}" dt="2019-09-20T23:07:35.658" v="12" actId="20577"/>
        <pc:sldMkLst>
          <pc:docMk/>
          <pc:sldMk cId="477504486" sldId="257"/>
        </pc:sldMkLst>
        <pc:spChg chg="mod">
          <ac:chgData name="Daniel Roth" userId="02261a5d-b764-49c2-b6b6-041bd43f80dd" providerId="ADAL" clId="{9A99AABF-D7E7-45EF-B6CB-45A953F6E27D}" dt="2019-09-20T23:07:25.235" v="1" actId="6549"/>
          <ac:spMkLst>
            <pc:docMk/>
            <pc:sldMk cId="477504486" sldId="257"/>
            <ac:spMk id="2" creationId="{839C7298-752B-48BD-843F-683A22D59A7E}"/>
          </ac:spMkLst>
        </pc:spChg>
        <pc:spChg chg="mod">
          <ac:chgData name="Daniel Roth" userId="02261a5d-b764-49c2-b6b6-041bd43f80dd" providerId="ADAL" clId="{9A99AABF-D7E7-45EF-B6CB-45A953F6E27D}" dt="2019-09-20T23:07:35.658" v="12" actId="20577"/>
          <ac:spMkLst>
            <pc:docMk/>
            <pc:sldMk cId="477504486" sldId="257"/>
            <ac:spMk id="3" creationId="{2BA8E374-5793-40F2-A7B7-2D8AB053A278}"/>
          </ac:spMkLst>
        </pc:spChg>
      </pc:sldChg>
      <pc:sldChg chg="del">
        <pc:chgData name="Daniel Roth" userId="02261a5d-b764-49c2-b6b6-041bd43f80dd" providerId="ADAL" clId="{9A99AABF-D7E7-45EF-B6CB-45A953F6E27D}" dt="2019-09-23T22:36:51.544" v="16" actId="47"/>
        <pc:sldMkLst>
          <pc:docMk/>
          <pc:sldMk cId="3869674650" sldId="260"/>
        </pc:sldMkLst>
      </pc:sldChg>
      <pc:sldChg chg="modSp">
        <pc:chgData name="Daniel Roth" userId="02261a5d-b764-49c2-b6b6-041bd43f80dd" providerId="ADAL" clId="{9A99AABF-D7E7-45EF-B6CB-45A953F6E27D}" dt="2019-09-23T23:10:30.838" v="39" actId="20577"/>
        <pc:sldMkLst>
          <pc:docMk/>
          <pc:sldMk cId="2859071109" sldId="261"/>
        </pc:sldMkLst>
        <pc:spChg chg="mod">
          <ac:chgData name="Daniel Roth" userId="02261a5d-b764-49c2-b6b6-041bd43f80dd" providerId="ADAL" clId="{9A99AABF-D7E7-45EF-B6CB-45A953F6E27D}" dt="2019-09-23T23:10:30.838" v="39" actId="20577"/>
          <ac:spMkLst>
            <pc:docMk/>
            <pc:sldMk cId="2859071109" sldId="261"/>
            <ac:spMk id="2" creationId="{89E36756-4ECC-4563-9847-79578B809B5C}"/>
          </ac:spMkLst>
        </pc:spChg>
      </pc:sldChg>
      <pc:sldChg chg="del">
        <pc:chgData name="Daniel Roth" userId="02261a5d-b764-49c2-b6b6-041bd43f80dd" providerId="ADAL" clId="{9A99AABF-D7E7-45EF-B6CB-45A953F6E27D}" dt="2019-09-23T23:35:22.446" v="87" actId="47"/>
        <pc:sldMkLst>
          <pc:docMk/>
          <pc:sldMk cId="1725036062" sldId="262"/>
        </pc:sldMkLst>
      </pc:sldChg>
      <pc:sldChg chg="del">
        <pc:chgData name="Daniel Roth" userId="02261a5d-b764-49c2-b6b6-041bd43f80dd" providerId="ADAL" clId="{9A99AABF-D7E7-45EF-B6CB-45A953F6E27D}" dt="2019-09-23T22:36:16.493" v="13" actId="47"/>
        <pc:sldMkLst>
          <pc:docMk/>
          <pc:sldMk cId="1507861551" sldId="263"/>
        </pc:sldMkLst>
      </pc:sldChg>
      <pc:sldChg chg="addSp delSp add mod ord setBg addAnim delAnim modAnim chgLayout">
        <pc:chgData name="Daniel Roth" userId="02261a5d-b764-49c2-b6b6-041bd43f80dd" providerId="ADAL" clId="{9A99AABF-D7E7-45EF-B6CB-45A953F6E27D}" dt="2019-09-23T23:31:41.432" v="86"/>
        <pc:sldMkLst>
          <pc:docMk/>
          <pc:sldMk cId="1011743009" sldId="311"/>
        </pc:sldMkLst>
        <pc:spChg chg="add del">
          <ac:chgData name="Daniel Roth" userId="02261a5d-b764-49c2-b6b6-041bd43f80dd" providerId="ADAL" clId="{9A99AABF-D7E7-45EF-B6CB-45A953F6E27D}" dt="2019-09-23T23:29:01.012" v="63" actId="478"/>
          <ac:spMkLst>
            <pc:docMk/>
            <pc:sldMk cId="1011743009" sldId="311"/>
            <ac:spMk id="22" creationId="{18B0A9FF-9479-439B-AEFB-69FF27AEE16C}"/>
          </ac:spMkLst>
        </pc:spChg>
        <pc:spChg chg="add del">
          <ac:chgData name="Daniel Roth" userId="02261a5d-b764-49c2-b6b6-041bd43f80dd" providerId="ADAL" clId="{9A99AABF-D7E7-45EF-B6CB-45A953F6E27D}" dt="2019-09-23T23:29:01.012" v="63" actId="478"/>
          <ac:spMkLst>
            <pc:docMk/>
            <pc:sldMk cId="1011743009" sldId="311"/>
            <ac:spMk id="23" creationId="{B5BC79A1-D263-41AB-B434-0119F88D9F82}"/>
          </ac:spMkLst>
        </pc:spChg>
        <pc:spChg chg="add del">
          <ac:chgData name="Daniel Roth" userId="02261a5d-b764-49c2-b6b6-041bd43f80dd" providerId="ADAL" clId="{9A99AABF-D7E7-45EF-B6CB-45A953F6E27D}" dt="2019-09-23T23:29:01.012" v="63" actId="478"/>
          <ac:spMkLst>
            <pc:docMk/>
            <pc:sldMk cId="1011743009" sldId="311"/>
            <ac:spMk id="25" creationId="{9070714B-2622-4956-B850-0A273B7E4235}"/>
          </ac:spMkLst>
        </pc:spChg>
        <pc:spChg chg="add del">
          <ac:chgData name="Daniel Roth" userId="02261a5d-b764-49c2-b6b6-041bd43f80dd" providerId="ADAL" clId="{9A99AABF-D7E7-45EF-B6CB-45A953F6E27D}" dt="2019-09-23T23:29:01.012" v="63" actId="478"/>
          <ac:spMkLst>
            <pc:docMk/>
            <pc:sldMk cId="1011743009" sldId="311"/>
            <ac:spMk id="26" creationId="{D0826DE8-34E1-4366-A4D9-647F2FECF805}"/>
          </ac:spMkLst>
        </pc:spChg>
        <pc:spChg chg="add del">
          <ac:chgData name="Daniel Roth" userId="02261a5d-b764-49c2-b6b6-041bd43f80dd" providerId="ADAL" clId="{9A99AABF-D7E7-45EF-B6CB-45A953F6E27D}" dt="2019-09-23T23:29:01.012" v="63" actId="478"/>
          <ac:spMkLst>
            <pc:docMk/>
            <pc:sldMk cId="1011743009" sldId="311"/>
            <ac:spMk id="41" creationId="{B7D2E378-A2DF-4860-94C6-73492E415872}"/>
          </ac:spMkLst>
        </pc:spChg>
        <pc:spChg chg="add del">
          <ac:chgData name="Daniel Roth" userId="02261a5d-b764-49c2-b6b6-041bd43f80dd" providerId="ADAL" clId="{9A99AABF-D7E7-45EF-B6CB-45A953F6E27D}" dt="2019-09-23T23:29:01.012" v="63" actId="478"/>
          <ac:spMkLst>
            <pc:docMk/>
            <pc:sldMk cId="1011743009" sldId="311"/>
            <ac:spMk id="46" creationId="{649B9E6C-5427-442E-B715-6C268436D86F}"/>
          </ac:spMkLst>
        </pc:spChg>
        <pc:spChg chg="add del">
          <ac:chgData name="Daniel Roth" userId="02261a5d-b764-49c2-b6b6-041bd43f80dd" providerId="ADAL" clId="{9A99AABF-D7E7-45EF-B6CB-45A953F6E27D}" dt="2019-09-23T23:29:01.012" v="63" actId="478"/>
          <ac:spMkLst>
            <pc:docMk/>
            <pc:sldMk cId="1011743009" sldId="311"/>
            <ac:spMk id="47" creationId="{20004BF5-6C5A-48C9-A859-FA56031D8027}"/>
          </ac:spMkLst>
        </pc:spChg>
        <pc:spChg chg="add del">
          <ac:chgData name="Daniel Roth" userId="02261a5d-b764-49c2-b6b6-041bd43f80dd" providerId="ADAL" clId="{9A99AABF-D7E7-45EF-B6CB-45A953F6E27D}" dt="2019-09-23T23:29:01.012" v="63" actId="478"/>
          <ac:spMkLst>
            <pc:docMk/>
            <pc:sldMk cId="1011743009" sldId="311"/>
            <ac:spMk id="58" creationId="{0DAC03CB-3446-4642-BE34-DEF096BC56F1}"/>
          </ac:spMkLst>
        </pc:spChg>
      </pc:sldChg>
      <pc:sldChg chg="modSp add">
        <pc:chgData name="Daniel Roth" userId="02261a5d-b764-49c2-b6b6-041bd43f80dd" providerId="ADAL" clId="{9A99AABF-D7E7-45EF-B6CB-45A953F6E27D}" dt="2019-09-23T23:27:37.636" v="57" actId="20577"/>
        <pc:sldMkLst>
          <pc:docMk/>
          <pc:sldMk cId="833001289" sldId="312"/>
        </pc:sldMkLst>
        <pc:spChg chg="mod">
          <ac:chgData name="Daniel Roth" userId="02261a5d-b764-49c2-b6b6-041bd43f80dd" providerId="ADAL" clId="{9A99AABF-D7E7-45EF-B6CB-45A953F6E27D}" dt="2019-09-23T23:27:37.636" v="57" actId="20577"/>
          <ac:spMkLst>
            <pc:docMk/>
            <pc:sldMk cId="833001289" sldId="312"/>
            <ac:spMk id="2" creationId="{89E36756-4ECC-4563-9847-79578B809B5C}"/>
          </ac:spMkLst>
        </pc:spChg>
      </pc:sldChg>
      <pc:sldChg chg="delSp add modAnim">
        <pc:chgData name="Daniel Roth" userId="02261a5d-b764-49c2-b6b6-041bd43f80dd" providerId="ADAL" clId="{9A99AABF-D7E7-45EF-B6CB-45A953F6E27D}" dt="2019-09-23T23:30:08.654" v="70"/>
        <pc:sldMkLst>
          <pc:docMk/>
          <pc:sldMk cId="2122636544" sldId="313"/>
        </pc:sldMkLst>
        <pc:spChg chg="del">
          <ac:chgData name="Daniel Roth" userId="02261a5d-b764-49c2-b6b6-041bd43f80dd" providerId="ADAL" clId="{9A99AABF-D7E7-45EF-B6CB-45A953F6E27D}" dt="2019-09-23T23:28:38.676" v="61" actId="478"/>
          <ac:spMkLst>
            <pc:docMk/>
            <pc:sldMk cId="2122636544" sldId="313"/>
            <ac:spMk id="8" creationId="{08EA7E14-7C7A-445C-ABE4-6967EDB70066}"/>
          </ac:spMkLst>
        </pc:spChg>
        <pc:spChg chg="del">
          <ac:chgData name="Daniel Roth" userId="02261a5d-b764-49c2-b6b6-041bd43f80dd" providerId="ADAL" clId="{9A99AABF-D7E7-45EF-B6CB-45A953F6E27D}" dt="2019-09-23T23:28:33.115" v="60" actId="478"/>
          <ac:spMkLst>
            <pc:docMk/>
            <pc:sldMk cId="2122636544" sldId="313"/>
            <ac:spMk id="25" creationId="{9070714B-2622-4956-B850-0A273B7E4235}"/>
          </ac:spMkLst>
        </pc:spChg>
        <pc:spChg chg="del">
          <ac:chgData name="Daniel Roth" userId="02261a5d-b764-49c2-b6b6-041bd43f80dd" providerId="ADAL" clId="{9A99AABF-D7E7-45EF-B6CB-45A953F6E27D}" dt="2019-09-23T23:28:33.115" v="60" actId="478"/>
          <ac:spMkLst>
            <pc:docMk/>
            <pc:sldMk cId="2122636544" sldId="313"/>
            <ac:spMk id="26" creationId="{D0826DE8-34E1-4366-A4D9-647F2FECF805}"/>
          </ac:spMkLst>
        </pc:spChg>
        <pc:spChg chg="del">
          <ac:chgData name="Daniel Roth" userId="02261a5d-b764-49c2-b6b6-041bd43f80dd" providerId="ADAL" clId="{9A99AABF-D7E7-45EF-B6CB-45A953F6E27D}" dt="2019-09-23T23:28:33.115" v="60" actId="478"/>
          <ac:spMkLst>
            <pc:docMk/>
            <pc:sldMk cId="2122636544" sldId="313"/>
            <ac:spMk id="41" creationId="{B7D2E378-A2DF-4860-94C6-73492E415872}"/>
          </ac:spMkLst>
        </pc:spChg>
        <pc:spChg chg="del">
          <ac:chgData name="Daniel Roth" userId="02261a5d-b764-49c2-b6b6-041bd43f80dd" providerId="ADAL" clId="{9A99AABF-D7E7-45EF-B6CB-45A953F6E27D}" dt="2019-09-23T23:28:33.115" v="60" actId="478"/>
          <ac:spMkLst>
            <pc:docMk/>
            <pc:sldMk cId="2122636544" sldId="313"/>
            <ac:spMk id="46" creationId="{649B9E6C-5427-442E-B715-6C268436D86F}"/>
          </ac:spMkLst>
        </pc:spChg>
        <pc:spChg chg="del">
          <ac:chgData name="Daniel Roth" userId="02261a5d-b764-49c2-b6b6-041bd43f80dd" providerId="ADAL" clId="{9A99AABF-D7E7-45EF-B6CB-45A953F6E27D}" dt="2019-09-23T23:28:33.115" v="60" actId="478"/>
          <ac:spMkLst>
            <pc:docMk/>
            <pc:sldMk cId="2122636544" sldId="313"/>
            <ac:spMk id="47" creationId="{20004BF5-6C5A-48C9-A859-FA56031D8027}"/>
          </ac:spMkLst>
        </pc:spChg>
        <pc:spChg chg="del">
          <ac:chgData name="Daniel Roth" userId="02261a5d-b764-49c2-b6b6-041bd43f80dd" providerId="ADAL" clId="{9A99AABF-D7E7-45EF-B6CB-45A953F6E27D}" dt="2019-09-23T23:28:38.676" v="61" actId="478"/>
          <ac:spMkLst>
            <pc:docMk/>
            <pc:sldMk cId="2122636544" sldId="313"/>
            <ac:spMk id="57" creationId="{14F487D4-5E25-4365-ACA4-B4CCE972AF9A}"/>
          </ac:spMkLst>
        </pc:spChg>
        <pc:spChg chg="del">
          <ac:chgData name="Daniel Roth" userId="02261a5d-b764-49c2-b6b6-041bd43f80dd" providerId="ADAL" clId="{9A99AABF-D7E7-45EF-B6CB-45A953F6E27D}" dt="2019-09-23T23:28:33.115" v="60" actId="478"/>
          <ac:spMkLst>
            <pc:docMk/>
            <pc:sldMk cId="2122636544" sldId="313"/>
            <ac:spMk id="58" creationId="{0DAC03CB-3446-4642-BE34-DEF096BC56F1}"/>
          </ac:spMkLst>
        </pc:spChg>
      </pc:sldChg>
      <pc:sldChg chg="delSp add delAnim modAnim">
        <pc:chgData name="Daniel Roth" userId="02261a5d-b764-49c2-b6b6-041bd43f80dd" providerId="ADAL" clId="{9A99AABF-D7E7-45EF-B6CB-45A953F6E27D}" dt="2019-09-23T23:57:15.373" v="625"/>
        <pc:sldMkLst>
          <pc:docMk/>
          <pc:sldMk cId="2726848511" sldId="314"/>
        </pc:sldMkLst>
        <pc:spChg chg="del">
          <ac:chgData name="Daniel Roth" userId="02261a5d-b764-49c2-b6b6-041bd43f80dd" providerId="ADAL" clId="{9A99AABF-D7E7-45EF-B6CB-45A953F6E27D}" dt="2019-09-23T23:29:16.106" v="67" actId="478"/>
          <ac:spMkLst>
            <pc:docMk/>
            <pc:sldMk cId="2726848511" sldId="314"/>
            <ac:spMk id="8" creationId="{08EA7E14-7C7A-445C-ABE4-6967EDB70066}"/>
          </ac:spMkLst>
        </pc:spChg>
        <pc:spChg chg="del">
          <ac:chgData name="Daniel Roth" userId="02261a5d-b764-49c2-b6b6-041bd43f80dd" providerId="ADAL" clId="{9A99AABF-D7E7-45EF-B6CB-45A953F6E27D}" dt="2019-09-23T23:29:16.106" v="67" actId="478"/>
          <ac:spMkLst>
            <pc:docMk/>
            <pc:sldMk cId="2726848511" sldId="314"/>
            <ac:spMk id="11" creationId="{C0C6EEA2-2393-4143-A635-B715374A8AF6}"/>
          </ac:spMkLst>
        </pc:spChg>
        <pc:spChg chg="del">
          <ac:chgData name="Daniel Roth" userId="02261a5d-b764-49c2-b6b6-041bd43f80dd" providerId="ADAL" clId="{9A99AABF-D7E7-45EF-B6CB-45A953F6E27D}" dt="2019-09-23T23:29:11.965" v="66" actId="478"/>
          <ac:spMkLst>
            <pc:docMk/>
            <pc:sldMk cId="2726848511" sldId="314"/>
            <ac:spMk id="22" creationId="{18B0A9FF-9479-439B-AEFB-69FF27AEE16C}"/>
          </ac:spMkLst>
        </pc:spChg>
        <pc:spChg chg="del">
          <ac:chgData name="Daniel Roth" userId="02261a5d-b764-49c2-b6b6-041bd43f80dd" providerId="ADAL" clId="{9A99AABF-D7E7-45EF-B6CB-45A953F6E27D}" dt="2019-09-23T23:29:11.965" v="66" actId="478"/>
          <ac:spMkLst>
            <pc:docMk/>
            <pc:sldMk cId="2726848511" sldId="314"/>
            <ac:spMk id="23" creationId="{B5BC79A1-D263-41AB-B434-0119F88D9F82}"/>
          </ac:spMkLst>
        </pc:spChg>
        <pc:spChg chg="del">
          <ac:chgData name="Daniel Roth" userId="02261a5d-b764-49c2-b6b6-041bd43f80dd" providerId="ADAL" clId="{9A99AABF-D7E7-45EF-B6CB-45A953F6E27D}" dt="2019-09-23T23:29:11.965" v="66" actId="478"/>
          <ac:spMkLst>
            <pc:docMk/>
            <pc:sldMk cId="2726848511" sldId="314"/>
            <ac:spMk id="25" creationId="{9070714B-2622-4956-B850-0A273B7E4235}"/>
          </ac:spMkLst>
        </pc:spChg>
        <pc:spChg chg="del">
          <ac:chgData name="Daniel Roth" userId="02261a5d-b764-49c2-b6b6-041bd43f80dd" providerId="ADAL" clId="{9A99AABF-D7E7-45EF-B6CB-45A953F6E27D}" dt="2019-09-23T23:29:11.965" v="66" actId="478"/>
          <ac:spMkLst>
            <pc:docMk/>
            <pc:sldMk cId="2726848511" sldId="314"/>
            <ac:spMk id="26" creationId="{D0826DE8-34E1-4366-A4D9-647F2FECF805}"/>
          </ac:spMkLst>
        </pc:spChg>
        <pc:spChg chg="del">
          <ac:chgData name="Daniel Roth" userId="02261a5d-b764-49c2-b6b6-041bd43f80dd" providerId="ADAL" clId="{9A99AABF-D7E7-45EF-B6CB-45A953F6E27D}" dt="2019-09-23T23:29:11.965" v="66" actId="478"/>
          <ac:spMkLst>
            <pc:docMk/>
            <pc:sldMk cId="2726848511" sldId="314"/>
            <ac:spMk id="41" creationId="{B7D2E378-A2DF-4860-94C6-73492E415872}"/>
          </ac:spMkLst>
        </pc:spChg>
        <pc:spChg chg="del">
          <ac:chgData name="Daniel Roth" userId="02261a5d-b764-49c2-b6b6-041bd43f80dd" providerId="ADAL" clId="{9A99AABF-D7E7-45EF-B6CB-45A953F6E27D}" dt="2019-09-23T23:29:11.965" v="66" actId="478"/>
          <ac:spMkLst>
            <pc:docMk/>
            <pc:sldMk cId="2726848511" sldId="314"/>
            <ac:spMk id="46" creationId="{649B9E6C-5427-442E-B715-6C268436D86F}"/>
          </ac:spMkLst>
        </pc:spChg>
        <pc:spChg chg="del">
          <ac:chgData name="Daniel Roth" userId="02261a5d-b764-49c2-b6b6-041bd43f80dd" providerId="ADAL" clId="{9A99AABF-D7E7-45EF-B6CB-45A953F6E27D}" dt="2019-09-23T23:29:11.965" v="66" actId="478"/>
          <ac:spMkLst>
            <pc:docMk/>
            <pc:sldMk cId="2726848511" sldId="314"/>
            <ac:spMk id="47" creationId="{20004BF5-6C5A-48C9-A859-FA56031D8027}"/>
          </ac:spMkLst>
        </pc:spChg>
        <pc:spChg chg="del">
          <ac:chgData name="Daniel Roth" userId="02261a5d-b764-49c2-b6b6-041bd43f80dd" providerId="ADAL" clId="{9A99AABF-D7E7-45EF-B6CB-45A953F6E27D}" dt="2019-09-23T23:29:16.106" v="67" actId="478"/>
          <ac:spMkLst>
            <pc:docMk/>
            <pc:sldMk cId="2726848511" sldId="314"/>
            <ac:spMk id="55" creationId="{9C8F0A78-CB3A-4741-A928-6055BCAA9D9D}"/>
          </ac:spMkLst>
        </pc:spChg>
        <pc:spChg chg="del">
          <ac:chgData name="Daniel Roth" userId="02261a5d-b764-49c2-b6b6-041bd43f80dd" providerId="ADAL" clId="{9A99AABF-D7E7-45EF-B6CB-45A953F6E27D}" dt="2019-09-23T23:29:16.106" v="67" actId="478"/>
          <ac:spMkLst>
            <pc:docMk/>
            <pc:sldMk cId="2726848511" sldId="314"/>
            <ac:spMk id="57" creationId="{14F487D4-5E25-4365-ACA4-B4CCE972AF9A}"/>
          </ac:spMkLst>
        </pc:spChg>
        <pc:spChg chg="del">
          <ac:chgData name="Daniel Roth" userId="02261a5d-b764-49c2-b6b6-041bd43f80dd" providerId="ADAL" clId="{9A99AABF-D7E7-45EF-B6CB-45A953F6E27D}" dt="2019-09-23T23:29:11.965" v="66" actId="478"/>
          <ac:spMkLst>
            <pc:docMk/>
            <pc:sldMk cId="2726848511" sldId="314"/>
            <ac:spMk id="58" creationId="{0DAC03CB-3446-4642-BE34-DEF096BC56F1}"/>
          </ac:spMkLst>
        </pc:spChg>
      </pc:sldChg>
      <pc:sldChg chg="delSp add delAnim modAnim">
        <pc:chgData name="Daniel Roth" userId="02261a5d-b764-49c2-b6b6-041bd43f80dd" providerId="ADAL" clId="{9A99AABF-D7E7-45EF-B6CB-45A953F6E27D}" dt="2019-09-23T23:31:08.381" v="78"/>
        <pc:sldMkLst>
          <pc:docMk/>
          <pc:sldMk cId="532784034" sldId="315"/>
        </pc:sldMkLst>
        <pc:spChg chg="del">
          <ac:chgData name="Daniel Roth" userId="02261a5d-b764-49c2-b6b6-041bd43f80dd" providerId="ADAL" clId="{9A99AABF-D7E7-45EF-B6CB-45A953F6E27D}" dt="2019-09-23T23:30:56.084" v="75" actId="478"/>
          <ac:spMkLst>
            <pc:docMk/>
            <pc:sldMk cId="532784034" sldId="315"/>
            <ac:spMk id="41" creationId="{B7D2E378-A2DF-4860-94C6-73492E415872}"/>
          </ac:spMkLst>
        </pc:spChg>
        <pc:spChg chg="del">
          <ac:chgData name="Daniel Roth" userId="02261a5d-b764-49c2-b6b6-041bd43f80dd" providerId="ADAL" clId="{9A99AABF-D7E7-45EF-B6CB-45A953F6E27D}" dt="2019-09-23T23:30:56.084" v="75" actId="478"/>
          <ac:spMkLst>
            <pc:docMk/>
            <pc:sldMk cId="532784034" sldId="315"/>
            <ac:spMk id="46" creationId="{649B9E6C-5427-442E-B715-6C268436D86F}"/>
          </ac:spMkLst>
        </pc:spChg>
        <pc:spChg chg="del">
          <ac:chgData name="Daniel Roth" userId="02261a5d-b764-49c2-b6b6-041bd43f80dd" providerId="ADAL" clId="{9A99AABF-D7E7-45EF-B6CB-45A953F6E27D}" dt="2019-09-23T23:30:56.084" v="75" actId="478"/>
          <ac:spMkLst>
            <pc:docMk/>
            <pc:sldMk cId="532784034" sldId="315"/>
            <ac:spMk id="47" creationId="{20004BF5-6C5A-48C9-A859-FA56031D8027}"/>
          </ac:spMkLst>
        </pc:spChg>
        <pc:spChg chg="del">
          <ac:chgData name="Daniel Roth" userId="02261a5d-b764-49c2-b6b6-041bd43f80dd" providerId="ADAL" clId="{9A99AABF-D7E7-45EF-B6CB-45A953F6E27D}" dt="2019-09-23T23:30:58.961" v="76" actId="478"/>
          <ac:spMkLst>
            <pc:docMk/>
            <pc:sldMk cId="532784034" sldId="315"/>
            <ac:spMk id="58" creationId="{0DAC03CB-3446-4642-BE34-DEF096BC56F1}"/>
          </ac:spMkLst>
        </pc:spChg>
      </pc:sldChg>
      <pc:sldChg chg="add del">
        <pc:chgData name="Daniel Roth" userId="02261a5d-b764-49c2-b6b6-041bd43f80dd" providerId="ADAL" clId="{9A99AABF-D7E7-45EF-B6CB-45A953F6E27D}" dt="2019-09-23T23:30:42.685" v="73" actId="47"/>
        <pc:sldMkLst>
          <pc:docMk/>
          <pc:sldMk cId="638896636" sldId="315"/>
        </pc:sldMkLst>
      </pc:sldChg>
      <pc:sldChg chg="modSp add">
        <pc:chgData name="Daniel Roth" userId="02261a5d-b764-49c2-b6b6-041bd43f80dd" providerId="ADAL" clId="{9A99AABF-D7E7-45EF-B6CB-45A953F6E27D}" dt="2019-09-23T23:31:31.968" v="85" actId="20577"/>
        <pc:sldMkLst>
          <pc:docMk/>
          <pc:sldMk cId="675301808" sldId="316"/>
        </pc:sldMkLst>
        <pc:spChg chg="mod">
          <ac:chgData name="Daniel Roth" userId="02261a5d-b764-49c2-b6b6-041bd43f80dd" providerId="ADAL" clId="{9A99AABF-D7E7-45EF-B6CB-45A953F6E27D}" dt="2019-09-23T23:31:31.968" v="85" actId="20577"/>
          <ac:spMkLst>
            <pc:docMk/>
            <pc:sldMk cId="675301808" sldId="316"/>
            <ac:spMk id="2" creationId="{89E36756-4ECC-4563-9847-79578B809B5C}"/>
          </ac:spMkLst>
        </pc:spChg>
      </pc:sldChg>
      <pc:sldChg chg="addSp add del">
        <pc:chgData name="Daniel Roth" userId="02261a5d-b764-49c2-b6b6-041bd43f80dd" providerId="ADAL" clId="{9A99AABF-D7E7-45EF-B6CB-45A953F6E27D}" dt="2019-09-23T23:50:50.063" v="397" actId="47"/>
        <pc:sldMkLst>
          <pc:docMk/>
          <pc:sldMk cId="923266875" sldId="317"/>
        </pc:sldMkLst>
        <pc:picChg chg="add">
          <ac:chgData name="Daniel Roth" userId="02261a5d-b764-49c2-b6b6-041bd43f80dd" providerId="ADAL" clId="{9A99AABF-D7E7-45EF-B6CB-45A953F6E27D}" dt="2019-09-23T23:35:38.979" v="89"/>
          <ac:picMkLst>
            <pc:docMk/>
            <pc:sldMk cId="923266875" sldId="317"/>
            <ac:picMk id="2" creationId="{003A8168-C934-4B2B-B8D6-10FBA401176F}"/>
          </ac:picMkLst>
        </pc:picChg>
      </pc:sldChg>
      <pc:sldChg chg="addSp modSp add">
        <pc:chgData name="Daniel Roth" userId="02261a5d-b764-49c2-b6b6-041bd43f80dd" providerId="ADAL" clId="{9A99AABF-D7E7-45EF-B6CB-45A953F6E27D}" dt="2019-09-23T23:45:29.286" v="396" actId="20577"/>
        <pc:sldMkLst>
          <pc:docMk/>
          <pc:sldMk cId="2241660470" sldId="318"/>
        </pc:sldMkLst>
        <pc:spChg chg="mod">
          <ac:chgData name="Daniel Roth" userId="02261a5d-b764-49c2-b6b6-041bd43f80dd" providerId="ADAL" clId="{9A99AABF-D7E7-45EF-B6CB-45A953F6E27D}" dt="2019-09-23T23:45:29.286" v="396" actId="20577"/>
          <ac:spMkLst>
            <pc:docMk/>
            <pc:sldMk cId="2241660470" sldId="318"/>
            <ac:spMk id="2" creationId="{CDEFEC30-3B5F-4802-9B33-5FCA2BCC3F03}"/>
          </ac:spMkLst>
        </pc:spChg>
        <pc:spChg chg="mod">
          <ac:chgData name="Daniel Roth" userId="02261a5d-b764-49c2-b6b6-041bd43f80dd" providerId="ADAL" clId="{9A99AABF-D7E7-45EF-B6CB-45A953F6E27D}" dt="2019-09-23T23:37:41.635" v="113" actId="20577"/>
          <ac:spMkLst>
            <pc:docMk/>
            <pc:sldMk cId="2241660470" sldId="318"/>
            <ac:spMk id="3" creationId="{3F800A17-8A5F-4450-83EB-F7A5FAB7F411}"/>
          </ac:spMkLst>
        </pc:spChg>
        <pc:spChg chg="add mod">
          <ac:chgData name="Daniel Roth" userId="02261a5d-b764-49c2-b6b6-041bd43f80dd" providerId="ADAL" clId="{9A99AABF-D7E7-45EF-B6CB-45A953F6E27D}" dt="2019-09-23T23:44:26.388" v="311" actId="20577"/>
          <ac:spMkLst>
            <pc:docMk/>
            <pc:sldMk cId="2241660470" sldId="318"/>
            <ac:spMk id="5" creationId="{BAB34F8C-AC9A-4FF1-90B6-BD6BE6997B38}"/>
          </ac:spMkLst>
        </pc:spChg>
        <pc:picChg chg="add mod modCrop">
          <ac:chgData name="Daniel Roth" userId="02261a5d-b764-49c2-b6b6-041bd43f80dd" providerId="ADAL" clId="{9A99AABF-D7E7-45EF-B6CB-45A953F6E27D}" dt="2019-09-23T23:43:57.621" v="282" actId="1076"/>
          <ac:picMkLst>
            <pc:docMk/>
            <pc:sldMk cId="2241660470" sldId="318"/>
            <ac:picMk id="4" creationId="{30500E23-94F8-4BA0-A088-B1084F587015}"/>
          </ac:picMkLst>
        </pc:picChg>
      </pc:sldChg>
      <pc:sldChg chg="modSp add">
        <pc:chgData name="Daniel Roth" userId="02261a5d-b764-49c2-b6b6-041bd43f80dd" providerId="ADAL" clId="{9A99AABF-D7E7-45EF-B6CB-45A953F6E27D}" dt="2019-09-24T07:22:10.261" v="1447" actId="20577"/>
        <pc:sldMkLst>
          <pc:docMk/>
          <pc:sldMk cId="1967135889" sldId="319"/>
        </pc:sldMkLst>
        <pc:spChg chg="mod">
          <ac:chgData name="Daniel Roth" userId="02261a5d-b764-49c2-b6b6-041bd43f80dd" providerId="ADAL" clId="{9A99AABF-D7E7-45EF-B6CB-45A953F6E27D}" dt="2019-09-24T07:22:10.261" v="1447" actId="20577"/>
          <ac:spMkLst>
            <pc:docMk/>
            <pc:sldMk cId="1967135889" sldId="319"/>
            <ac:spMk id="2" creationId="{34A155BF-5387-454A-BE22-F204D5998A62}"/>
          </ac:spMkLst>
        </pc:spChg>
        <pc:spChg chg="mod">
          <ac:chgData name="Daniel Roth" userId="02261a5d-b764-49c2-b6b6-041bd43f80dd" providerId="ADAL" clId="{9A99AABF-D7E7-45EF-B6CB-45A953F6E27D}" dt="2019-09-23T23:51:08.501" v="412" actId="20577"/>
          <ac:spMkLst>
            <pc:docMk/>
            <pc:sldMk cId="1967135889" sldId="319"/>
            <ac:spMk id="3" creationId="{F0276965-9856-45DD-826D-2DBF34AAB6F8}"/>
          </ac:spMkLst>
        </pc:spChg>
      </pc:sldChg>
      <pc:sldChg chg="add del setBg">
        <pc:chgData name="Daniel Roth" userId="02261a5d-b764-49c2-b6b6-041bd43f80dd" providerId="ADAL" clId="{9A99AABF-D7E7-45EF-B6CB-45A953F6E27D}" dt="2019-09-23T23:55:38.043" v="621"/>
        <pc:sldMkLst>
          <pc:docMk/>
          <pc:sldMk cId="4043471538" sldId="10214"/>
        </pc:sldMkLst>
      </pc:sldChg>
      <pc:sldChg chg="addSp modSp add modAnim">
        <pc:chgData name="Daniel Roth" userId="02261a5d-b764-49c2-b6b6-041bd43f80dd" providerId="ADAL" clId="{9A99AABF-D7E7-45EF-B6CB-45A953F6E27D}" dt="2019-09-24T00:42:56.563" v="1427"/>
        <pc:sldMkLst>
          <pc:docMk/>
          <pc:sldMk cId="3472255496" sldId="10215"/>
        </pc:sldMkLst>
        <pc:spChg chg="mod">
          <ac:chgData name="Daniel Roth" userId="02261a5d-b764-49c2-b6b6-041bd43f80dd" providerId="ADAL" clId="{9A99AABF-D7E7-45EF-B6CB-45A953F6E27D}" dt="2019-09-24T00:39:11.587" v="1391" actId="14100"/>
          <ac:spMkLst>
            <pc:docMk/>
            <pc:sldMk cId="3472255496" sldId="10215"/>
            <ac:spMk id="2" creationId="{8DAE88E4-22A9-40B8-AC8D-7719E0C5568B}"/>
          </ac:spMkLst>
        </pc:spChg>
        <pc:spChg chg="mod">
          <ac:chgData name="Daniel Roth" userId="02261a5d-b764-49c2-b6b6-041bd43f80dd" providerId="ADAL" clId="{9A99AABF-D7E7-45EF-B6CB-45A953F6E27D}" dt="2019-09-23T23:57:50.366" v="640" actId="20577"/>
          <ac:spMkLst>
            <pc:docMk/>
            <pc:sldMk cId="3472255496" sldId="10215"/>
            <ac:spMk id="3" creationId="{5E8F9372-C03A-4FAE-AD69-DD9787584CAB}"/>
          </ac:spMkLst>
        </pc:spChg>
        <pc:spChg chg="add mod">
          <ac:chgData name="Daniel Roth" userId="02261a5d-b764-49c2-b6b6-041bd43f80dd" providerId="ADAL" clId="{9A99AABF-D7E7-45EF-B6CB-45A953F6E27D}" dt="2019-09-24T00:40:50.345" v="1416" actId="403"/>
          <ac:spMkLst>
            <pc:docMk/>
            <pc:sldMk cId="3472255496" sldId="10215"/>
            <ac:spMk id="4" creationId="{FEC7025A-55C9-476C-ADB5-19CBE5A2002A}"/>
          </ac:spMkLst>
        </pc:spChg>
        <pc:spChg chg="add mod">
          <ac:chgData name="Daniel Roth" userId="02261a5d-b764-49c2-b6b6-041bd43f80dd" providerId="ADAL" clId="{9A99AABF-D7E7-45EF-B6CB-45A953F6E27D}" dt="2019-09-24T00:41:06.457" v="1417" actId="207"/>
          <ac:spMkLst>
            <pc:docMk/>
            <pc:sldMk cId="3472255496" sldId="10215"/>
            <ac:spMk id="5" creationId="{9C4A2D85-8C3A-4667-9A51-E78B8F600820}"/>
          </ac:spMkLst>
        </pc:spChg>
        <pc:spChg chg="add mod">
          <ac:chgData name="Daniel Roth" userId="02261a5d-b764-49c2-b6b6-041bd43f80dd" providerId="ADAL" clId="{9A99AABF-D7E7-45EF-B6CB-45A953F6E27D}" dt="2019-09-24T00:42:12.018" v="1422" actId="207"/>
          <ac:spMkLst>
            <pc:docMk/>
            <pc:sldMk cId="3472255496" sldId="10215"/>
            <ac:spMk id="6" creationId="{BD844F42-9DEB-447F-8B91-94CA716889D9}"/>
          </ac:spMkLst>
        </pc:spChg>
        <pc:spChg chg="add mod">
          <ac:chgData name="Daniel Roth" userId="02261a5d-b764-49c2-b6b6-041bd43f80dd" providerId="ADAL" clId="{9A99AABF-D7E7-45EF-B6CB-45A953F6E27D}" dt="2019-09-24T00:42:16.333" v="1423" actId="207"/>
          <ac:spMkLst>
            <pc:docMk/>
            <pc:sldMk cId="3472255496" sldId="10215"/>
            <ac:spMk id="7" creationId="{BD676B41-0392-4804-AEAE-739035224191}"/>
          </ac:spMkLst>
        </pc:spChg>
      </pc:sldChg>
      <pc:sldChg chg="modSp add del">
        <pc:chgData name="Daniel Roth" userId="02261a5d-b764-49c2-b6b6-041bd43f80dd" providerId="ADAL" clId="{9A99AABF-D7E7-45EF-B6CB-45A953F6E27D}" dt="2019-09-24T00:13:58.985" v="956" actId="47"/>
        <pc:sldMkLst>
          <pc:docMk/>
          <pc:sldMk cId="2882805162" sldId="10216"/>
        </pc:sldMkLst>
        <pc:spChg chg="mod">
          <ac:chgData name="Daniel Roth" userId="02261a5d-b764-49c2-b6b6-041bd43f80dd" providerId="ADAL" clId="{9A99AABF-D7E7-45EF-B6CB-45A953F6E27D}" dt="2019-09-24T00:12:21.067" v="954" actId="14100"/>
          <ac:spMkLst>
            <pc:docMk/>
            <pc:sldMk cId="2882805162" sldId="10216"/>
            <ac:spMk id="2" creationId="{455B6668-CCA7-4F48-B8A3-B2F111CC9DC5}"/>
          </ac:spMkLst>
        </pc:spChg>
        <pc:spChg chg="mod">
          <ac:chgData name="Daniel Roth" userId="02261a5d-b764-49c2-b6b6-041bd43f80dd" providerId="ADAL" clId="{9A99AABF-D7E7-45EF-B6CB-45A953F6E27D}" dt="2019-09-24T00:05:35.868" v="686" actId="20577"/>
          <ac:spMkLst>
            <pc:docMk/>
            <pc:sldMk cId="2882805162" sldId="10216"/>
            <ac:spMk id="3" creationId="{D855DF7F-81AD-4160-A72F-C2A2FF0AF76F}"/>
          </ac:spMkLst>
        </pc:spChg>
      </pc:sldChg>
      <pc:sldChg chg="addSp delSp modSp add modAnim">
        <pc:chgData name="Daniel Roth" userId="02261a5d-b764-49c2-b6b6-041bd43f80dd" providerId="ADAL" clId="{9A99AABF-D7E7-45EF-B6CB-45A953F6E27D}" dt="2019-09-24T16:00:22.688" v="1451"/>
        <pc:sldMkLst>
          <pc:docMk/>
          <pc:sldMk cId="3350445221" sldId="10217"/>
        </pc:sldMkLst>
        <pc:spChg chg="mod">
          <ac:chgData name="Daniel Roth" userId="02261a5d-b764-49c2-b6b6-041bd43f80dd" providerId="ADAL" clId="{9A99AABF-D7E7-45EF-B6CB-45A953F6E27D}" dt="2019-09-24T00:14:33.017" v="993" actId="5793"/>
          <ac:spMkLst>
            <pc:docMk/>
            <pc:sldMk cId="3350445221" sldId="10217"/>
            <ac:spMk id="2" creationId="{DCF37BF9-15B2-4B16-8DBF-85FDCC9E0F66}"/>
          </ac:spMkLst>
        </pc:spChg>
        <pc:spChg chg="add mod ord">
          <ac:chgData name="Daniel Roth" userId="02261a5d-b764-49c2-b6b6-041bd43f80dd" providerId="ADAL" clId="{9A99AABF-D7E7-45EF-B6CB-45A953F6E27D}" dt="2019-09-24T00:31:59.496" v="1128" actId="164"/>
          <ac:spMkLst>
            <pc:docMk/>
            <pc:sldMk cId="3350445221" sldId="10217"/>
            <ac:spMk id="15" creationId="{608935ED-C3AF-40E5-AF93-12D3BDA1B1C4}"/>
          </ac:spMkLst>
        </pc:spChg>
        <pc:spChg chg="add del">
          <ac:chgData name="Daniel Roth" userId="02261a5d-b764-49c2-b6b6-041bd43f80dd" providerId="ADAL" clId="{9A99AABF-D7E7-45EF-B6CB-45A953F6E27D}" dt="2019-09-24T00:19:28.842" v="1044" actId="11529"/>
          <ac:spMkLst>
            <pc:docMk/>
            <pc:sldMk cId="3350445221" sldId="10217"/>
            <ac:spMk id="16" creationId="{0D023F0B-C28F-40CD-9D19-C034B7806A32}"/>
          </ac:spMkLst>
        </pc:spChg>
        <pc:grpChg chg="add mod">
          <ac:chgData name="Daniel Roth" userId="02261a5d-b764-49c2-b6b6-041bd43f80dd" providerId="ADAL" clId="{9A99AABF-D7E7-45EF-B6CB-45A953F6E27D}" dt="2019-09-24T00:31:59.496" v="1128" actId="164"/>
          <ac:grpSpMkLst>
            <pc:docMk/>
            <pc:sldMk cId="3350445221" sldId="10217"/>
            <ac:grpSpMk id="25" creationId="{4053AC3D-830B-45E9-8ABE-713BD5C5A0F1}"/>
          </ac:grpSpMkLst>
        </pc:grpChg>
        <pc:picChg chg="add mod">
          <ac:chgData name="Daniel Roth" userId="02261a5d-b764-49c2-b6b6-041bd43f80dd" providerId="ADAL" clId="{9A99AABF-D7E7-45EF-B6CB-45A953F6E27D}" dt="2019-09-24T00:23:41.179" v="1114" actId="1038"/>
          <ac:picMkLst>
            <pc:docMk/>
            <pc:sldMk cId="3350445221" sldId="10217"/>
            <ac:picMk id="4" creationId="{5ED45CE6-53BF-47E3-A304-AE7DB96BB096}"/>
          </ac:picMkLst>
        </pc:picChg>
        <pc:picChg chg="add mod">
          <ac:chgData name="Daniel Roth" userId="02261a5d-b764-49c2-b6b6-041bd43f80dd" providerId="ADAL" clId="{9A99AABF-D7E7-45EF-B6CB-45A953F6E27D}" dt="2019-09-24T00:23:41.179" v="1114" actId="1038"/>
          <ac:picMkLst>
            <pc:docMk/>
            <pc:sldMk cId="3350445221" sldId="10217"/>
            <ac:picMk id="6" creationId="{582F2DFC-DD85-4266-B7E3-0AFE1B925103}"/>
          </ac:picMkLst>
        </pc:picChg>
        <pc:picChg chg="add mod">
          <ac:chgData name="Daniel Roth" userId="02261a5d-b764-49c2-b6b6-041bd43f80dd" providerId="ADAL" clId="{9A99AABF-D7E7-45EF-B6CB-45A953F6E27D}" dt="2019-09-24T00:23:41.179" v="1114" actId="1038"/>
          <ac:picMkLst>
            <pc:docMk/>
            <pc:sldMk cId="3350445221" sldId="10217"/>
            <ac:picMk id="8" creationId="{7ECF0C09-3757-4589-ACDB-E0EB6AA08346}"/>
          </ac:picMkLst>
        </pc:picChg>
        <pc:picChg chg="add mod">
          <ac:chgData name="Daniel Roth" userId="02261a5d-b764-49c2-b6b6-041bd43f80dd" providerId="ADAL" clId="{9A99AABF-D7E7-45EF-B6CB-45A953F6E27D}" dt="2019-09-24T00:23:41.179" v="1114" actId="1038"/>
          <ac:picMkLst>
            <pc:docMk/>
            <pc:sldMk cId="3350445221" sldId="10217"/>
            <ac:picMk id="10" creationId="{D7F0D6FA-ED5D-4042-A491-DCC0DB729F29}"/>
          </ac:picMkLst>
        </pc:picChg>
        <pc:picChg chg="add mod">
          <ac:chgData name="Daniel Roth" userId="02261a5d-b764-49c2-b6b6-041bd43f80dd" providerId="ADAL" clId="{9A99AABF-D7E7-45EF-B6CB-45A953F6E27D}" dt="2019-09-24T00:17:55.487" v="1017" actId="1076"/>
          <ac:picMkLst>
            <pc:docMk/>
            <pc:sldMk cId="3350445221" sldId="10217"/>
            <ac:picMk id="12" creationId="{B2FA124A-C018-44E5-B501-FEC85B80FD92}"/>
          </ac:picMkLst>
        </pc:picChg>
        <pc:picChg chg="add mod">
          <ac:chgData name="Daniel Roth" userId="02261a5d-b764-49c2-b6b6-041bd43f80dd" providerId="ADAL" clId="{9A99AABF-D7E7-45EF-B6CB-45A953F6E27D}" dt="2019-09-24T00:18:45.494" v="1022" actId="1076"/>
          <ac:picMkLst>
            <pc:docMk/>
            <pc:sldMk cId="3350445221" sldId="10217"/>
            <ac:picMk id="14" creationId="{A0EF6CFA-0D82-4A26-98B5-599B3EDBBD30}"/>
          </ac:picMkLst>
        </pc:picChg>
        <pc:cxnChg chg="add mod">
          <ac:chgData name="Daniel Roth" userId="02261a5d-b764-49c2-b6b6-041bd43f80dd" providerId="ADAL" clId="{9A99AABF-D7E7-45EF-B6CB-45A953F6E27D}" dt="2019-09-24T00:31:59.496" v="1128" actId="164"/>
          <ac:cxnSpMkLst>
            <pc:docMk/>
            <pc:sldMk cId="3350445221" sldId="10217"/>
            <ac:cxnSpMk id="18" creationId="{D0E4C8B9-C5BE-4E1B-BB12-5AFA1143E43C}"/>
          </ac:cxnSpMkLst>
        </pc:cxnChg>
        <pc:cxnChg chg="add mod">
          <ac:chgData name="Daniel Roth" userId="02261a5d-b764-49c2-b6b6-041bd43f80dd" providerId="ADAL" clId="{9A99AABF-D7E7-45EF-B6CB-45A953F6E27D}" dt="2019-09-24T00:31:59.496" v="1128" actId="164"/>
          <ac:cxnSpMkLst>
            <pc:docMk/>
            <pc:sldMk cId="3350445221" sldId="10217"/>
            <ac:cxnSpMk id="20" creationId="{B06D8AE9-D6D8-4433-9DA8-9A0F9C39EDBD}"/>
          </ac:cxnSpMkLst>
        </pc:cxnChg>
        <pc:cxnChg chg="add mod">
          <ac:chgData name="Daniel Roth" userId="02261a5d-b764-49c2-b6b6-041bd43f80dd" providerId="ADAL" clId="{9A99AABF-D7E7-45EF-B6CB-45A953F6E27D}" dt="2019-09-24T00:31:59.496" v="1128" actId="164"/>
          <ac:cxnSpMkLst>
            <pc:docMk/>
            <pc:sldMk cId="3350445221" sldId="10217"/>
            <ac:cxnSpMk id="22" creationId="{31A47516-2A34-48B9-AC82-43370EC722D9}"/>
          </ac:cxnSpMkLst>
        </pc:cxnChg>
        <pc:cxnChg chg="add mod">
          <ac:chgData name="Daniel Roth" userId="02261a5d-b764-49c2-b6b6-041bd43f80dd" providerId="ADAL" clId="{9A99AABF-D7E7-45EF-B6CB-45A953F6E27D}" dt="2019-09-24T00:31:59.496" v="1128" actId="164"/>
          <ac:cxnSpMkLst>
            <pc:docMk/>
            <pc:sldMk cId="3350445221" sldId="10217"/>
            <ac:cxnSpMk id="24" creationId="{793614A5-D2FA-4184-ABB0-EC433F148325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438622-0837-4E9E-A16C-0B0206CE676E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AE778D-2A57-4226-B72B-26EA3CA60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5523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this session we’ll look at how Blazor in .NET Core 3.0 is a flexible and productive client UI framework for the web and beyond. We’ll look at the future of running Blazor apps client-side in the browser via WebAssembly. We’ll discuss the benefits of hosting Blazor WebAssembly apps with .NET Core to enable full-stack web development with .NET and C#. We’ll also look at taking Blazor beyond the web to support desktop and mobile app development.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887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310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4.sv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emf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sv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lki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EC29070-1FD3-47A5-811F-38481046D8D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25"/>
            <a:ext cx="12192000" cy="6381750"/>
          </a:xfrm>
          <a:prstGeom prst="rect">
            <a:avLst/>
          </a:prstGeom>
        </p:spPr>
      </p:pic>
      <p:pic>
        <p:nvPicPr>
          <p:cNvPr id="19" name="Picture 18" hidden="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0203" y="6119147"/>
            <a:ext cx="1253377" cy="26878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E3E4BBD-D484-4B33-8113-1E7DD1741B22}"/>
              </a:ext>
            </a:extLst>
          </p:cNvPr>
          <p:cNvSpPr txBox="1"/>
          <p:nvPr userDrawn="1"/>
        </p:nvSpPr>
        <p:spPr>
          <a:xfrm>
            <a:off x="8229601" y="5855677"/>
            <a:ext cx="3217984" cy="627864"/>
          </a:xfrm>
          <a:prstGeom prst="rect">
            <a:avLst/>
          </a:prstGeom>
          <a:solidFill>
            <a:srgbClr val="E2068C"/>
          </a:solidFill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chemeClr val="bg1"/>
                </a:solidFill>
              </a:rPr>
              <a:t>www.dotnetconf.net </a:t>
            </a:r>
          </a:p>
        </p:txBody>
      </p:sp>
    </p:spTree>
    <p:extLst>
      <p:ext uri="{BB962C8B-B14F-4D97-AF65-F5344CB8AC3E}">
        <p14:creationId xmlns:p14="http://schemas.microsoft.com/office/powerpoint/2010/main" val="6620934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7152195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Content Ti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78135" y="2082614"/>
            <a:ext cx="3927804" cy="3586208"/>
          </a:xfrm>
          <a:solidFill>
            <a:schemeClr val="accent2"/>
          </a:solidFill>
        </p:spPr>
        <p:txBody>
          <a:bodyPr wrap="square" tIns="146304" bIns="146304">
            <a:no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920">
                <a:solidFill>
                  <a:schemeClr val="bg1"/>
                </a:solidFill>
              </a:defRPr>
            </a:lvl1pPr>
            <a:lvl2pPr marL="0" indent="0">
              <a:spcBef>
                <a:spcPts val="1059"/>
              </a:spcBef>
              <a:buNone/>
              <a:defRPr sz="1961">
                <a:solidFill>
                  <a:schemeClr val="bg1"/>
                </a:solidFill>
              </a:defRPr>
            </a:lvl2pPr>
            <a:lvl3pPr marL="227104" indent="0">
              <a:buNone/>
              <a:tabLst/>
              <a:defRPr sz="1961">
                <a:solidFill>
                  <a:schemeClr val="bg1"/>
                </a:solidFill>
              </a:defRPr>
            </a:lvl3pPr>
            <a:lvl4pPr marL="451097" indent="0">
              <a:buNone/>
              <a:defRPr>
                <a:solidFill>
                  <a:schemeClr val="bg1"/>
                </a:solidFill>
              </a:defRPr>
            </a:lvl4pPr>
            <a:lvl5pPr marL="671979" indent="0">
              <a:buNone/>
              <a:tabLst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158259" y="2082614"/>
            <a:ext cx="3927804" cy="3586208"/>
          </a:xfrm>
          <a:solidFill>
            <a:schemeClr val="accent3"/>
          </a:solidFill>
          <a:ln>
            <a:noFill/>
          </a:ln>
        </p:spPr>
        <p:txBody>
          <a:bodyPr wrap="square" tIns="146304" bIns="146304">
            <a:no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920">
                <a:solidFill>
                  <a:schemeClr val="bg1"/>
                </a:solidFill>
              </a:defRPr>
            </a:lvl1pPr>
            <a:lvl2pPr marL="0" indent="0">
              <a:spcBef>
                <a:spcPts val="1059"/>
              </a:spcBef>
              <a:buNone/>
              <a:defRPr sz="1961">
                <a:solidFill>
                  <a:schemeClr val="bg1"/>
                </a:solidFill>
              </a:defRPr>
            </a:lvl2pPr>
            <a:lvl3pPr marL="227104" indent="0">
              <a:buNone/>
              <a:tabLst/>
              <a:defRPr sz="1961">
                <a:solidFill>
                  <a:schemeClr val="bg1"/>
                </a:solidFill>
              </a:defRPr>
            </a:lvl3pPr>
            <a:lvl4pPr marL="451097" indent="0">
              <a:buNone/>
              <a:defRPr>
                <a:solidFill>
                  <a:schemeClr val="bg1"/>
                </a:solidFill>
              </a:defRPr>
            </a:lvl4pPr>
            <a:lvl5pPr marL="671979" indent="0">
              <a:buNone/>
              <a:tabLst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8138382" y="2082614"/>
            <a:ext cx="3875483" cy="3586208"/>
          </a:xfrm>
          <a:solidFill>
            <a:schemeClr val="accent1"/>
          </a:solidFill>
        </p:spPr>
        <p:txBody>
          <a:bodyPr wrap="square" tIns="146304" bIns="146304">
            <a:no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920">
                <a:solidFill>
                  <a:schemeClr val="bg1"/>
                </a:solidFill>
              </a:defRPr>
            </a:lvl1pPr>
            <a:lvl2pPr marL="0" indent="0">
              <a:spcBef>
                <a:spcPts val="1059"/>
              </a:spcBef>
              <a:buNone/>
              <a:defRPr sz="1961">
                <a:solidFill>
                  <a:schemeClr val="bg1"/>
                </a:solidFill>
              </a:defRPr>
            </a:lvl2pPr>
            <a:lvl3pPr marL="227104" indent="0">
              <a:buNone/>
              <a:tabLst/>
              <a:defRPr sz="1961">
                <a:solidFill>
                  <a:schemeClr val="bg1"/>
                </a:solidFill>
              </a:defRPr>
            </a:lvl3pPr>
            <a:lvl4pPr marL="451097" indent="0">
              <a:buNone/>
              <a:defRPr>
                <a:solidFill>
                  <a:schemeClr val="bg1"/>
                </a:solidFill>
              </a:defRPr>
            </a:lvl4pPr>
            <a:lvl5pPr marL="671979" indent="0">
              <a:buNone/>
              <a:tabLst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7341295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amp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94C3A-647A-4380-8F58-7DACBC37B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31ED1D-3304-42EE-8EF4-679A6BE4CBA5}"/>
              </a:ext>
            </a:extLst>
          </p:cNvPr>
          <p:cNvSpPr txBox="1"/>
          <p:nvPr userDrawn="1"/>
        </p:nvSpPr>
        <p:spPr>
          <a:xfrm>
            <a:off x="269240" y="1459523"/>
            <a:ext cx="11655840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Code Sample</a:t>
            </a:r>
          </a:p>
        </p:txBody>
      </p:sp>
    </p:spTree>
    <p:extLst>
      <p:ext uri="{BB962C8B-B14F-4D97-AF65-F5344CB8AC3E}">
        <p14:creationId xmlns:p14="http://schemas.microsoft.com/office/powerpoint/2010/main" val="4149648272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nnouncem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auto">
          <a:xfrm>
            <a:off x="1624135" y="0"/>
            <a:ext cx="8943730" cy="6858000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BB4BD62E-DE50-443B-986C-2AABE50DB88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30" y="0"/>
            <a:ext cx="121691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607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Purp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63340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0410028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E716F-D285-425D-B5C3-BF0C68C03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28AD4-1186-499C-9CBF-A66B1F94BA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835B96-6FF2-4B8F-A501-734357EF2D9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885B747-BE7F-405E-BE85-338BBEB3E80C}" type="datetimeFigureOut">
              <a:rPr lang="en-GB" smtClean="0"/>
              <a:t>04/11/2019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A9BCB3-0644-49AE-AF8D-C31DF039B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8364D0-AFB9-45B8-A31B-58161AA34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154774-E818-4408-B60F-5CF8FED098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7434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>
            <a:extLst>
              <a:ext uri="{FF2B5EF4-FFF2-40B4-BE49-F238E27FC236}">
                <a16:creationId xmlns:a16="http://schemas.microsoft.com/office/drawing/2014/main" id="{279FFEB9-2BE6-4DB6-8DCA-DBA500633B6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9E39216E-F59B-4BC9-B7CE-10A9447E205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430" y="0"/>
            <a:ext cx="12169140" cy="6858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00414B93-1C7A-463B-94D3-C75120E48B38}"/>
              </a:ext>
            </a:extLst>
          </p:cNvPr>
          <p:cNvSpPr/>
          <p:nvPr userDrawn="1"/>
        </p:nvSpPr>
        <p:spPr bwMode="auto">
          <a:xfrm>
            <a:off x="11430" y="1758462"/>
            <a:ext cx="12192000" cy="3446584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6" name="Picture 15" hidden="1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0203" y="6119147"/>
            <a:ext cx="1253377" cy="268786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0EDE7E98-2515-4CF5-A7F5-85F9915B5AC4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949183" y="3714094"/>
            <a:ext cx="2168764" cy="2317429"/>
          </a:xfrm>
          <a:prstGeom prst="rect">
            <a:avLst/>
          </a:prstGeom>
        </p:spPr>
      </p:pic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543146" y="1925787"/>
            <a:ext cx="11062699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43146" y="3821145"/>
            <a:ext cx="9860611" cy="1165866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8539960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926600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370976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083632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5E0A57BE-82BA-4DCD-B0B6-AC816A5C5DB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30" y="0"/>
            <a:ext cx="12169140" cy="6858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7176"/>
          <a:stretch/>
        </p:blipFill>
        <p:spPr>
          <a:xfrm>
            <a:off x="0" y="798242"/>
            <a:ext cx="5872872" cy="5096933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90EF4A5C-345F-488C-AC5E-0AF3B8376036}"/>
              </a:ext>
            </a:extLst>
          </p:cNvPr>
          <p:cNvGrpSpPr/>
          <p:nvPr userDrawn="1"/>
        </p:nvGrpSpPr>
        <p:grpSpPr>
          <a:xfrm>
            <a:off x="3019127" y="448578"/>
            <a:ext cx="9646191" cy="6621296"/>
            <a:chOff x="3019127" y="448578"/>
            <a:chExt cx="9646191" cy="6621296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CC8E3C5F-48E2-412C-A5AF-F85384D5EE5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19127" y="448578"/>
              <a:ext cx="9172873" cy="6621296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A9EAD12-9B65-48D0-91A3-85F3DD932746}"/>
                </a:ext>
              </a:extLst>
            </p:cNvPr>
            <p:cNvSpPr txBox="1"/>
            <p:nvPr userDrawn="1"/>
          </p:nvSpPr>
          <p:spPr>
            <a:xfrm>
              <a:off x="10792557" y="3506769"/>
              <a:ext cx="1872761" cy="7940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3600" dirty="0">
                  <a:solidFill>
                    <a:schemeClr val="tx2">
                      <a:alpha val="49000"/>
                    </a:schemeClr>
                  </a:solidFill>
                </a:rPr>
                <a:t>.NET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99952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85498" y="2881341"/>
            <a:ext cx="10010687" cy="101566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6000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880949" y="1070515"/>
            <a:ext cx="10415239" cy="4638908"/>
          </a:xfrm>
          <a:prstGeom prst="rect">
            <a:avLst/>
          </a:prstGeom>
          <a:noFill/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7550BA1-B17C-488A-B13B-EAE642576B33}"/>
              </a:ext>
            </a:extLst>
          </p:cNvPr>
          <p:cNvGrpSpPr/>
          <p:nvPr userDrawn="1"/>
        </p:nvGrpSpPr>
        <p:grpSpPr>
          <a:xfrm>
            <a:off x="2112911" y="118352"/>
            <a:ext cx="9646191" cy="6621296"/>
            <a:chOff x="3019127" y="448578"/>
            <a:chExt cx="9646191" cy="6621296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6C5F131-CDD3-4833-8C45-E235D5E9F73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19127" y="448578"/>
              <a:ext cx="9172873" cy="6621296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DBC19F9-263B-4FF9-BEAE-41F5BF5689F3}"/>
                </a:ext>
              </a:extLst>
            </p:cNvPr>
            <p:cNvSpPr txBox="1"/>
            <p:nvPr userDrawn="1"/>
          </p:nvSpPr>
          <p:spPr>
            <a:xfrm>
              <a:off x="10792557" y="3506769"/>
              <a:ext cx="1872761" cy="7940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3600" dirty="0">
                  <a:solidFill>
                    <a:schemeClr val="tx2">
                      <a:alpha val="49000"/>
                    </a:schemeClr>
                  </a:solidFill>
                </a:rPr>
                <a:t>.NET</a:t>
              </a:r>
            </a:p>
          </p:txBody>
        </p:sp>
      </p:grpSp>
      <p:pic>
        <p:nvPicPr>
          <p:cNvPr id="3" name="Graphic 2">
            <a:extLst>
              <a:ext uri="{FF2B5EF4-FFF2-40B4-BE49-F238E27FC236}">
                <a16:creationId xmlns:a16="http://schemas.microsoft.com/office/drawing/2014/main" id="{01202919-2AB2-4208-B4CC-1AAF68D6BF3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430" y="0"/>
            <a:ext cx="121691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4530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Plai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344B1990-E922-475D-BDA2-9E23A047A14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30" y="0"/>
            <a:ext cx="12169140" cy="68580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568047" y="2084172"/>
            <a:ext cx="11354714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8" spc="-98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Section title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4FDA669-E474-4468-AC09-ED6F4A19D7A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09404" y="448578"/>
            <a:ext cx="9172873" cy="662129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4B34822-29D0-402A-B058-E76EB9B985CC}"/>
              </a:ext>
            </a:extLst>
          </p:cNvPr>
          <p:cNvSpPr txBox="1"/>
          <p:nvPr userDrawn="1"/>
        </p:nvSpPr>
        <p:spPr>
          <a:xfrm>
            <a:off x="10792557" y="3506769"/>
            <a:ext cx="1872761" cy="7940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F2F2F2">
                    <a:alpha val="49000"/>
                  </a:srgbClr>
                </a:solidFill>
                <a:effectLst/>
                <a:uLnTx/>
                <a:uFillTx/>
              </a:rPr>
              <a:t>.NET</a:t>
            </a:r>
          </a:p>
        </p:txBody>
      </p:sp>
    </p:spTree>
    <p:extLst>
      <p:ext uri="{BB962C8B-B14F-4D97-AF65-F5344CB8AC3E}">
        <p14:creationId xmlns:p14="http://schemas.microsoft.com/office/powerpoint/2010/main" val="9573217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72961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2370906" y="-217"/>
            <a:ext cx="935477" cy="5654619"/>
            <a:chOff x="12618967" y="-221"/>
            <a:chExt cx="954235" cy="5767187"/>
          </a:xfrm>
        </p:grpSpPr>
        <p:grpSp>
          <p:nvGrpSpPr>
            <p:cNvPr id="18" name="Group 17"/>
            <p:cNvGrpSpPr/>
            <p:nvPr userDrawn="1"/>
          </p:nvGrpSpPr>
          <p:grpSpPr>
            <a:xfrm>
              <a:off x="12618967" y="-221"/>
              <a:ext cx="954235" cy="5767187"/>
              <a:chOff x="12618967" y="-221"/>
              <a:chExt cx="954235" cy="5767187"/>
            </a:xfrm>
          </p:grpSpPr>
          <p:grpSp>
            <p:nvGrpSpPr>
              <p:cNvPr id="26" name="Group 25"/>
              <p:cNvGrpSpPr/>
              <p:nvPr userDrawn="1"/>
            </p:nvGrpSpPr>
            <p:grpSpPr>
              <a:xfrm rot="5400000">
                <a:off x="11582059" y="1045293"/>
                <a:ext cx="2703052" cy="629236"/>
                <a:chOff x="1586734" y="4543426"/>
                <a:chExt cx="2703052" cy="629236"/>
              </a:xfrm>
            </p:grpSpPr>
            <p:sp>
              <p:nvSpPr>
                <p:cNvPr id="45" name="Rectangle 44"/>
                <p:cNvSpPr/>
                <p:nvPr userDrawn="1"/>
              </p:nvSpPr>
              <p:spPr bwMode="auto">
                <a:xfrm>
                  <a:off x="1586734" y="4543427"/>
                  <a:ext cx="869930" cy="289766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Blue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0 G:120 B:215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37" name="Rectangle 36"/>
                <p:cNvSpPr/>
                <p:nvPr userDrawn="1"/>
              </p:nvSpPr>
              <p:spPr bwMode="auto">
                <a:xfrm>
                  <a:off x="3419856" y="4543428"/>
                  <a:ext cx="869930" cy="289766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Cyan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0 G:188 B:242</a:t>
                  </a:r>
                  <a:endParaRPr lang="en-US" sz="49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1" name="Rectangle 40"/>
                <p:cNvSpPr/>
                <p:nvPr userDrawn="1"/>
              </p:nvSpPr>
              <p:spPr bwMode="auto">
                <a:xfrm>
                  <a:off x="1586734" y="4882896"/>
                  <a:ext cx="869930" cy="289766"/>
                </a:xfrm>
                <a:prstGeom prst="rect">
                  <a:avLst/>
                </a:prstGeom>
                <a:solidFill>
                  <a:srgbClr val="D2D2D2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Light Gray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210 G:210 B:210</a:t>
                  </a:r>
                  <a:endParaRPr lang="en-US" sz="49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2" name="Rectangle 41"/>
                <p:cNvSpPr/>
                <p:nvPr userDrawn="1"/>
              </p:nvSpPr>
              <p:spPr bwMode="auto">
                <a:xfrm>
                  <a:off x="2505456" y="4543426"/>
                  <a:ext cx="869930" cy="289766"/>
                </a:xfrm>
                <a:prstGeom prst="rect">
                  <a:avLst/>
                </a:prstGeom>
                <a:solidFill>
                  <a:srgbClr val="5C2D9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Purple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R:92</a:t>
                  </a:r>
                  <a:r>
                    <a:rPr lang="en-US" sz="49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 G:45 B:145</a:t>
                  </a:r>
                  <a:endParaRPr lang="en-US" sz="49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3" name="Rectangle 42"/>
                <p:cNvSpPr/>
                <p:nvPr userDrawn="1"/>
              </p:nvSpPr>
              <p:spPr bwMode="auto">
                <a:xfrm>
                  <a:off x="3413144" y="4882896"/>
                  <a:ext cx="869930" cy="289766"/>
                </a:xfrm>
                <a:prstGeom prst="rect">
                  <a:avLst/>
                </a:prstGeom>
                <a:solidFill>
                  <a:srgbClr val="505050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Dark Gray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80 G:80 B:80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4" name="Rectangle 43"/>
                <p:cNvSpPr/>
                <p:nvPr userDrawn="1"/>
              </p:nvSpPr>
              <p:spPr bwMode="auto">
                <a:xfrm>
                  <a:off x="2505456" y="4882895"/>
                  <a:ext cx="869930" cy="289766"/>
                </a:xfrm>
                <a:prstGeom prst="rect">
                  <a:avLst/>
                </a:prstGeom>
                <a:solidFill>
                  <a:srgbClr val="737373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Gray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115 G:115 B:115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grpSp>
            <p:nvGrpSpPr>
              <p:cNvPr id="27" name="Group 26"/>
              <p:cNvGrpSpPr/>
              <p:nvPr userDrawn="1"/>
            </p:nvGrpSpPr>
            <p:grpSpPr>
              <a:xfrm rot="5400000">
                <a:off x="10970856" y="3489620"/>
                <a:ext cx="3925458" cy="629233"/>
                <a:chOff x="3254158" y="4203959"/>
                <a:chExt cx="3925458" cy="629233"/>
              </a:xfrm>
            </p:grpSpPr>
            <p:sp>
              <p:nvSpPr>
                <p:cNvPr id="33" name="Rectangle 32"/>
                <p:cNvSpPr/>
                <p:nvPr userDrawn="1"/>
              </p:nvSpPr>
              <p:spPr bwMode="auto">
                <a:xfrm>
                  <a:off x="5395286" y="4543426"/>
                  <a:ext cx="869930" cy="289766"/>
                </a:xfrm>
                <a:prstGeom prst="rect">
                  <a:avLst/>
                </a:prstGeom>
                <a:solidFill>
                  <a:srgbClr val="FFB900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solidFill>
                        <a:srgbClr val="000000"/>
                      </a:solidFill>
                      <a:latin typeface="+mn-lt"/>
                      <a:ea typeface="Segoe UI" pitchFamily="34" charset="0"/>
                      <a:cs typeface="Segoe UI" pitchFamily="34" charset="0"/>
                    </a:rPr>
                    <a:t>Yellow</a:t>
                  </a:r>
                </a:p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kern="1200">
                      <a:solidFill>
                        <a:srgbClr val="000000"/>
                      </a:solidFill>
                      <a:latin typeface="+mn-lt"/>
                      <a:ea typeface="Segoe UI" pitchFamily="34" charset="0"/>
                      <a:cs typeface="Segoe UI" pitchFamily="34" charset="0"/>
                    </a:rPr>
                    <a:t>R:255 G:185 B:0</a:t>
                  </a:r>
                </a:p>
              </p:txBody>
            </p:sp>
            <p:sp>
              <p:nvSpPr>
                <p:cNvPr id="34" name="Rectangle 33"/>
                <p:cNvSpPr/>
                <p:nvPr userDrawn="1"/>
              </p:nvSpPr>
              <p:spPr bwMode="auto">
                <a:xfrm>
                  <a:off x="6309686" y="4543426"/>
                  <a:ext cx="869930" cy="289766"/>
                </a:xfrm>
                <a:prstGeom prst="rect">
                  <a:avLst/>
                </a:prstGeom>
                <a:solidFill>
                  <a:srgbClr val="D83B0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Orange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216 G:59 B:1</a:t>
                  </a:r>
                </a:p>
              </p:txBody>
            </p:sp>
            <p:sp>
              <p:nvSpPr>
                <p:cNvPr id="35" name="Rectangle 34"/>
                <p:cNvSpPr/>
                <p:nvPr userDrawn="1"/>
              </p:nvSpPr>
              <p:spPr bwMode="auto">
                <a:xfrm>
                  <a:off x="3254158" y="4203959"/>
                  <a:ext cx="869930" cy="289766"/>
                </a:xfrm>
                <a:prstGeom prst="rect">
                  <a:avLst/>
                </a:prstGeom>
                <a:solidFill>
                  <a:srgbClr val="008272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Teal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R:0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 G:130 B:114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sp>
            <p:nvSpPr>
              <p:cNvPr id="28" name="TextBox 27"/>
              <p:cNvSpPr txBox="1"/>
              <p:nvPr userDrawn="1"/>
            </p:nvSpPr>
            <p:spPr>
              <a:xfrm rot="5400000">
                <a:off x="12987813" y="258334"/>
                <a:ext cx="843944" cy="326834"/>
              </a:xfrm>
              <a:prstGeom prst="rect">
                <a:avLst/>
              </a:prstGeom>
              <a:noFill/>
            </p:spPr>
            <p:txBody>
              <a:bodyPr wrap="none" lIns="0" tIns="91440" rIns="182880" bIns="91440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588"/>
                  </a:spcAft>
                </a:pPr>
                <a:r>
                  <a:rPr lang="en-US" sz="98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Main colors</a:t>
                </a:r>
              </a:p>
            </p:txBody>
          </p:sp>
          <p:sp>
            <p:nvSpPr>
              <p:cNvPr id="32" name="TextBox 31"/>
              <p:cNvSpPr txBox="1"/>
              <p:nvPr userDrawn="1"/>
            </p:nvSpPr>
            <p:spPr>
              <a:xfrm rot="5400000">
                <a:off x="11746691" y="4228746"/>
                <a:ext cx="2647253" cy="326834"/>
              </a:xfrm>
              <a:prstGeom prst="rect">
                <a:avLst/>
              </a:prstGeom>
              <a:noFill/>
            </p:spPr>
            <p:txBody>
              <a:bodyPr wrap="none" lIns="0" tIns="91440" rIns="182880" bIns="91440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588"/>
                  </a:spcAft>
                </a:pPr>
                <a:r>
                  <a:rPr lang="en-US" sz="98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Secondary colors (use only when</a:t>
                </a:r>
                <a:r>
                  <a:rPr lang="en-US" sz="980" baseline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 necessary)</a:t>
                </a:r>
                <a:endParaRPr lang="en-US" sz="98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endParaRPr>
              </a:p>
            </p:txBody>
          </p:sp>
        </p:grpSp>
        <p:sp>
          <p:nvSpPr>
            <p:cNvPr id="19" name="Rectangle 18"/>
            <p:cNvSpPr/>
            <p:nvPr userDrawn="1"/>
          </p:nvSpPr>
          <p:spPr bwMode="auto">
            <a:xfrm rot="5400000">
              <a:off x="12328885" y="3356233"/>
              <a:ext cx="869930" cy="289766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1410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b="1" kern="1200" baseline="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Cyan</a:t>
              </a:r>
            </a:p>
            <a:p>
              <a:pPr algn="l" defTabSz="91410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490" baseline="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0 G:188 B:242</a:t>
              </a:r>
              <a:endParaRPr lang="en-US" sz="490">
                <a:gradFill>
                  <a:gsLst>
                    <a:gs pos="7965">
                      <a:srgbClr val="000000"/>
                    </a:gs>
                    <a:gs pos="28319">
                      <a:srgbClr val="000000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93001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2" r:id="rId6"/>
    <p:sldLayoutId id="2147483723" r:id="rId7"/>
    <p:sldLayoutId id="2147483725" r:id="rId8"/>
    <p:sldLayoutId id="2147483711" r:id="rId9"/>
    <p:sldLayoutId id="2147483714" r:id="rId10"/>
    <p:sldLayoutId id="2147483752" r:id="rId11"/>
    <p:sldLayoutId id="2147483753" r:id="rId12"/>
    <p:sldLayoutId id="2147483728" r:id="rId13"/>
    <p:sldLayoutId id="2147483726" r:id="rId14"/>
    <p:sldLayoutId id="2147483754" r:id="rId15"/>
    <p:sldLayoutId id="2147483755" r:id="rId16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fluxdata.com/" TargetMode="External"/><Relationship Id="rId7" Type="http://schemas.openxmlformats.org/officeDocument/2006/relationships/image" Target="../media/image17.jpeg"/><Relationship Id="rId2" Type="http://schemas.openxmlformats.org/officeDocument/2006/relationships/hyperlink" Target="https://github.com/influxdata/telegraf" TargetMode="Externa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hyperlink" Target="https://grafana.com/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hyperlink" Target="https://github.com/influxdata/telegraf#output-plugins" TargetMode="External"/><Relationship Id="rId2" Type="http://schemas.openxmlformats.org/officeDocument/2006/relationships/hyperlink" Target="https://github.com/influxdata/telegraf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github.com/influxdata/telegraf#aggregator-plugins" TargetMode="External"/><Relationship Id="rId5" Type="http://schemas.openxmlformats.org/officeDocument/2006/relationships/hyperlink" Target="https://github.com/influxdata/telegraf#processor-plugins" TargetMode="External"/><Relationship Id="rId4" Type="http://schemas.openxmlformats.org/officeDocument/2006/relationships/hyperlink" Target="https://github.com/influxdata/telegraf#input-plugins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nfluxdata/influxdb" TargetMode="External"/><Relationship Id="rId2" Type="http://schemas.openxmlformats.org/officeDocument/2006/relationships/hyperlink" Target="https://www.influxdata.com/" TargetMode="Externa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9.pn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rafana/grafana" TargetMode="External"/><Relationship Id="rId2" Type="http://schemas.openxmlformats.org/officeDocument/2006/relationships/hyperlink" Target="https://grafana.com/" TargetMode="Externa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0.jpeg"/><Relationship Id="rId4" Type="http://schemas.openxmlformats.org/officeDocument/2006/relationships/image" Target="../media/image17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hyperlink" Target="https://www.influxdata.com/time-series-platform/chronograf/" TargetMode="Externa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hyperlink" Target="https://www.influxdata.com/time-series-platform/kapacitor/" TargetMode="Externa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://apdex.org/overview.html" TargetMode="Externa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C7298-752B-48BD-843F-683A22D59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146" y="1761938"/>
            <a:ext cx="11062699" cy="2549834"/>
          </a:xfrm>
        </p:spPr>
        <p:txBody>
          <a:bodyPr/>
          <a:lstStyle/>
          <a:p>
            <a:r>
              <a:rPr lang="en-US" dirty="0"/>
              <a:t>Health monitoring of ASP.NET Core Web API app using </a:t>
            </a:r>
            <a:r>
              <a:rPr lang="en-US" dirty="0" err="1"/>
              <a:t>AppMetrics</a:t>
            </a:r>
            <a:r>
              <a:rPr lang="en-US" dirty="0"/>
              <a:t>, </a:t>
            </a:r>
            <a:r>
              <a:rPr lang="en-US" dirty="0" err="1"/>
              <a:t>telegraf</a:t>
            </a:r>
            <a:r>
              <a:rPr lang="en-US" dirty="0"/>
              <a:t>, </a:t>
            </a:r>
            <a:r>
              <a:rPr lang="en-US" dirty="0" err="1"/>
              <a:t>influxdb</a:t>
            </a:r>
            <a:r>
              <a:rPr lang="en-US" dirty="0"/>
              <a:t> and </a:t>
            </a:r>
            <a:r>
              <a:rPr lang="en-US" dirty="0" err="1"/>
              <a:t>grafana</a:t>
            </a:r>
            <a:r>
              <a:rPr lang="en-US" dirty="0"/>
              <a:t> in docker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A8E374-5793-40F2-A7B7-2D8AB053A27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19055" y="4168385"/>
            <a:ext cx="9860611" cy="1165866"/>
          </a:xfrm>
        </p:spPr>
        <p:txBody>
          <a:bodyPr/>
          <a:lstStyle/>
          <a:p>
            <a:r>
              <a:rPr lang="en-US" dirty="0"/>
              <a:t>Oleksandr Dudnyk</a:t>
            </a:r>
          </a:p>
          <a:p>
            <a:r>
              <a:rPr lang="en-US" dirty="0"/>
              <a:t>Senior Software Engineer</a:t>
            </a:r>
          </a:p>
        </p:txBody>
      </p:sp>
    </p:spTree>
    <p:extLst>
      <p:ext uri="{BB962C8B-B14F-4D97-AF65-F5344CB8AC3E}">
        <p14:creationId xmlns:p14="http://schemas.microsoft.com/office/powerpoint/2010/main" val="477504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37BF9-15B2-4B16-8DBF-85FDCC9E0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Publishing of health metrics with </a:t>
            </a:r>
            <a:r>
              <a:rPr lang="en-US" dirty="0" err="1"/>
              <a:t>AppMetrics</a:t>
            </a:r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F8EAC049-1B90-4F85-9354-B9BB5D73C77B}"/>
              </a:ext>
            </a:extLst>
          </p:cNvPr>
          <p:cNvSpPr txBox="1">
            <a:spLocks/>
          </p:cNvSpPr>
          <p:nvPr/>
        </p:nvSpPr>
        <p:spPr>
          <a:xfrm>
            <a:off x="540152" y="1377531"/>
            <a:ext cx="11384928" cy="4456109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705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marL="685800" indent="-685800">
              <a:buFont typeface="Arial" panose="020B0604020202020204" pitchFamily="34" charset="0"/>
              <a:buChar char="•"/>
            </a:pPr>
            <a:endParaRPr lang="en-US" sz="25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9397ABC-B695-40ED-90CD-1F4904025FCE}"/>
              </a:ext>
            </a:extLst>
          </p:cNvPr>
          <p:cNvSpPr txBox="1">
            <a:spLocks/>
          </p:cNvSpPr>
          <p:nvPr/>
        </p:nvSpPr>
        <p:spPr>
          <a:xfrm>
            <a:off x="692552" y="1529931"/>
            <a:ext cx="11384928" cy="4456109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705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marL="685800" indent="-685800">
              <a:buFont typeface="Arial" panose="020B0604020202020204" pitchFamily="34" charset="0"/>
              <a:buChar char="•"/>
            </a:pPr>
            <a:endParaRPr lang="en-US" sz="25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17E3BCE-8E39-4D0D-8EA7-819ED88DD62E}"/>
              </a:ext>
            </a:extLst>
          </p:cNvPr>
          <p:cNvSpPr txBox="1">
            <a:spLocks/>
          </p:cNvSpPr>
          <p:nvPr/>
        </p:nvSpPr>
        <p:spPr>
          <a:xfrm>
            <a:off x="537832" y="1133656"/>
            <a:ext cx="11654168" cy="1250730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705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400" dirty="0"/>
              <a:t>How we deliver health checks information to monitoring system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400" dirty="0"/>
              <a:t>If </a:t>
            </a:r>
            <a:r>
              <a:rPr lang="en-US" sz="2400" dirty="0" err="1"/>
              <a:t>IHealthCheckPublisher</a:t>
            </a:r>
            <a:r>
              <a:rPr lang="en-US" sz="2400" dirty="0"/>
              <a:t> is added to the service container,  health check system periodically executes your health checks and calls </a:t>
            </a:r>
            <a:r>
              <a:rPr lang="en-US" sz="2400" dirty="0" err="1"/>
              <a:t>PublishAsync</a:t>
            </a:r>
            <a:r>
              <a:rPr lang="en-US" sz="2400" dirty="0"/>
              <a:t> with the result</a:t>
            </a:r>
            <a:endParaRPr lang="uk-UA" sz="2400" dirty="0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400" dirty="0"/>
              <a:t>We can implement our own metrics and </a:t>
            </a:r>
            <a:r>
              <a:rPr lang="en-US" sz="2400" dirty="0" err="1"/>
              <a:t>IHealthCheckPublisher</a:t>
            </a:r>
            <a:r>
              <a:rPr lang="en-US" sz="2400" dirty="0"/>
              <a:t> or to you  use provided by </a:t>
            </a:r>
            <a:r>
              <a:rPr lang="en-US" sz="2400" dirty="0" err="1"/>
              <a:t>AppMetrics</a:t>
            </a:r>
            <a:r>
              <a:rPr lang="en-US" sz="2400" dirty="0"/>
              <a:t> - AppMetricsHealthCheckPublisher</a:t>
            </a:r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A7286041-B8C4-4FE3-89B0-53E05396F1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772" y="3076884"/>
            <a:ext cx="7017413" cy="243652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inherit"/>
              </a:rPr>
              <a:t>public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inherit"/>
              </a:rPr>
              <a:t>void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74531F"/>
                </a:solidFill>
                <a:effectLst/>
                <a:latin typeface="inherit"/>
              </a:rPr>
              <a:t>ConfigureServices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inherit"/>
              </a:rPr>
              <a:t>IServiceCollection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1F377F"/>
                </a:solidFill>
                <a:effectLst/>
                <a:latin typeface="inherit"/>
              </a:rPr>
              <a:t>services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</a:rPr>
              <a:t>// ...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 </a:t>
            </a:r>
            <a:r>
              <a:rPr lang="en-US" altLang="en-US" sz="1500" dirty="0">
                <a:solidFill>
                  <a:srgbClr val="1F377F"/>
                </a:solidFill>
                <a:latin typeface="inherit"/>
              </a:rPr>
              <a:t>services</a:t>
            </a: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500" dirty="0">
                <a:solidFill>
                  <a:srgbClr val="1F377F"/>
                </a:solidFill>
                <a:latin typeface="inherit"/>
              </a:rPr>
              <a:t>.Configure&lt;</a:t>
            </a:r>
            <a:r>
              <a:rPr lang="en-US" altLang="en-US" sz="1500" dirty="0" err="1">
                <a:solidFill>
                  <a:srgbClr val="2B91AF"/>
                </a:solidFill>
                <a:latin typeface="inherit"/>
              </a:rPr>
              <a:t>HealthCheckPublisherOptions</a:t>
            </a:r>
            <a:r>
              <a:rPr lang="en-US" altLang="en-US" sz="1500" dirty="0">
                <a:solidFill>
                  <a:srgbClr val="1F377F"/>
                </a:solidFill>
                <a:latin typeface="inherit"/>
              </a:rPr>
              <a:t>&gt;(options =&gt; { </a:t>
            </a:r>
            <a:r>
              <a:rPr lang="en-US" altLang="en-US" sz="1500" dirty="0" err="1">
                <a:solidFill>
                  <a:srgbClr val="1F377F"/>
                </a:solidFill>
                <a:latin typeface="inherit"/>
              </a:rPr>
              <a:t>options.Delay</a:t>
            </a:r>
            <a:r>
              <a:rPr lang="en-US" altLang="en-US" sz="1500" dirty="0">
                <a:solidFill>
                  <a:srgbClr val="1F377F"/>
                </a:solidFill>
                <a:latin typeface="inherit"/>
              </a:rPr>
              <a:t> = </a:t>
            </a:r>
            <a:r>
              <a:rPr lang="en-US" altLang="en-US" sz="1500" dirty="0" err="1">
                <a:solidFill>
                  <a:srgbClr val="2B91AF"/>
                </a:solidFill>
                <a:latin typeface="inherit"/>
              </a:rPr>
              <a:t>TimeSpan</a:t>
            </a:r>
            <a:r>
              <a:rPr lang="en-US" altLang="en-US" sz="1500" dirty="0" err="1">
                <a:solidFill>
                  <a:srgbClr val="1F377F"/>
                </a:solidFill>
                <a:latin typeface="inherit"/>
              </a:rPr>
              <a:t>.FromSeconds</a:t>
            </a:r>
            <a:r>
              <a:rPr lang="en-US" altLang="en-US" sz="1500" dirty="0">
                <a:solidFill>
                  <a:srgbClr val="1F377F"/>
                </a:solidFill>
                <a:latin typeface="inherit"/>
              </a:rPr>
              <a:t>(10); })</a:t>
            </a: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500" dirty="0">
                <a:solidFill>
                  <a:srgbClr val="1F377F"/>
                </a:solidFill>
                <a:latin typeface="inherit"/>
              </a:rPr>
              <a:t>.</a:t>
            </a:r>
            <a:r>
              <a:rPr lang="en-US" altLang="en-US" sz="1500" dirty="0" err="1">
                <a:solidFill>
                  <a:srgbClr val="1F377F"/>
                </a:solidFill>
                <a:latin typeface="inherit"/>
              </a:rPr>
              <a:t>AddSingleton</a:t>
            </a:r>
            <a:r>
              <a:rPr lang="en-US" altLang="en-US" sz="1500" dirty="0">
                <a:solidFill>
                  <a:srgbClr val="1F377F"/>
                </a:solidFill>
                <a:latin typeface="inherit"/>
              </a:rPr>
              <a:t>&lt;</a:t>
            </a:r>
            <a:r>
              <a:rPr lang="en-US" altLang="en-US" sz="1500" dirty="0" err="1">
                <a:solidFill>
                  <a:srgbClr val="2B91AF"/>
                </a:solidFill>
                <a:latin typeface="inherit"/>
              </a:rPr>
              <a:t>IHealthCheckPublisher</a:t>
            </a:r>
            <a:r>
              <a:rPr lang="en-US" altLang="en-US" sz="1500" dirty="0">
                <a:solidFill>
                  <a:srgbClr val="1F377F"/>
                </a:solidFill>
                <a:latin typeface="inherit"/>
              </a:rPr>
              <a:t>, </a:t>
            </a:r>
            <a:r>
              <a:rPr lang="en-US" altLang="en-US" sz="1500" dirty="0" err="1">
                <a:solidFill>
                  <a:srgbClr val="2B91AF"/>
                </a:solidFill>
                <a:latin typeface="inherit"/>
              </a:rPr>
              <a:t>MetricsHealthCheckPublisher</a:t>
            </a:r>
            <a:r>
              <a:rPr lang="en-US" altLang="en-US" sz="1500" dirty="0">
                <a:solidFill>
                  <a:srgbClr val="1F377F"/>
                </a:solidFill>
                <a:latin typeface="inherit"/>
              </a:rPr>
              <a:t>&gt;();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</a:rPr>
              <a:t>// ...</a:t>
            </a:r>
            <a:endParaRPr lang="en-US" altLang="en-US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id="{6B482C05-02CF-4C8A-869A-D5C9321797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2121" y="5165344"/>
            <a:ext cx="5758405" cy="151319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1500" dirty="0">
                <a:solidFill>
                  <a:srgbClr val="0000FF"/>
                </a:solidFill>
                <a:latin typeface="inherit"/>
              </a:rPr>
              <a:t>private</a:t>
            </a:r>
            <a:r>
              <a:rPr lang="en-US" sz="1500" dirty="0">
                <a:solidFill>
                  <a:srgbClr val="000000"/>
                </a:solidFill>
                <a:latin typeface="inherit"/>
              </a:rPr>
              <a:t> </a:t>
            </a:r>
            <a:r>
              <a:rPr lang="en-US" sz="1500" dirty="0">
                <a:solidFill>
                  <a:srgbClr val="0000FF"/>
                </a:solidFill>
                <a:latin typeface="inherit"/>
              </a:rPr>
              <a:t>static</a:t>
            </a:r>
            <a:r>
              <a:rPr lang="en-US" sz="1500" dirty="0">
                <a:solidFill>
                  <a:srgbClr val="000000"/>
                </a:solidFill>
                <a:latin typeface="inherit"/>
              </a:rPr>
              <a:t> </a:t>
            </a:r>
            <a:r>
              <a:rPr lang="en-US" sz="1500" dirty="0" err="1">
                <a:solidFill>
                  <a:srgbClr val="0000FF"/>
                </a:solidFill>
                <a:latin typeface="inherit"/>
              </a:rPr>
              <a:t>readonly</a:t>
            </a:r>
            <a:r>
              <a:rPr lang="en-US" sz="1500" dirty="0">
                <a:solidFill>
                  <a:srgbClr val="000000"/>
                </a:solidFill>
                <a:latin typeface="inherit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inherit"/>
              </a:rPr>
              <a:t>GaugeOptions</a:t>
            </a:r>
            <a:r>
              <a:rPr lang="en-US" sz="1500" dirty="0">
                <a:solidFill>
                  <a:srgbClr val="000000"/>
                </a:solidFill>
                <a:latin typeface="inherit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inherit"/>
              </a:rPr>
              <a:t>HealthStatus</a:t>
            </a:r>
            <a:r>
              <a:rPr lang="en-US" sz="1500" dirty="0">
                <a:solidFill>
                  <a:srgbClr val="000000"/>
                </a:solidFill>
                <a:latin typeface="inherit"/>
              </a:rPr>
              <a:t> = </a:t>
            </a:r>
            <a:r>
              <a:rPr lang="en-US" sz="1500" dirty="0">
                <a:solidFill>
                  <a:srgbClr val="0000FF"/>
                </a:solidFill>
                <a:latin typeface="inherit"/>
              </a:rPr>
              <a:t>new</a:t>
            </a:r>
            <a:r>
              <a:rPr lang="en-US" sz="1500" dirty="0">
                <a:solidFill>
                  <a:srgbClr val="000000"/>
                </a:solidFill>
                <a:latin typeface="inherit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inherit"/>
              </a:rPr>
              <a:t>GaugeOptions</a:t>
            </a:r>
            <a:endParaRPr lang="en-US" sz="1500" dirty="0">
              <a:solidFill>
                <a:srgbClr val="000000"/>
              </a:solidFill>
              <a:latin typeface="inherit"/>
            </a:endParaRPr>
          </a:p>
          <a:p>
            <a:r>
              <a:rPr lang="en-US" sz="1500" dirty="0">
                <a:solidFill>
                  <a:srgbClr val="000000"/>
                </a:solidFill>
                <a:latin typeface="inherit"/>
              </a:rPr>
              <a:t>        {</a:t>
            </a:r>
          </a:p>
          <a:p>
            <a:r>
              <a:rPr lang="en-US" sz="1500" dirty="0">
                <a:solidFill>
                  <a:srgbClr val="000000"/>
                </a:solidFill>
                <a:latin typeface="inherit"/>
              </a:rPr>
              <a:t>            Name = </a:t>
            </a:r>
            <a:r>
              <a:rPr lang="en-US" sz="1500" dirty="0">
                <a:solidFill>
                  <a:srgbClr val="A31515"/>
                </a:solidFill>
                <a:latin typeface="inherit"/>
              </a:rPr>
              <a:t>"</a:t>
            </a:r>
            <a:r>
              <a:rPr lang="en-US" sz="1500" dirty="0" err="1">
                <a:solidFill>
                  <a:srgbClr val="A31515"/>
                </a:solidFill>
                <a:latin typeface="inherit"/>
              </a:rPr>
              <a:t>health.status</a:t>
            </a:r>
            <a:r>
              <a:rPr lang="en-US" sz="1500" dirty="0">
                <a:solidFill>
                  <a:srgbClr val="A31515"/>
                </a:solidFill>
                <a:latin typeface="inherit"/>
              </a:rPr>
              <a:t>"</a:t>
            </a:r>
            <a:r>
              <a:rPr lang="en-US" sz="1500" dirty="0">
                <a:solidFill>
                  <a:srgbClr val="000000"/>
                </a:solidFill>
                <a:latin typeface="inherit"/>
              </a:rPr>
              <a:t>,</a:t>
            </a:r>
          </a:p>
          <a:p>
            <a:r>
              <a:rPr lang="en-US" sz="1500" dirty="0">
                <a:solidFill>
                  <a:srgbClr val="000000"/>
                </a:solidFill>
                <a:latin typeface="inherit"/>
              </a:rPr>
              <a:t>            </a:t>
            </a:r>
            <a:r>
              <a:rPr lang="en-US" sz="1500" dirty="0" err="1">
                <a:solidFill>
                  <a:srgbClr val="000000"/>
                </a:solidFill>
                <a:latin typeface="inherit"/>
              </a:rPr>
              <a:t>MeasurementUnit</a:t>
            </a:r>
            <a:r>
              <a:rPr lang="en-US" sz="1500" dirty="0">
                <a:solidFill>
                  <a:srgbClr val="000000"/>
                </a:solidFill>
                <a:latin typeface="inherit"/>
              </a:rPr>
              <a:t> = </a:t>
            </a:r>
            <a:r>
              <a:rPr lang="en-US" sz="1500" dirty="0" err="1">
                <a:solidFill>
                  <a:srgbClr val="000000"/>
                </a:solidFill>
                <a:latin typeface="inherit"/>
              </a:rPr>
              <a:t>Unit.Custom</a:t>
            </a:r>
            <a:r>
              <a:rPr lang="en-US" sz="1500" dirty="0">
                <a:solidFill>
                  <a:srgbClr val="000000"/>
                </a:solidFill>
                <a:latin typeface="inherit"/>
              </a:rPr>
              <a:t>(</a:t>
            </a:r>
            <a:r>
              <a:rPr lang="en-US" sz="1500" dirty="0">
                <a:solidFill>
                  <a:srgbClr val="A31515"/>
                </a:solidFill>
                <a:latin typeface="inherit"/>
              </a:rPr>
              <a:t>"Health Status"</a:t>
            </a:r>
            <a:r>
              <a:rPr lang="en-US" sz="1500" dirty="0">
                <a:solidFill>
                  <a:srgbClr val="000000"/>
                </a:solidFill>
                <a:latin typeface="inherit"/>
              </a:rPr>
              <a:t>)</a:t>
            </a:r>
          </a:p>
          <a:p>
            <a:r>
              <a:rPr lang="en-US" sz="1500" dirty="0">
                <a:solidFill>
                  <a:srgbClr val="000000"/>
                </a:solidFill>
                <a:latin typeface="inherit"/>
              </a:rPr>
              <a:t>        };</a:t>
            </a:r>
            <a:endParaRPr lang="en-US" sz="1500" dirty="0">
              <a:latin typeface="inherit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inherit"/>
            </a:endParaRPr>
          </a:p>
        </p:txBody>
      </p:sp>
      <p:sp>
        <p:nvSpPr>
          <p:cNvPr id="17" name="Rectangle 5">
            <a:extLst>
              <a:ext uri="{FF2B5EF4-FFF2-40B4-BE49-F238E27FC236}">
                <a16:creationId xmlns:a16="http://schemas.microsoft.com/office/drawing/2014/main" id="{432F2332-A9B0-4B0A-8637-2B95771E7B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8405" y="2924484"/>
            <a:ext cx="5369075" cy="22056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1500" dirty="0">
                <a:solidFill>
                  <a:srgbClr val="0000FF"/>
                </a:solidFill>
                <a:latin typeface="inherit"/>
              </a:rPr>
              <a:t>public</a:t>
            </a:r>
            <a:r>
              <a:rPr lang="en-US" sz="1500" dirty="0">
                <a:solidFill>
                  <a:srgbClr val="000000"/>
                </a:solidFill>
                <a:latin typeface="inherit"/>
              </a:rPr>
              <a:t> Task </a:t>
            </a:r>
            <a:r>
              <a:rPr lang="en-US" sz="1500" dirty="0" err="1">
                <a:solidFill>
                  <a:srgbClr val="000000"/>
                </a:solidFill>
                <a:latin typeface="inherit"/>
              </a:rPr>
              <a:t>PublishAsync</a:t>
            </a:r>
            <a:r>
              <a:rPr lang="en-US" sz="1500" dirty="0">
                <a:solidFill>
                  <a:srgbClr val="000000"/>
                </a:solidFill>
                <a:latin typeface="inherit"/>
              </a:rPr>
              <a:t>(</a:t>
            </a:r>
            <a:r>
              <a:rPr lang="en-US" sz="1500" dirty="0" err="1">
                <a:solidFill>
                  <a:srgbClr val="000000"/>
                </a:solidFill>
                <a:latin typeface="inherit"/>
              </a:rPr>
              <a:t>HealthReport</a:t>
            </a:r>
            <a:r>
              <a:rPr lang="en-US" sz="1500" dirty="0">
                <a:solidFill>
                  <a:srgbClr val="000000"/>
                </a:solidFill>
                <a:latin typeface="inherit"/>
              </a:rPr>
              <a:t> report, </a:t>
            </a:r>
            <a:r>
              <a:rPr lang="en-US" sz="1500" dirty="0" err="1">
                <a:solidFill>
                  <a:srgbClr val="000000"/>
                </a:solidFill>
                <a:latin typeface="inherit"/>
              </a:rPr>
              <a:t>CancellationToken</a:t>
            </a:r>
            <a:r>
              <a:rPr lang="en-US" sz="1500" dirty="0">
                <a:solidFill>
                  <a:srgbClr val="000000"/>
                </a:solidFill>
                <a:latin typeface="inherit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inherit"/>
              </a:rPr>
              <a:t>cancellationToken</a:t>
            </a:r>
            <a:r>
              <a:rPr lang="en-US" sz="1500" dirty="0">
                <a:solidFill>
                  <a:srgbClr val="000000"/>
                </a:solidFill>
                <a:latin typeface="inherit"/>
              </a:rPr>
              <a:t>)</a:t>
            </a:r>
          </a:p>
          <a:p>
            <a:r>
              <a:rPr lang="en-US" sz="1500" dirty="0">
                <a:solidFill>
                  <a:srgbClr val="000000"/>
                </a:solidFill>
                <a:latin typeface="inherit"/>
              </a:rPr>
              <a:t>        {</a:t>
            </a:r>
          </a:p>
          <a:p>
            <a:r>
              <a:rPr lang="en-US" sz="1500" dirty="0">
                <a:solidFill>
                  <a:srgbClr val="000000"/>
                </a:solidFill>
                <a:latin typeface="inherit"/>
              </a:rPr>
              <a:t>            </a:t>
            </a:r>
            <a:r>
              <a:rPr lang="en-US" sz="1500" dirty="0">
                <a:solidFill>
                  <a:srgbClr val="0000FF"/>
                </a:solidFill>
                <a:latin typeface="inherit"/>
              </a:rPr>
              <a:t>foreach</a:t>
            </a:r>
            <a:r>
              <a:rPr lang="en-US" sz="1500" dirty="0">
                <a:solidFill>
                  <a:srgbClr val="000000"/>
                </a:solidFill>
                <a:latin typeface="inherit"/>
              </a:rPr>
              <a:t> (var </a:t>
            </a:r>
            <a:r>
              <a:rPr lang="en-US" sz="1500" dirty="0" err="1">
                <a:solidFill>
                  <a:srgbClr val="000000"/>
                </a:solidFill>
                <a:latin typeface="inherit"/>
              </a:rPr>
              <a:t>healthReport</a:t>
            </a:r>
            <a:r>
              <a:rPr lang="en-US" sz="1500" dirty="0">
                <a:solidFill>
                  <a:srgbClr val="000000"/>
                </a:solidFill>
                <a:latin typeface="inherit"/>
              </a:rPr>
              <a:t> </a:t>
            </a:r>
            <a:r>
              <a:rPr lang="en-US" sz="1500" dirty="0">
                <a:solidFill>
                  <a:srgbClr val="0000FF"/>
                </a:solidFill>
                <a:latin typeface="inherit"/>
              </a:rPr>
              <a:t>in</a:t>
            </a:r>
            <a:r>
              <a:rPr lang="en-US" sz="1500" dirty="0">
                <a:solidFill>
                  <a:srgbClr val="000000"/>
                </a:solidFill>
                <a:latin typeface="inherit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inherit"/>
              </a:rPr>
              <a:t>report.Entries</a:t>
            </a:r>
            <a:r>
              <a:rPr lang="en-US" sz="1500" dirty="0">
                <a:solidFill>
                  <a:srgbClr val="000000"/>
                </a:solidFill>
                <a:latin typeface="inherit"/>
              </a:rPr>
              <a:t>)</a:t>
            </a:r>
          </a:p>
          <a:p>
            <a:r>
              <a:rPr lang="en-US" sz="1500" dirty="0">
                <a:solidFill>
                  <a:srgbClr val="000000"/>
                </a:solidFill>
                <a:latin typeface="inherit"/>
              </a:rPr>
              <a:t>            {</a:t>
            </a:r>
          </a:p>
          <a:p>
            <a:r>
              <a:rPr lang="en-US" sz="1500" dirty="0">
                <a:solidFill>
                  <a:srgbClr val="000000"/>
                </a:solidFill>
                <a:latin typeface="inherit"/>
              </a:rPr>
              <a:t>	//report metric</a:t>
            </a:r>
          </a:p>
          <a:p>
            <a:r>
              <a:rPr lang="en-US" sz="1500" dirty="0">
                <a:solidFill>
                  <a:srgbClr val="000000"/>
                </a:solidFill>
                <a:latin typeface="inherit"/>
              </a:rPr>
              <a:t>            }</a:t>
            </a:r>
          </a:p>
          <a:p>
            <a:r>
              <a:rPr lang="en-US" sz="1500" dirty="0">
                <a:solidFill>
                  <a:srgbClr val="000000"/>
                </a:solidFill>
                <a:latin typeface="inherit"/>
              </a:rPr>
              <a:t>            </a:t>
            </a:r>
            <a:r>
              <a:rPr lang="en-US" sz="1500" dirty="0">
                <a:solidFill>
                  <a:srgbClr val="0000FF"/>
                </a:solidFill>
                <a:latin typeface="inherit"/>
              </a:rPr>
              <a:t>return</a:t>
            </a:r>
            <a:r>
              <a:rPr lang="en-US" sz="1500" dirty="0">
                <a:solidFill>
                  <a:srgbClr val="000000"/>
                </a:solidFill>
                <a:latin typeface="inherit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inherit"/>
              </a:rPr>
              <a:t>Task.CompletedTask</a:t>
            </a:r>
            <a:r>
              <a:rPr lang="en-US" sz="1500" dirty="0">
                <a:solidFill>
                  <a:srgbClr val="000000"/>
                </a:solidFill>
                <a:latin typeface="inherit"/>
              </a:rPr>
              <a:t>;</a:t>
            </a:r>
          </a:p>
          <a:p>
            <a:r>
              <a:rPr lang="en-US" sz="1500" dirty="0">
                <a:solidFill>
                  <a:srgbClr val="000000"/>
                </a:solidFill>
                <a:latin typeface="inherit"/>
              </a:rPr>
              <a:t>        }</a:t>
            </a:r>
            <a:endParaRPr lang="en-US" sz="1500" dirty="0">
              <a:latin typeface="inherit"/>
            </a:endParaRPr>
          </a:p>
        </p:txBody>
      </p:sp>
    </p:spTree>
    <p:extLst>
      <p:ext uri="{BB962C8B-B14F-4D97-AF65-F5344CB8AC3E}">
        <p14:creationId xmlns:p14="http://schemas.microsoft.com/office/powerpoint/2010/main" val="332290257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37BF9-15B2-4B16-8DBF-85FDCC9E0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metrics with </a:t>
            </a:r>
            <a:r>
              <a:rPr lang="en-US" dirty="0" err="1"/>
              <a:t>AppMetrics</a:t>
            </a:r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F8EAC049-1B90-4F85-9354-B9BB5D73C77B}"/>
              </a:ext>
            </a:extLst>
          </p:cNvPr>
          <p:cNvSpPr txBox="1">
            <a:spLocks/>
          </p:cNvSpPr>
          <p:nvPr/>
        </p:nvSpPr>
        <p:spPr>
          <a:xfrm>
            <a:off x="540152" y="1377531"/>
            <a:ext cx="11384928" cy="4456109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705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marL="685800" indent="-685800">
              <a:buFont typeface="Arial" panose="020B0604020202020204" pitchFamily="34" charset="0"/>
              <a:buChar char="•"/>
            </a:pPr>
            <a:endParaRPr lang="en-US" sz="25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9397ABC-B695-40ED-90CD-1F4904025FCE}"/>
              </a:ext>
            </a:extLst>
          </p:cNvPr>
          <p:cNvSpPr txBox="1">
            <a:spLocks/>
          </p:cNvSpPr>
          <p:nvPr/>
        </p:nvSpPr>
        <p:spPr>
          <a:xfrm>
            <a:off x="692552" y="1529931"/>
            <a:ext cx="11384928" cy="4456109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705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marL="685800" indent="-685800">
              <a:buFont typeface="Arial" panose="020B0604020202020204" pitchFamily="34" charset="0"/>
              <a:buChar char="•"/>
            </a:pPr>
            <a:endParaRPr lang="en-US" sz="25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5A2EF98-CCE6-41C2-8902-5BB1A50B03AB}"/>
              </a:ext>
            </a:extLst>
          </p:cNvPr>
          <p:cNvSpPr/>
          <p:nvPr/>
        </p:nvSpPr>
        <p:spPr>
          <a:xfrm>
            <a:off x="-389054" y="1377531"/>
            <a:ext cx="624273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readonly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IMetrics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_metrics;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MetricsAdapter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IMetrics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metrics)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_metrics = metrics;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DB9DD0A-65E9-4196-91A4-1BFAFB231B3B}"/>
              </a:ext>
            </a:extLst>
          </p:cNvPr>
          <p:cNvSpPr/>
          <p:nvPr/>
        </p:nvSpPr>
        <p:spPr>
          <a:xfrm>
            <a:off x="5853683" y="2551837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readonly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MeterOptions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OperationsMeter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MeterOptions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MeasurementUnit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Unit.Calls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Name 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"Operations Meter"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};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CB8E3D6-B216-4847-B54D-FCA9A914D67D}"/>
              </a:ext>
            </a:extLst>
          </p:cNvPr>
          <p:cNvSpPr/>
          <p:nvPr/>
        </p:nvSpPr>
        <p:spPr>
          <a:xfrm>
            <a:off x="794657" y="5111137"/>
            <a:ext cx="97753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_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metrics.Measure.Meter.Mark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OperationsMeter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MetricTags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(…);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7590E2F-AFF0-44A9-A43B-EF19DECE7142}"/>
              </a:ext>
            </a:extLst>
          </p:cNvPr>
          <p:cNvCxnSpPr/>
          <p:nvPr/>
        </p:nvCxnSpPr>
        <p:spPr>
          <a:xfrm>
            <a:off x="4278086" y="2551837"/>
            <a:ext cx="1240971" cy="496163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2E080CC-23BD-4094-AABE-8A5CBCA84F94}"/>
              </a:ext>
            </a:extLst>
          </p:cNvPr>
          <p:cNvCxnSpPr/>
          <p:nvPr/>
        </p:nvCxnSpPr>
        <p:spPr>
          <a:xfrm flipH="1">
            <a:off x="5497286" y="4096168"/>
            <a:ext cx="1001485" cy="86256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2834033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37BF9-15B2-4B16-8DBF-85FDCC9E0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 TIG-stack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F8EAC049-1B90-4F85-9354-B9BB5D73C77B}"/>
              </a:ext>
            </a:extLst>
          </p:cNvPr>
          <p:cNvSpPr txBox="1">
            <a:spLocks/>
          </p:cNvSpPr>
          <p:nvPr/>
        </p:nvSpPr>
        <p:spPr>
          <a:xfrm>
            <a:off x="540152" y="1377531"/>
            <a:ext cx="11384928" cy="4456109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705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marL="685800" indent="-685800">
              <a:buFont typeface="Arial" panose="020B0604020202020204" pitchFamily="34" charset="0"/>
              <a:buChar char="•"/>
            </a:pPr>
            <a:endParaRPr lang="en-US" sz="25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5994455-0773-4DAF-B2AF-3EDEA69BD7C2}"/>
              </a:ext>
            </a:extLst>
          </p:cNvPr>
          <p:cNvSpPr txBox="1">
            <a:spLocks/>
          </p:cNvSpPr>
          <p:nvPr/>
        </p:nvSpPr>
        <p:spPr>
          <a:xfrm>
            <a:off x="953596" y="1585876"/>
            <a:ext cx="10558040" cy="1747633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705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fontAlgn="base"/>
            <a:r>
              <a:rPr lang="en-US" sz="3000" b="1" dirty="0" err="1">
                <a:hlinkClick r:id="rId2" tooltip="Telegraf @ github"/>
              </a:rPr>
              <a:t>Telegraf</a:t>
            </a:r>
            <a:r>
              <a:rPr lang="en-US" sz="3000" dirty="0"/>
              <a:t> – data collector, reports to Influxdb</a:t>
            </a:r>
          </a:p>
          <a:p>
            <a:pPr fontAlgn="base"/>
            <a:r>
              <a:rPr lang="en-US" sz="3000" b="1" dirty="0">
                <a:hlinkClick r:id="rId3" tooltip="InfluxDB homepage"/>
              </a:rPr>
              <a:t>InfluxDB</a:t>
            </a:r>
            <a:r>
              <a:rPr lang="en-US" sz="3000" dirty="0"/>
              <a:t> – time series database, easy to use and intergrate</a:t>
            </a:r>
          </a:p>
          <a:p>
            <a:pPr fontAlgn="base"/>
            <a:r>
              <a:rPr lang="en-US" sz="3000" b="1" dirty="0">
                <a:hlinkClick r:id="rId4" tooltip="Grafana homepage"/>
              </a:rPr>
              <a:t>Grafana</a:t>
            </a:r>
            <a:r>
              <a:rPr lang="en-US" sz="3000" dirty="0"/>
              <a:t> – web based reporting solution, reads data from Influxdb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B971AB35-79F0-4644-B08D-C7D0B0E1F9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7284" y="353993"/>
            <a:ext cx="919366" cy="919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Картинки по запросу influxdb">
            <a:extLst>
              <a:ext uri="{FF2B5EF4-FFF2-40B4-BE49-F238E27FC236}">
                <a16:creationId xmlns:a16="http://schemas.microsoft.com/office/drawing/2014/main" id="{52DD41BC-2AB9-462C-9E05-2646096808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6967" y="212839"/>
            <a:ext cx="3448608" cy="1278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Картинки по запросу grafana">
            <a:extLst>
              <a:ext uri="{FF2B5EF4-FFF2-40B4-BE49-F238E27FC236}">
                <a16:creationId xmlns:a16="http://schemas.microsoft.com/office/drawing/2014/main" id="{0330A769-F521-40BB-98C7-9412B63FF3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4517" y="453135"/>
            <a:ext cx="750741" cy="750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9674699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37BF9-15B2-4B16-8DBF-85FDCC9E0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 TIG-stack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F8EAC049-1B90-4F85-9354-B9BB5D73C77B}"/>
              </a:ext>
            </a:extLst>
          </p:cNvPr>
          <p:cNvSpPr txBox="1">
            <a:spLocks/>
          </p:cNvSpPr>
          <p:nvPr/>
        </p:nvSpPr>
        <p:spPr>
          <a:xfrm>
            <a:off x="540152" y="1377531"/>
            <a:ext cx="11384928" cy="4456109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705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marL="685800" indent="-685800">
              <a:buFont typeface="Arial" panose="020B0604020202020204" pitchFamily="34" charset="0"/>
              <a:buChar char="•"/>
            </a:pPr>
            <a:endParaRPr lang="en-US" sz="25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58BA47A-C7CF-4CE9-A6CF-85484B75F8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0379" y="1377531"/>
            <a:ext cx="8331241" cy="4657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1437652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37BF9-15B2-4B16-8DBF-85FDCC9E0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hlinkClick r:id="rId2" tooltip="Telegraf @ github"/>
              </a:rPr>
              <a:t>Telegraf</a:t>
            </a:r>
            <a:r>
              <a:rPr lang="en-US" dirty="0"/>
              <a:t> – data collector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F8EAC049-1B90-4F85-9354-B9BB5D73C77B}"/>
              </a:ext>
            </a:extLst>
          </p:cNvPr>
          <p:cNvSpPr txBox="1">
            <a:spLocks/>
          </p:cNvSpPr>
          <p:nvPr/>
        </p:nvSpPr>
        <p:spPr>
          <a:xfrm>
            <a:off x="540152" y="1377531"/>
            <a:ext cx="11384928" cy="4456109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705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marL="685800" indent="-685800">
              <a:buFont typeface="Arial" panose="020B0604020202020204" pitchFamily="34" charset="0"/>
              <a:buChar char="•"/>
            </a:pPr>
            <a:endParaRPr lang="en-US" sz="2500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B1E6749B-46AF-4962-96B8-C3E5ABE15B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5714" y="5790501"/>
            <a:ext cx="919366" cy="919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048CD4A-34F3-4FFB-AF66-FC0B455B778B}"/>
              </a:ext>
            </a:extLst>
          </p:cNvPr>
          <p:cNvSpPr/>
          <p:nvPr/>
        </p:nvSpPr>
        <p:spPr>
          <a:xfrm>
            <a:off x="680859" y="1377531"/>
            <a:ext cx="10465562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500" dirty="0" err="1"/>
              <a:t>telegraf</a:t>
            </a:r>
            <a:r>
              <a:rPr lang="en-US" sz="2500" dirty="0"/>
              <a:t> is an agent for collecting, processing, aggregating, and writing metrics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500" dirty="0"/>
              <a:t>plugin-driven and has the concept of 4 distinct plugin types: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500" dirty="0">
                <a:hlinkClick r:id="rId4"/>
              </a:rPr>
              <a:t>Input Plugins</a:t>
            </a:r>
            <a:r>
              <a:rPr lang="en-US" sz="2500" dirty="0"/>
              <a:t> collect metrics from the system, services, or 3rd party APIs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500" dirty="0">
                <a:hlinkClick r:id="rId5"/>
              </a:rPr>
              <a:t>Processor Plugins</a:t>
            </a:r>
            <a:r>
              <a:rPr lang="en-US" sz="2500" dirty="0"/>
              <a:t> transform, decorate, and/or filter metrics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500" dirty="0">
                <a:hlinkClick r:id="rId6"/>
              </a:rPr>
              <a:t>Aggregator Plugins</a:t>
            </a:r>
            <a:r>
              <a:rPr lang="en-US" sz="2500" dirty="0"/>
              <a:t> create aggregate metrics (e.g. mean, min, max, quantiles, etc.)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500" dirty="0">
                <a:hlinkClick r:id="rId7"/>
              </a:rPr>
              <a:t>Output Plugins</a:t>
            </a:r>
            <a:r>
              <a:rPr lang="en-US" sz="2500" dirty="0"/>
              <a:t> write metrics to various destinations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500" dirty="0"/>
              <a:t>written of course in Go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500" dirty="0">
              <a:hlinkClick r:id="rId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500" dirty="0">
                <a:hlinkClick r:id="rId2"/>
              </a:rPr>
              <a:t>https://github.com/influxdata/telegraf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1261272239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37BF9-15B2-4B16-8DBF-85FDCC9E0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hlinkClick r:id="rId2" tooltip="InfluxDB homepage"/>
              </a:rPr>
              <a:t>InfluxDB</a:t>
            </a:r>
            <a:r>
              <a:rPr lang="en-US" dirty="0"/>
              <a:t> – time series database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F8EAC049-1B90-4F85-9354-B9BB5D73C77B}"/>
              </a:ext>
            </a:extLst>
          </p:cNvPr>
          <p:cNvSpPr txBox="1">
            <a:spLocks/>
          </p:cNvSpPr>
          <p:nvPr/>
        </p:nvSpPr>
        <p:spPr>
          <a:xfrm>
            <a:off x="540152" y="1377531"/>
            <a:ext cx="11384928" cy="4456109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705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marL="685800" indent="-685800">
              <a:buFont typeface="Arial" panose="020B0604020202020204" pitchFamily="34" charset="0"/>
              <a:buChar char="•"/>
            </a:pPr>
            <a:endParaRPr lang="en-US" sz="25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DA1BC9C-FAE8-4D90-AB65-50861A606437}"/>
              </a:ext>
            </a:extLst>
          </p:cNvPr>
          <p:cNvSpPr txBox="1">
            <a:spLocks/>
          </p:cNvSpPr>
          <p:nvPr/>
        </p:nvSpPr>
        <p:spPr>
          <a:xfrm>
            <a:off x="692552" y="1529931"/>
            <a:ext cx="11384928" cy="4456109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705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500" dirty="0"/>
              <a:t>easy to use and </a:t>
            </a:r>
            <a:r>
              <a:rPr lang="en-US" sz="2500" dirty="0" err="1"/>
              <a:t>intergrate</a:t>
            </a:r>
            <a:endParaRPr lang="en-US" sz="2500" dirty="0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500" dirty="0"/>
              <a:t>scalable database for metrics, events and real-time analytics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500" dirty="0"/>
              <a:t>written specifically for time series data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500" dirty="0"/>
              <a:t>simple, high performing write and query HTTP APIs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500" dirty="0"/>
              <a:t>expressive SQL-like query language tailored to easily query aggregated data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500" dirty="0"/>
              <a:t>written of course in Go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2500" dirty="0"/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2500" dirty="0"/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2500" dirty="0"/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2500" dirty="0"/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2500" dirty="0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500" dirty="0">
                <a:hlinkClick r:id="rId3"/>
              </a:rPr>
              <a:t>https://github.com/influxdata/influxdb</a:t>
            </a:r>
            <a:endParaRPr lang="en-US" sz="2500" dirty="0"/>
          </a:p>
        </p:txBody>
      </p:sp>
      <p:pic>
        <p:nvPicPr>
          <p:cNvPr id="4098" name="Picture 2" descr="Картинки по запросу influxdb">
            <a:extLst>
              <a:ext uri="{FF2B5EF4-FFF2-40B4-BE49-F238E27FC236}">
                <a16:creationId xmlns:a16="http://schemas.microsoft.com/office/drawing/2014/main" id="{A2283A21-144D-4DD5-A7BD-2091D701C0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1586" y="5579141"/>
            <a:ext cx="3448608" cy="1278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645F890-2D68-460C-81D3-E8369474AB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23615" y="3566675"/>
            <a:ext cx="6628233" cy="1278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19404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37BF9-15B2-4B16-8DBF-85FDCC9E0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hlinkClick r:id="rId2" tooltip="Grafana homepage"/>
              </a:rPr>
              <a:t>Grafana</a:t>
            </a:r>
            <a:r>
              <a:rPr lang="en-US" dirty="0"/>
              <a:t> – web based reporting solution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F8EAC049-1B90-4F85-9354-B9BB5D73C77B}"/>
              </a:ext>
            </a:extLst>
          </p:cNvPr>
          <p:cNvSpPr txBox="1">
            <a:spLocks/>
          </p:cNvSpPr>
          <p:nvPr/>
        </p:nvSpPr>
        <p:spPr>
          <a:xfrm>
            <a:off x="540152" y="1377531"/>
            <a:ext cx="11384928" cy="4456109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705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marL="685800" indent="-685800">
              <a:buFont typeface="Arial" panose="020B0604020202020204" pitchFamily="34" charset="0"/>
              <a:buChar char="•"/>
            </a:pPr>
            <a:endParaRPr lang="en-US" sz="25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DA1BC9C-FAE8-4D90-AB65-50861A606437}"/>
              </a:ext>
            </a:extLst>
          </p:cNvPr>
          <p:cNvSpPr txBox="1">
            <a:spLocks/>
          </p:cNvSpPr>
          <p:nvPr/>
        </p:nvSpPr>
        <p:spPr>
          <a:xfrm>
            <a:off x="432120" y="1377531"/>
            <a:ext cx="11384928" cy="4456109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705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500" dirty="0"/>
              <a:t>data visualization and exploration tool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500" dirty="0"/>
              <a:t>lets you create graphs and dashboards based on data from various data sources:</a:t>
            </a:r>
          </a:p>
          <a:p>
            <a:pPr marL="1143000" lvl="1" indent="-685800">
              <a:buFont typeface="Arial" panose="020B0604020202020204" pitchFamily="34" charset="0"/>
              <a:buChar char="•"/>
            </a:pPr>
            <a:r>
              <a:rPr lang="en-US" sz="2500" spc="-100" dirty="0" err="1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itchFamily="34" charset="0"/>
              </a:rPr>
              <a:t>InfluxDB</a:t>
            </a:r>
            <a:endParaRPr lang="en-US" sz="2500" spc="-100" dirty="0">
              <a:ln w="3175">
                <a:noFill/>
              </a:ln>
              <a:gradFill>
                <a:gsLst>
                  <a:gs pos="125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+mj-lt"/>
              <a:cs typeface="Segoe UI" pitchFamily="34" charset="0"/>
            </a:endParaRPr>
          </a:p>
          <a:p>
            <a:pPr marL="1143000" lvl="1" indent="-685800">
              <a:buFont typeface="Arial" panose="020B0604020202020204" pitchFamily="34" charset="0"/>
              <a:buChar char="•"/>
            </a:pPr>
            <a:r>
              <a:rPr lang="en-US" sz="2500" spc="-100" dirty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itchFamily="34" charset="0"/>
              </a:rPr>
              <a:t>Prometheus</a:t>
            </a:r>
          </a:p>
          <a:p>
            <a:pPr marL="1143000" lvl="1" indent="-685800">
              <a:buFont typeface="Arial" panose="020B0604020202020204" pitchFamily="34" charset="0"/>
              <a:buChar char="•"/>
            </a:pPr>
            <a:r>
              <a:rPr lang="en-US" sz="2500" spc="-100" dirty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itchFamily="34" charset="0"/>
              </a:rPr>
              <a:t>Elasticsearch</a:t>
            </a:r>
          </a:p>
          <a:p>
            <a:pPr marL="1143000" lvl="1" indent="-685800">
              <a:buFont typeface="Arial" panose="020B0604020202020204" pitchFamily="34" charset="0"/>
              <a:buChar char="•"/>
            </a:pPr>
            <a:r>
              <a:rPr lang="en-US" sz="2500" spc="-100" dirty="0" err="1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itchFamily="34" charset="0"/>
              </a:rPr>
              <a:t>Cloudwatch</a:t>
            </a:r>
            <a:r>
              <a:rPr lang="en-US" sz="2500" spc="-100" dirty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itchFamily="34" charset="0"/>
              </a:rPr>
              <a:t> </a:t>
            </a:r>
          </a:p>
          <a:p>
            <a:pPr marL="1143000" lvl="1" indent="-685800">
              <a:buFont typeface="Arial" panose="020B0604020202020204" pitchFamily="34" charset="0"/>
              <a:buChar char="•"/>
            </a:pPr>
            <a:r>
              <a:rPr lang="en-US" sz="2500" spc="-100" dirty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itchFamily="34" charset="0"/>
              </a:rPr>
              <a:t>Etc.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500" dirty="0"/>
              <a:t>written of course in Go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2500" dirty="0"/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2500" dirty="0"/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2500" dirty="0"/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2500" dirty="0"/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2500" dirty="0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500" dirty="0">
                <a:hlinkClick r:id="rId3"/>
              </a:rPr>
              <a:t>https://github.com/grafana/grafana</a:t>
            </a:r>
            <a:endParaRPr lang="en-US" sz="2500" dirty="0"/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2500" dirty="0"/>
          </a:p>
        </p:txBody>
      </p:sp>
      <p:pic>
        <p:nvPicPr>
          <p:cNvPr id="3074" name="Picture 2" descr="Картинки по запросу grafana">
            <a:extLst>
              <a:ext uri="{FF2B5EF4-FFF2-40B4-BE49-F238E27FC236}">
                <a16:creationId xmlns:a16="http://schemas.microsoft.com/office/drawing/2014/main" id="{2D82E3C7-C821-4C01-AA77-A1C57032DD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8975" y="6021995"/>
            <a:ext cx="626105" cy="626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Картинки по запросу grafana">
            <a:extLst>
              <a:ext uri="{FF2B5EF4-FFF2-40B4-BE49-F238E27FC236}">
                <a16:creationId xmlns:a16="http://schemas.microsoft.com/office/drawing/2014/main" id="{BC1005B9-ADA8-4B91-949F-548846CBC0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9160" y="2336721"/>
            <a:ext cx="5604783" cy="3496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6021807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37BF9-15B2-4B16-8DBF-85FDCC9E0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 TICK-stack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F8EAC049-1B90-4F85-9354-B9BB5D73C77B}"/>
              </a:ext>
            </a:extLst>
          </p:cNvPr>
          <p:cNvSpPr txBox="1">
            <a:spLocks/>
          </p:cNvSpPr>
          <p:nvPr/>
        </p:nvSpPr>
        <p:spPr>
          <a:xfrm>
            <a:off x="540152" y="1377531"/>
            <a:ext cx="11384928" cy="4456109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705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marL="685800" indent="-685800">
              <a:buFont typeface="Arial" panose="020B0604020202020204" pitchFamily="34" charset="0"/>
              <a:buChar char="•"/>
            </a:pPr>
            <a:endParaRPr lang="en-US" sz="2500" dirty="0"/>
          </a:p>
        </p:txBody>
      </p:sp>
      <p:pic>
        <p:nvPicPr>
          <p:cNvPr id="3074" name="Picture 2" descr="Картинки по запросу TIG stack with kapacitor and chronograf">
            <a:extLst>
              <a:ext uri="{FF2B5EF4-FFF2-40B4-BE49-F238E27FC236}">
                <a16:creationId xmlns:a16="http://schemas.microsoft.com/office/drawing/2014/main" id="{BCDA6E57-F61F-4F2B-90FF-0E430340A9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6950" y="289511"/>
            <a:ext cx="7951677" cy="6355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3553243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37BF9-15B2-4B16-8DBF-85FDCC9E0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hlinkClick r:id="rId2"/>
              </a:rPr>
              <a:t>Chronograf</a:t>
            </a:r>
            <a:r>
              <a:rPr lang="en-US" dirty="0"/>
              <a:t> –admin and reporting solution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F8EAC049-1B90-4F85-9354-B9BB5D73C77B}"/>
              </a:ext>
            </a:extLst>
          </p:cNvPr>
          <p:cNvSpPr txBox="1">
            <a:spLocks/>
          </p:cNvSpPr>
          <p:nvPr/>
        </p:nvSpPr>
        <p:spPr>
          <a:xfrm>
            <a:off x="540152" y="1377531"/>
            <a:ext cx="11384928" cy="4456109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705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marL="685800" indent="-685800">
              <a:buFont typeface="Arial" panose="020B0604020202020204" pitchFamily="34" charset="0"/>
              <a:buChar char="•"/>
            </a:pPr>
            <a:endParaRPr lang="en-US" sz="25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DA1BC9C-FAE8-4D90-AB65-50861A606437}"/>
              </a:ext>
            </a:extLst>
          </p:cNvPr>
          <p:cNvSpPr txBox="1">
            <a:spLocks/>
          </p:cNvSpPr>
          <p:nvPr/>
        </p:nvSpPr>
        <p:spPr>
          <a:xfrm>
            <a:off x="692552" y="1529931"/>
            <a:ext cx="11384928" cy="4456109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705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3000" dirty="0"/>
              <a:t>better at data exploration and understanding schemas for </a:t>
            </a:r>
            <a:r>
              <a:rPr lang="en-US" sz="3000" dirty="0" err="1"/>
              <a:t>InfluxDB</a:t>
            </a:r>
            <a:r>
              <a:rPr lang="en-US" sz="3000" dirty="0"/>
              <a:t> data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3000" dirty="0"/>
              <a:t>offers a complete dashboarding solution for visualizing your data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3000" dirty="0"/>
              <a:t>over 20 pre-canned dashboards are available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3000" dirty="0"/>
              <a:t>administrative tool for all your </a:t>
            </a:r>
            <a:r>
              <a:rPr lang="en-US" sz="3000" dirty="0" err="1"/>
              <a:t>InfluxData</a:t>
            </a:r>
            <a:r>
              <a:rPr lang="en-US" sz="3000" dirty="0"/>
              <a:t> deployments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3000" dirty="0"/>
              <a:t>user interface for Kapacitor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3000" dirty="0" err="1"/>
              <a:t>limitted</a:t>
            </a:r>
            <a:r>
              <a:rPr lang="en-US" sz="3000" dirty="0"/>
              <a:t> to </a:t>
            </a:r>
            <a:r>
              <a:rPr lang="en-US" sz="3000" dirty="0" err="1"/>
              <a:t>InfluxDB</a:t>
            </a:r>
            <a:r>
              <a:rPr lang="en-US" sz="3000" dirty="0"/>
              <a:t> only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3000" dirty="0"/>
              <a:t>written in Go and React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3000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1F771E5C-9B02-49E8-8255-F4D341039A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6531" y="5433480"/>
            <a:ext cx="1045317" cy="1045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6282919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37BF9-15B2-4B16-8DBF-85FDCC9E0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hlinkClick r:id="rId2"/>
              </a:rPr>
              <a:t>Kapacitor</a:t>
            </a:r>
            <a:r>
              <a:rPr lang="en-US" dirty="0"/>
              <a:t> – data processing engine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F8EAC049-1B90-4F85-9354-B9BB5D73C77B}"/>
              </a:ext>
            </a:extLst>
          </p:cNvPr>
          <p:cNvSpPr txBox="1">
            <a:spLocks/>
          </p:cNvSpPr>
          <p:nvPr/>
        </p:nvSpPr>
        <p:spPr>
          <a:xfrm>
            <a:off x="540152" y="1377531"/>
            <a:ext cx="11384928" cy="4456109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705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marL="685800" indent="-685800">
              <a:buFont typeface="Arial" panose="020B0604020202020204" pitchFamily="34" charset="0"/>
              <a:buChar char="•"/>
            </a:pPr>
            <a:endParaRPr lang="en-US" sz="25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DA1BC9C-FAE8-4D90-AB65-50861A606437}"/>
              </a:ext>
            </a:extLst>
          </p:cNvPr>
          <p:cNvSpPr txBox="1">
            <a:spLocks/>
          </p:cNvSpPr>
          <p:nvPr/>
        </p:nvSpPr>
        <p:spPr>
          <a:xfrm>
            <a:off x="692552" y="1529931"/>
            <a:ext cx="11384928" cy="4456109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705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800" dirty="0"/>
              <a:t>Open source framework for processing, monitoring, and alerting on time series data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800" dirty="0"/>
              <a:t>Process both streaming data and batch data.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800" dirty="0"/>
              <a:t>Query data from </a:t>
            </a:r>
            <a:r>
              <a:rPr lang="en-US" sz="2800" dirty="0" err="1"/>
              <a:t>InfluxDB</a:t>
            </a:r>
            <a:r>
              <a:rPr lang="en-US" sz="2800" dirty="0"/>
              <a:t> on a schedule, and receive data via the line protocol and any other method </a:t>
            </a:r>
            <a:r>
              <a:rPr lang="en-US" sz="2800" dirty="0" err="1"/>
              <a:t>InfluxDB</a:t>
            </a:r>
            <a:r>
              <a:rPr lang="en-US" sz="2800" dirty="0"/>
              <a:t> supports.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800" dirty="0"/>
              <a:t>Perform any transformation currently possible in </a:t>
            </a:r>
            <a:r>
              <a:rPr lang="en-US" sz="2800" dirty="0" err="1"/>
              <a:t>InfluxQL</a:t>
            </a:r>
            <a:r>
              <a:rPr lang="en-US" sz="2800" dirty="0"/>
              <a:t>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800" dirty="0"/>
              <a:t>Store transformed data back in </a:t>
            </a:r>
            <a:r>
              <a:rPr lang="en-US" sz="2800" dirty="0" err="1"/>
              <a:t>InfluxDB</a:t>
            </a:r>
            <a:r>
              <a:rPr lang="en-US" sz="2800" dirty="0"/>
              <a:t>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800" dirty="0"/>
              <a:t>Add custom user defined functions to detect anomalies.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800" dirty="0"/>
              <a:t>Integrate with HipChat, </a:t>
            </a:r>
            <a:r>
              <a:rPr lang="en-US" sz="2800" dirty="0" err="1"/>
              <a:t>OpsGenie</a:t>
            </a:r>
            <a:r>
              <a:rPr lang="en-US" sz="2800" dirty="0"/>
              <a:t>, </a:t>
            </a:r>
            <a:r>
              <a:rPr lang="en-US" sz="2800" dirty="0" err="1"/>
              <a:t>Alerta</a:t>
            </a:r>
            <a:r>
              <a:rPr lang="en-US" sz="2800" dirty="0"/>
              <a:t>, </a:t>
            </a:r>
            <a:r>
              <a:rPr lang="en-US" sz="2800" dirty="0" err="1"/>
              <a:t>Sensu</a:t>
            </a:r>
            <a:r>
              <a:rPr lang="en-US" sz="2800" dirty="0"/>
              <a:t>, PagerDuty, Slack, and more.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800" dirty="0"/>
              <a:t>written in Go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21387575-4C0F-42B3-9333-10127C53DE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6531" y="5433480"/>
            <a:ext cx="1045317" cy="1045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2423357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37BF9-15B2-4B16-8DBF-85FDCC9E0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Health checks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1F052F2-35CB-4562-BB57-D44667EB8841}"/>
              </a:ext>
            </a:extLst>
          </p:cNvPr>
          <p:cNvSpPr/>
          <p:nvPr/>
        </p:nvSpPr>
        <p:spPr>
          <a:xfrm>
            <a:off x="1899490" y="1667051"/>
            <a:ext cx="6561604" cy="3402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badi" panose="020B0604020104020204" pitchFamily="34" charset="0"/>
              <a:ea typeface="+mn-ea"/>
              <a:cs typeface="+mn-cs"/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4F258E4B-E3CC-4647-B0A6-1E1B49B7B34C}"/>
              </a:ext>
            </a:extLst>
          </p:cNvPr>
          <p:cNvSpPr txBox="1">
            <a:spLocks/>
          </p:cNvSpPr>
          <p:nvPr/>
        </p:nvSpPr>
        <p:spPr>
          <a:xfrm>
            <a:off x="929131" y="1516428"/>
            <a:ext cx="11111696" cy="4571856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705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3000" dirty="0"/>
              <a:t>quick check for system health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3200" dirty="0"/>
              <a:t>health check is indicator giving brief information</a:t>
            </a:r>
            <a:endParaRPr lang="en-US" sz="3000" dirty="0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3000" dirty="0"/>
              <a:t>health checks are small and fast ones that doesn’t put much load to system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3000" dirty="0"/>
              <a:t>health check that takes 30 seconds is clear indication that something is terribly wrong with implementation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3000" dirty="0"/>
              <a:t>most popular health checks are checking if connection to some external system works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3000" dirty="0"/>
          </a:p>
          <a:p>
            <a:r>
              <a:rPr lang="en-US" sz="3000" dirty="0"/>
              <a:t>What if we need to save health checks history? Well, I consider it as a task for monitoring systems. 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35044522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36756-4ECC-4563-9847-79578B80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498" y="2881341"/>
            <a:ext cx="10010687" cy="1846659"/>
          </a:xfrm>
        </p:spPr>
        <p:txBody>
          <a:bodyPr/>
          <a:lstStyle/>
          <a:p>
            <a:r>
              <a:rPr lang="en-US" dirty="0"/>
              <a:t>Questions?</a:t>
            </a:r>
            <a:br>
              <a:rPr lang="en-US" dirty="0"/>
            </a:br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675301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37BF9-15B2-4B16-8DBF-85FDCC9E0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Health monitoring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1F052F2-35CB-4562-BB57-D44667EB8841}"/>
              </a:ext>
            </a:extLst>
          </p:cNvPr>
          <p:cNvSpPr/>
          <p:nvPr/>
        </p:nvSpPr>
        <p:spPr>
          <a:xfrm>
            <a:off x="1899490" y="1667051"/>
            <a:ext cx="6561604" cy="3402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badi" panose="020B0604020104020204" pitchFamily="34" charset="0"/>
              <a:ea typeface="+mn-ea"/>
              <a:cs typeface="+mn-cs"/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4F258E4B-E3CC-4647-B0A6-1E1B49B7B34C}"/>
              </a:ext>
            </a:extLst>
          </p:cNvPr>
          <p:cNvSpPr txBox="1">
            <a:spLocks/>
          </p:cNvSpPr>
          <p:nvPr/>
        </p:nvSpPr>
        <p:spPr>
          <a:xfrm>
            <a:off x="929131" y="1516428"/>
            <a:ext cx="11111696" cy="2789353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705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set of activities undertaken to maintain a system in operable condition and may be limited to an observation of current system states, with maintenance and repair being prompted by these observations.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process of requesting health status with given interval and log it to own data storage</a:t>
            </a:r>
          </a:p>
        </p:txBody>
      </p:sp>
    </p:spTree>
    <p:extLst>
      <p:ext uri="{BB962C8B-B14F-4D97-AF65-F5344CB8AC3E}">
        <p14:creationId xmlns:p14="http://schemas.microsoft.com/office/powerpoint/2010/main" val="212418358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37BF9-15B2-4B16-8DBF-85FDCC9E0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Health checks in ASP.NET Core Web API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F8EAC049-1B90-4F85-9354-B9BB5D73C77B}"/>
              </a:ext>
            </a:extLst>
          </p:cNvPr>
          <p:cNvSpPr txBox="1">
            <a:spLocks/>
          </p:cNvSpPr>
          <p:nvPr/>
        </p:nvSpPr>
        <p:spPr>
          <a:xfrm>
            <a:off x="540152" y="1377531"/>
            <a:ext cx="11384928" cy="1296221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705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marL="685800" indent="-685800">
              <a:buFont typeface="Arial" panose="020B0604020202020204" pitchFamily="34" charset="0"/>
              <a:buChar char="•"/>
            </a:pPr>
            <a:endParaRPr lang="en-US" sz="25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59E309-F873-4F71-8664-5B872FE51600}"/>
              </a:ext>
            </a:extLst>
          </p:cNvPr>
          <p:cNvSpPr txBox="1">
            <a:spLocks/>
          </p:cNvSpPr>
          <p:nvPr/>
        </p:nvSpPr>
        <p:spPr>
          <a:xfrm>
            <a:off x="692552" y="1178284"/>
            <a:ext cx="11384928" cy="10855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705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3000" dirty="0"/>
              <a:t>available out-of-box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3000" dirty="0"/>
              <a:t>most primitive way to make it work is just to enable it in Startup class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6DFF3CC8-11B5-4585-B453-F7B39DE127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921" y="2663959"/>
            <a:ext cx="5674751" cy="179019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inherit"/>
              </a:rPr>
              <a:t>public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inherit"/>
              </a:rPr>
              <a:t>void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74531F"/>
                </a:solidFill>
                <a:effectLst/>
                <a:latin typeface="inherit"/>
              </a:rPr>
              <a:t>ConfigureServices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inherit"/>
              </a:rPr>
              <a:t>IServiceCollection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F377F"/>
                </a:solidFill>
                <a:effectLst/>
                <a:latin typeface="inherit"/>
              </a:rPr>
              <a:t>services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 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</a:rPr>
              <a:t>// ...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1F377F"/>
                </a:solidFill>
                <a:effectLst/>
                <a:latin typeface="inherit"/>
              </a:rPr>
              <a:t>services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74531F"/>
                </a:solidFill>
                <a:effectLst/>
                <a:latin typeface="inherit"/>
              </a:rPr>
              <a:t>AddHealthChecks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</a:rPr>
              <a:t>// ...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 }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F054C2D-1DD5-4BFB-9D28-A14D0D9A5F8D}"/>
              </a:ext>
            </a:extLst>
          </p:cNvPr>
          <p:cNvSpPr/>
          <p:nvPr/>
        </p:nvSpPr>
        <p:spPr>
          <a:xfrm>
            <a:off x="540151" y="4848028"/>
            <a:ext cx="6890795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2200" dirty="0">
                <a:solidFill>
                  <a:srgbClr val="444444"/>
                </a:solidFill>
                <a:latin typeface="Open Sans"/>
              </a:rPr>
              <a:t>ASP.NET Core supports </a:t>
            </a:r>
            <a:r>
              <a:rPr lang="en-US" sz="2200" dirty="0"/>
              <a:t>three possible statuses </a:t>
            </a:r>
            <a:r>
              <a:rPr lang="en-US" sz="2200" dirty="0">
                <a:solidFill>
                  <a:srgbClr val="444444"/>
                </a:solidFill>
                <a:latin typeface="Open Sans"/>
              </a:rPr>
              <a:t>: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rgbClr val="444444"/>
                </a:solidFill>
                <a:latin typeface="inherit"/>
              </a:rPr>
              <a:t> Healthy</a:t>
            </a:r>
            <a:r>
              <a:rPr lang="en-US" sz="2200" dirty="0">
                <a:solidFill>
                  <a:srgbClr val="444444"/>
                </a:solidFill>
                <a:latin typeface="inherit"/>
              </a:rPr>
              <a:t> – ping succeeded with no errors and timeouts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rgbClr val="444444"/>
                </a:solidFill>
                <a:latin typeface="inherit"/>
              </a:rPr>
              <a:t> Degraded</a:t>
            </a:r>
            <a:r>
              <a:rPr lang="en-US" sz="2200" dirty="0">
                <a:solidFill>
                  <a:srgbClr val="444444"/>
                </a:solidFill>
                <a:latin typeface="inherit"/>
              </a:rPr>
              <a:t> – ping succeeded but it took too long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rgbClr val="444444"/>
                </a:solidFill>
                <a:latin typeface="inherit"/>
              </a:rPr>
              <a:t> Unhealthy</a:t>
            </a:r>
            <a:r>
              <a:rPr lang="en-US" sz="2200" dirty="0">
                <a:solidFill>
                  <a:srgbClr val="444444"/>
                </a:solidFill>
                <a:latin typeface="inherit"/>
              </a:rPr>
              <a:t> – ping failed or exception was thrown.</a:t>
            </a:r>
            <a:endParaRPr lang="en-US" sz="2200" b="0" i="0" dirty="0">
              <a:solidFill>
                <a:srgbClr val="444444"/>
              </a:solidFill>
              <a:effectLst/>
              <a:latin typeface="inherit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A93DD5AC-173D-4231-A5B0-E61A43B82E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5016" y="2846010"/>
            <a:ext cx="5674751" cy="20671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inherit"/>
              </a:rPr>
              <a:t>public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inherit"/>
              </a:rPr>
              <a:t>void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74531F"/>
                </a:solidFill>
                <a:effectLst/>
                <a:latin typeface="inherit"/>
              </a:rPr>
              <a:t>Configure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inherit"/>
              </a:rPr>
              <a:t>IApplicationBuilder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F377F"/>
                </a:solidFill>
                <a:effectLst/>
                <a:latin typeface="inherit"/>
              </a:rPr>
              <a:t>app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inherit"/>
              </a:rPr>
              <a:t>IWebHostEnvironment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F377F"/>
                </a:solidFill>
                <a:effectLst/>
                <a:latin typeface="inherit"/>
              </a:rPr>
              <a:t>env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 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</a:rPr>
              <a:t>// ...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1F377F"/>
                </a:solidFill>
                <a:effectLst/>
                <a:latin typeface="inherit"/>
              </a:rPr>
              <a:t>app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74531F"/>
                </a:solidFill>
                <a:effectLst/>
                <a:latin typeface="inherit"/>
              </a:rPr>
              <a:t>UseHealthChecks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inherit"/>
              </a:rPr>
              <a:t>"/health"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</a:rPr>
              <a:t>// ...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 }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7124686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37BF9-15B2-4B16-8DBF-85FDCC9E0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Health checks in ASP.NET Core Web API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F8EAC049-1B90-4F85-9354-B9BB5D73C77B}"/>
              </a:ext>
            </a:extLst>
          </p:cNvPr>
          <p:cNvSpPr txBox="1">
            <a:spLocks/>
          </p:cNvSpPr>
          <p:nvPr/>
        </p:nvSpPr>
        <p:spPr>
          <a:xfrm>
            <a:off x="540152" y="1377531"/>
            <a:ext cx="11384928" cy="1296221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705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marL="685800" indent="-685800">
              <a:buFont typeface="Arial" panose="020B0604020202020204" pitchFamily="34" charset="0"/>
              <a:buChar char="•"/>
            </a:pPr>
            <a:endParaRPr lang="en-US" sz="25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59E309-F873-4F71-8664-5B872FE51600}"/>
              </a:ext>
            </a:extLst>
          </p:cNvPr>
          <p:cNvSpPr txBox="1">
            <a:spLocks/>
          </p:cNvSpPr>
          <p:nvPr/>
        </p:nvSpPr>
        <p:spPr>
          <a:xfrm>
            <a:off x="634678" y="1236088"/>
            <a:ext cx="11384928" cy="669259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705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3000" dirty="0"/>
              <a:t>You can add inline health check directly to Startup class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6DFF3CC8-11B5-4585-B453-F7B39DE127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6931" y="3443193"/>
            <a:ext cx="7058628" cy="43597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5C462E8-0B3A-47D1-B380-83816D553C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4243" y="1952259"/>
            <a:ext cx="7388506" cy="474484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inherit"/>
              </a:rPr>
              <a:t>public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inherit"/>
              </a:rPr>
              <a:t>void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74531F"/>
                </a:solidFill>
                <a:effectLst/>
                <a:latin typeface="inherit"/>
              </a:rPr>
              <a:t>ConfigureServices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inherit"/>
              </a:rPr>
              <a:t>IServiceCollection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1F377F"/>
                </a:solidFill>
                <a:effectLst/>
                <a:latin typeface="inherit"/>
              </a:rPr>
              <a:t>services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</a:rPr>
              <a:t>// ...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1F377F"/>
                </a:solidFill>
                <a:effectLst/>
                <a:latin typeface="inherit"/>
              </a:rPr>
              <a:t>services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74531F"/>
                </a:solidFill>
                <a:effectLst/>
                <a:latin typeface="inherit"/>
              </a:rPr>
              <a:t>AddHealthChecks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 .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74531F"/>
                </a:solidFill>
                <a:effectLst/>
                <a:latin typeface="inherit"/>
              </a:rPr>
              <a:t>AddCheck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inherit"/>
              </a:rPr>
              <a:t>"ping"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() =&gt;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 {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8F08C4"/>
                </a:solidFill>
                <a:effectLst/>
                <a:latin typeface="inherit"/>
              </a:rPr>
              <a:t>try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 {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   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inherit"/>
              </a:rPr>
              <a:t>using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inherit"/>
              </a:rPr>
              <a:t>var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1F377F"/>
                </a:solidFill>
                <a:effectLst/>
                <a:latin typeface="inherit"/>
              </a:rPr>
              <a:t>ping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inherit"/>
              </a:rPr>
              <a:t>new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2B91AF"/>
                </a:solidFill>
                <a:effectLst/>
                <a:latin typeface="inherit"/>
              </a:rPr>
              <a:t>Ping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    {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       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inherit"/>
              </a:rPr>
              <a:t>var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1F377F"/>
                </a:solidFill>
                <a:effectLst/>
                <a:latin typeface="inherit"/>
              </a:rPr>
              <a:t>reply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1F377F"/>
                </a:solidFill>
                <a:effectLst/>
                <a:latin typeface="inherit"/>
              </a:rPr>
              <a:t>ping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74531F"/>
                </a:solidFill>
                <a:effectLst/>
                <a:latin typeface="inherit"/>
              </a:rPr>
              <a:t>Send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inherit"/>
              </a:rPr>
              <a:t>"www.google.com"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       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8F08C4"/>
                </a:solidFill>
                <a:effectLst/>
                <a:latin typeface="inherit"/>
              </a:rPr>
              <a:t>if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1F377F"/>
                </a:solidFill>
                <a:effectLst/>
                <a:latin typeface="inherit"/>
              </a:rPr>
              <a:t>reply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.Status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!=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inherit"/>
              </a:rPr>
              <a:t>IPStatus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.Success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           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8F08C4"/>
                </a:solidFill>
                <a:effectLst/>
                <a:latin typeface="inherit"/>
              </a:rPr>
              <a:t>return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inherit"/>
              </a:rPr>
              <a:t>HealthCheckResult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74531F"/>
                </a:solidFill>
                <a:effectLst/>
                <a:latin typeface="inherit"/>
              </a:rPr>
              <a:t>Unhealthy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        }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       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8F08C4"/>
                </a:solidFill>
                <a:effectLst/>
                <a:latin typeface="inherit"/>
              </a:rPr>
              <a:t>if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1F377F"/>
                </a:solidFill>
                <a:effectLst/>
                <a:latin typeface="inherit"/>
              </a:rPr>
              <a:t>reply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.RoundtripTime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&gt; 100) {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           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8F08C4"/>
                </a:solidFill>
                <a:effectLst/>
                <a:latin typeface="inherit"/>
              </a:rPr>
              <a:t>return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inherit"/>
              </a:rPr>
              <a:t>HealthCheckResult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74531F"/>
                </a:solidFill>
                <a:effectLst/>
                <a:latin typeface="inherit"/>
              </a:rPr>
              <a:t>Degraded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        }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…</a:t>
            </a: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4607889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37BF9-15B2-4B16-8DBF-85FDCC9E0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Health checks in ASP.NET Core Web API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F8EAC049-1B90-4F85-9354-B9BB5D73C77B}"/>
              </a:ext>
            </a:extLst>
          </p:cNvPr>
          <p:cNvSpPr txBox="1">
            <a:spLocks/>
          </p:cNvSpPr>
          <p:nvPr/>
        </p:nvSpPr>
        <p:spPr>
          <a:xfrm>
            <a:off x="540152" y="1377531"/>
            <a:ext cx="11384928" cy="1296221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705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marL="685800" indent="-685800">
              <a:buFont typeface="Arial" panose="020B0604020202020204" pitchFamily="34" charset="0"/>
              <a:buChar char="•"/>
            </a:pPr>
            <a:endParaRPr lang="en-US" sz="25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59E309-F873-4F71-8664-5B872FE51600}"/>
              </a:ext>
            </a:extLst>
          </p:cNvPr>
          <p:cNvSpPr txBox="1">
            <a:spLocks/>
          </p:cNvSpPr>
          <p:nvPr/>
        </p:nvSpPr>
        <p:spPr>
          <a:xfrm>
            <a:off x="634678" y="1236088"/>
            <a:ext cx="11384928" cy="669259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705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3000" dirty="0"/>
              <a:t>there’s </a:t>
            </a:r>
            <a:r>
              <a:rPr lang="en-US" sz="3000" dirty="0" err="1"/>
              <a:t>IHealthCheck</a:t>
            </a:r>
            <a:r>
              <a:rPr lang="en-US" sz="3000" dirty="0"/>
              <a:t> interface we can use for this</a:t>
            </a: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3116985F-2A72-47D9-B5E0-135CBA68CC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920" y="1952259"/>
            <a:ext cx="9277108" cy="351374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inherit"/>
              </a:rPr>
              <a:t>public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inherit"/>
              </a:rPr>
              <a:t>class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inherit"/>
              </a:rPr>
              <a:t>PingHealthCheck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inherit"/>
              </a:rPr>
              <a:t>IHealthCheck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inherit"/>
              </a:rPr>
              <a:t>public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inherit"/>
              </a:rPr>
              <a:t>async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B91AF"/>
                </a:solidFill>
                <a:effectLst/>
                <a:latin typeface="inherit"/>
              </a:rPr>
              <a:t>Task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inherit"/>
              </a:rPr>
              <a:t>HealthCheckResult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74531F"/>
                </a:solidFill>
                <a:effectLst/>
                <a:latin typeface="inherit"/>
              </a:rPr>
              <a:t>CheckHealthAsync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inherit"/>
              </a:rPr>
              <a:t>HealthCheckContext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F377F"/>
                </a:solidFill>
                <a:effectLst/>
                <a:latin typeface="inherit"/>
              </a:rPr>
              <a:t>context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…)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 {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F08C4"/>
                </a:solidFill>
                <a:effectLst/>
                <a:latin typeface="inherit"/>
              </a:rPr>
              <a:t>try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 {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inherit"/>
              </a:rPr>
              <a:t>using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inherit"/>
              </a:rPr>
              <a:t>var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F377F"/>
                </a:solidFill>
                <a:effectLst/>
                <a:latin typeface="inherit"/>
              </a:rPr>
              <a:t>ping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inherit"/>
              </a:rPr>
              <a:t>new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B91AF"/>
                </a:solidFill>
                <a:effectLst/>
                <a:latin typeface="inherit"/>
              </a:rPr>
              <a:t>Ping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 {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inherit"/>
              </a:rPr>
              <a:t>var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F377F"/>
                </a:solidFill>
                <a:effectLst/>
                <a:latin typeface="inherit"/>
              </a:rPr>
              <a:t>reply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inherit"/>
              </a:rPr>
              <a:t>await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1F377F"/>
                </a:solidFill>
                <a:effectLst/>
                <a:latin typeface="inherit"/>
              </a:rPr>
              <a:t>ping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74531F"/>
                </a:solidFill>
                <a:effectLst/>
                <a:latin typeface="inherit"/>
              </a:rPr>
              <a:t>SendPingAsync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inherit"/>
              </a:rPr>
              <a:t>"www.google.com"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F08C4"/>
                </a:solidFill>
                <a:effectLst/>
                <a:latin typeface="inherit"/>
              </a:rPr>
              <a:t>if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1F377F"/>
                </a:solidFill>
                <a:effectLst/>
                <a:latin typeface="inherit"/>
              </a:rPr>
              <a:t>reply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.Status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!=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inherit"/>
              </a:rPr>
              <a:t>IPStatus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.Success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E41F19FC-B31A-4614-B434-2CB970BA28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5452" y="2256473"/>
            <a:ext cx="5059627" cy="174402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inherit"/>
              </a:rPr>
              <a:t>public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inherit"/>
              </a:rPr>
              <a:t>void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74531F"/>
                </a:solidFill>
                <a:effectLst/>
                <a:latin typeface="inherit"/>
              </a:rPr>
              <a:t>ConfigureServices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inherit"/>
              </a:rPr>
              <a:t>IServiceCollection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1F377F"/>
                </a:solidFill>
                <a:effectLst/>
                <a:latin typeface="inherit"/>
              </a:rPr>
              <a:t>services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</a:rPr>
              <a:t>// ...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1F377F"/>
                </a:solidFill>
                <a:effectLst/>
                <a:latin typeface="inherit"/>
              </a:rPr>
              <a:t>services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74531F"/>
                </a:solidFill>
                <a:effectLst/>
                <a:latin typeface="inherit"/>
              </a:rPr>
              <a:t>AddHealthChecks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 .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74531F"/>
                </a:solidFill>
                <a:effectLst/>
                <a:latin typeface="inherit"/>
              </a:rPr>
              <a:t>AddCheck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inherit"/>
              </a:rPr>
              <a:t>PingHealthCheck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inherit"/>
              </a:rPr>
              <a:t>"ping"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</a:rPr>
              <a:t>// ...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5931986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37BF9-15B2-4B16-8DBF-85FDCC9E0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Health checks in ASP.NET Core Web API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F8EAC049-1B90-4F85-9354-B9BB5D73C77B}"/>
              </a:ext>
            </a:extLst>
          </p:cNvPr>
          <p:cNvSpPr txBox="1">
            <a:spLocks/>
          </p:cNvSpPr>
          <p:nvPr/>
        </p:nvSpPr>
        <p:spPr>
          <a:xfrm>
            <a:off x="540152" y="1377531"/>
            <a:ext cx="11384928" cy="1296221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705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marL="685800" indent="-685800">
              <a:buFont typeface="Arial" panose="020B0604020202020204" pitchFamily="34" charset="0"/>
              <a:buChar char="•"/>
            </a:pPr>
            <a:endParaRPr lang="en-US" sz="25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7403E78-815F-4282-BA45-4CAD0F2AC7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920" y="2025641"/>
            <a:ext cx="9944100" cy="304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86356D0-87FB-4380-AB9D-6291E4272F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3229" y="1043720"/>
            <a:ext cx="6142446" cy="5660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29859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37BF9-15B2-4B16-8DBF-85FDCC9E0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metrics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F8EAC049-1B90-4F85-9354-B9BB5D73C77B}"/>
              </a:ext>
            </a:extLst>
          </p:cNvPr>
          <p:cNvSpPr txBox="1">
            <a:spLocks/>
          </p:cNvSpPr>
          <p:nvPr/>
        </p:nvSpPr>
        <p:spPr>
          <a:xfrm>
            <a:off x="929131" y="1516429"/>
            <a:ext cx="11111696" cy="1912572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705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numbers that tell you important information about a process under question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accurate measurements about how the process is functioning and provide base for you to suggest improvements</a:t>
            </a:r>
          </a:p>
        </p:txBody>
      </p:sp>
    </p:spTree>
    <p:extLst>
      <p:ext uri="{BB962C8B-B14F-4D97-AF65-F5344CB8AC3E}">
        <p14:creationId xmlns:p14="http://schemas.microsoft.com/office/powerpoint/2010/main" val="3446070199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37BF9-15B2-4B16-8DBF-85FDCC9E0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AppMetrics</a:t>
            </a:r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F8EAC049-1B90-4F85-9354-B9BB5D73C77B}"/>
              </a:ext>
            </a:extLst>
          </p:cNvPr>
          <p:cNvSpPr txBox="1">
            <a:spLocks/>
          </p:cNvSpPr>
          <p:nvPr/>
        </p:nvSpPr>
        <p:spPr>
          <a:xfrm>
            <a:off x="540152" y="1377531"/>
            <a:ext cx="11384928" cy="6527978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705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/>
              <a:t>open-source and cross-platform .NET library used to record metrics within an application.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/>
              <a:t>abstracts away the underlaying repository of your Metrics for example </a:t>
            </a:r>
            <a:r>
              <a:rPr lang="en-US" sz="2500" dirty="0" err="1"/>
              <a:t>InfluxDB</a:t>
            </a:r>
            <a:r>
              <a:rPr lang="en-US" sz="2500" dirty="0"/>
              <a:t>, Graphite, Elasticsearch </a:t>
            </a:r>
            <a:r>
              <a:rPr lang="en-US" sz="2500" dirty="0" err="1"/>
              <a:t>etc</a:t>
            </a:r>
            <a:r>
              <a:rPr lang="en-US" sz="2500" dirty="0"/>
              <a:t>, by sampling and aggregating in memory and providing extensibility points to flush metrics to a repository at a specified interval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/>
              <a:t>provides various metric types to measure things such as: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500" spc="-100" dirty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itchFamily="34" charset="0"/>
              </a:rPr>
              <a:t>the rate of requests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500" spc="-100" dirty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itchFamily="34" charset="0"/>
              </a:rPr>
              <a:t>counting the number of user logins over time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500" spc="-100" dirty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itchFamily="34" charset="0"/>
              </a:rPr>
              <a:t>measure the time taken to execute a database query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500" spc="-100" dirty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itchFamily="34" charset="0"/>
              </a:rPr>
              <a:t>measure the amount of free memory and so 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/>
              <a:t>metrics types supported: Gauges, Counters, Meters, Histograms and Timers and Application Performance Indexes </a:t>
            </a:r>
            <a:r>
              <a:rPr lang="en-US" sz="2500" u="sng" dirty="0" err="1">
                <a:hlinkClick r:id="rId2"/>
              </a:rPr>
              <a:t>Apdex</a:t>
            </a:r>
            <a:endParaRPr lang="en-US" sz="2500" u="sng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500" u="sng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500" dirty="0"/>
          </a:p>
        </p:txBody>
      </p:sp>
      <p:pic>
        <p:nvPicPr>
          <p:cNvPr id="1026" name="Picture 2" descr="Картинки по запросу appmetrics base features">
            <a:extLst>
              <a:ext uri="{FF2B5EF4-FFF2-40B4-BE49-F238E27FC236}">
                <a16:creationId xmlns:a16="http://schemas.microsoft.com/office/drawing/2014/main" id="{552FCBCF-DC3B-4556-AB52-CB71DC686C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1481" y="4996118"/>
            <a:ext cx="1572371" cy="1572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9547962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Dotnet_Template">
  <a:themeElements>
    <a:clrScheme name="Dotnet">
      <a:dk1>
        <a:srgbClr val="505050"/>
      </a:dk1>
      <a:lt1>
        <a:srgbClr val="FFFFFF"/>
      </a:lt1>
      <a:dk2>
        <a:srgbClr val="32145A"/>
      </a:dk2>
      <a:lt2>
        <a:srgbClr val="F2F2F2"/>
      </a:lt2>
      <a:accent1>
        <a:srgbClr val="511C74"/>
      </a:accent1>
      <a:accent2>
        <a:srgbClr val="0078D7"/>
      </a:accent2>
      <a:accent3>
        <a:srgbClr val="008272"/>
      </a:accent3>
      <a:accent4>
        <a:srgbClr val="D2D2D2"/>
      </a:accent4>
      <a:accent5>
        <a:srgbClr val="737373"/>
      </a:accent5>
      <a:accent6>
        <a:srgbClr val="50505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Connect_2016_SlideTemplate.potx" id="{C234CE7A-26D5-49BB-B05A-16F212610622}" vid="{5650B0BA-FAE4-45A0-B96B-B7C7DED0CDE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2F88B0CCF1BBA489747F146E6B5E06D" ma:contentTypeVersion="11" ma:contentTypeDescription="Create a new document." ma:contentTypeScope="" ma:versionID="4679f38185fefde8b23806f702b522cc">
  <xsd:schema xmlns:xsd="http://www.w3.org/2001/XMLSchema" xmlns:xs="http://www.w3.org/2001/XMLSchema" xmlns:p="http://schemas.microsoft.com/office/2006/metadata/properties" xmlns:ns1="http://schemas.microsoft.com/sharepoint/v3" xmlns:ns2="569b343d-e775-480b-9b2b-6a6986deb9b0" xmlns:ns3="11245976-3b4d-4794-a754-317688483df2" targetNamespace="http://schemas.microsoft.com/office/2006/metadata/properties" ma:root="true" ma:fieldsID="366371b317520ec9a5ad3c1303c823ef" ns1:_="" ns2:_="" ns3:_="">
    <xsd:import namespace="http://schemas.microsoft.com/sharepoint/v3"/>
    <xsd:import namespace="569b343d-e775-480b-9b2b-6a6986deb9b0"/>
    <xsd:import namespace="11245976-3b4d-4794-a754-317688483df2"/>
    <xsd:element name="properties">
      <xsd:complexType>
        <xsd:sequence>
          <xsd:element name="documentManagement">
            <xsd:complexType>
              <xsd:all>
                <xsd:element ref="ns1:_ip_UnifiedCompliancePolicyProperties" minOccurs="0"/>
                <xsd:element ref="ns1:_ip_UnifiedCompliancePolicyUIAction" minOccurs="0"/>
                <xsd:element ref="ns2:MediaServiceMetadata" minOccurs="0"/>
                <xsd:element ref="ns2:MediaServiceFastMetadata" minOccurs="0"/>
                <xsd:element ref="ns2:MediaServiceAutoTags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MediaServiceOCR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8" nillable="true" ma:displayName="Unified Compliance Policy Properties" ma:description="" ma:hidden="true" ma:internalName="_ip_UnifiedCompliancePolicyProperties">
      <xsd:simpleType>
        <xsd:restriction base="dms:Note"/>
      </xsd:simpleType>
    </xsd:element>
    <xsd:element name="_ip_UnifiedCompliancePolicyUIAction" ma:index="9" nillable="true" ma:displayName="Unified Compliance Policy UI Action" ma:description="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9b343d-e775-480b-9b2b-6a6986deb9b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7" nillable="true" ma:displayName="MediaServiceOCR" ma:description="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1245976-3b4d-4794-a754-317688483df2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5" nillable="true" ma:displayName="Last Shared By User" ma:description="" ma:hidden="true" ma:internalName="LastSharedByUser" ma:readOnly="true">
      <xsd:simpleType>
        <xsd:restriction base="dms:Note"/>
      </xsd:simpleType>
    </xsd:element>
    <xsd:element name="LastSharedByTime" ma:index="16" nillable="true" ma:displayName="Last Shared By Time" ma:description="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Properties xmlns="http://schemas.microsoft.com/sharepoint/v3" xsi:nil="true"/>
    <_ip_UnifiedCompliancePolicyUIAction xmlns="http://schemas.microsoft.com/sharepoint/v3" xsi:nil="true"/>
    <LastSharedByUser xmlns="11245976-3b4d-4794-a754-317688483df2">jogallow@microsoft.com</LastSharedByUser>
    <SharedWithUsers xmlns="11245976-3b4d-4794-a754-317688483df2">
      <UserInfo>
        <DisplayName>Martin Woodward</DisplayName>
        <AccountId>67</AccountId>
        <AccountType/>
      </UserInfo>
    </SharedWithUsers>
    <LastSharedByTime xmlns="11245976-3b4d-4794-a754-317688483df2">2018-03-16T04:12:59+00:00</LastSharedByTime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6E8CB18-CF19-487B-A6ED-834044BC878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569b343d-e775-480b-9b2b-6a6986deb9b0"/>
    <ds:schemaRef ds:uri="11245976-3b4d-4794-a754-317688483df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23E43D6-DB2F-4C33-A8C8-D28F777A5DE7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11245976-3b4d-4794-a754-317688483df2"/>
  </ds:schemaRefs>
</ds:datastoreItem>
</file>

<file path=customXml/itemProps3.xml><?xml version="1.0" encoding="utf-8"?>
<ds:datastoreItem xmlns:ds="http://schemas.openxmlformats.org/officeDocument/2006/customXml" ds:itemID="{093821A7-5528-48BE-BD00-067FBFDD28D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3208</TotalTime>
  <Words>899</Words>
  <Application>Microsoft Office PowerPoint</Application>
  <PresentationFormat>Widescreen</PresentationFormat>
  <Paragraphs>142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0" baseType="lpstr">
      <vt:lpstr>Abadi</vt:lpstr>
      <vt:lpstr>Arial</vt:lpstr>
      <vt:lpstr>Calibri</vt:lpstr>
      <vt:lpstr>Consolas</vt:lpstr>
      <vt:lpstr>inherit</vt:lpstr>
      <vt:lpstr>Open Sans</vt:lpstr>
      <vt:lpstr>Segoe UI</vt:lpstr>
      <vt:lpstr>Segoe UI Light</vt:lpstr>
      <vt:lpstr>Wingdings</vt:lpstr>
      <vt:lpstr>Dotnet_Template</vt:lpstr>
      <vt:lpstr>Health monitoring of ASP.NET Core Web API app using AppMetrics, telegraf, influxdb and grafana in docker</vt:lpstr>
      <vt:lpstr>Health checks</vt:lpstr>
      <vt:lpstr>Health monitoring</vt:lpstr>
      <vt:lpstr>Health checks in ASP.NET Core Web API</vt:lpstr>
      <vt:lpstr>Health checks in ASP.NET Core Web API</vt:lpstr>
      <vt:lpstr>Health checks in ASP.NET Core Web API</vt:lpstr>
      <vt:lpstr>Health checks in ASP.NET Core Web API</vt:lpstr>
      <vt:lpstr>What are metrics</vt:lpstr>
      <vt:lpstr>AppMetrics</vt:lpstr>
      <vt:lpstr>Publishing of health metrics with AppMetrics</vt:lpstr>
      <vt:lpstr>Custom metrics with AppMetrics</vt:lpstr>
      <vt:lpstr> TIG-stack</vt:lpstr>
      <vt:lpstr> TIG-stack</vt:lpstr>
      <vt:lpstr>Telegraf – data collector</vt:lpstr>
      <vt:lpstr>InfluxDB – time series database</vt:lpstr>
      <vt:lpstr>Grafana – web based reporting solution</vt:lpstr>
      <vt:lpstr> TICK-stack</vt:lpstr>
      <vt:lpstr>Chronograf –admin and reporting solution</vt:lpstr>
      <vt:lpstr>Kapacitor – data processing engine</vt:lpstr>
      <vt:lpstr>Questions? 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Oleksandr Dudnyk</dc:creator>
  <cp:lastModifiedBy>Oleksandr Dudnyk</cp:lastModifiedBy>
  <cp:revision>23</cp:revision>
  <dcterms:created xsi:type="dcterms:W3CDTF">2018-01-09T22:22:16Z</dcterms:created>
  <dcterms:modified xsi:type="dcterms:W3CDTF">2019-11-04T08:36:58Z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bethma@microsoft.com</vt:lpwstr>
  </property>
  <property fmtid="{D5CDD505-2E9C-101B-9397-08002B2CF9AE}" pid="5" name="MSIP_Label_f42aa342-8706-4288-bd11-ebb85995028c_SetDate">
    <vt:lpwstr>2018-01-09T22:28:27.0429869Z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  <property fmtid="{D5CDD505-2E9C-101B-9397-08002B2CF9AE}" pid="10" name="ContentTypeId">
    <vt:lpwstr>0x01010022F88B0CCF1BBA489747F146E6B5E06D</vt:lpwstr>
  </property>
</Properties>
</file>