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7" r:id="rId5"/>
    <p:sldId id="10217" r:id="rId6"/>
    <p:sldId id="10226" r:id="rId7"/>
    <p:sldId id="10220" r:id="rId8"/>
    <p:sldId id="10228" r:id="rId9"/>
    <p:sldId id="10229" r:id="rId10"/>
    <p:sldId id="10234" r:id="rId11"/>
    <p:sldId id="10218" r:id="rId12"/>
    <p:sldId id="10219" r:id="rId13"/>
    <p:sldId id="10236" r:id="rId14"/>
    <p:sldId id="10227" r:id="rId15"/>
    <p:sldId id="10235" r:id="rId16"/>
    <p:sldId id="10225" r:id="rId17"/>
    <p:sldId id="10224" r:id="rId18"/>
    <p:sldId id="10221" r:id="rId19"/>
    <p:sldId id="10222" r:id="rId20"/>
    <p:sldId id="10223" r:id="rId21"/>
    <p:sldId id="10230" r:id="rId22"/>
    <p:sldId id="10233" r:id="rId23"/>
    <p:sldId id="10232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10217"/>
            <p14:sldId id="10226"/>
            <p14:sldId id="10220"/>
            <p14:sldId id="10228"/>
            <p14:sldId id="10229"/>
            <p14:sldId id="10234"/>
            <p14:sldId id="10218"/>
            <p14:sldId id="10219"/>
            <p14:sldId id="10236"/>
            <p14:sldId id="10227"/>
            <p14:sldId id="10235"/>
            <p14:sldId id="10225"/>
            <p14:sldId id="10224"/>
            <p14:sldId id="10221"/>
            <p14:sldId id="10222"/>
            <p14:sldId id="10223"/>
            <p14:sldId id="10230"/>
            <p14:sldId id="10233"/>
            <p14:sldId id="10232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8F8F8"/>
    <a:srgbClr val="5C2D91"/>
    <a:srgbClr val="000000"/>
    <a:srgbClr val="231F20"/>
    <a:srgbClr val="FFFFFF"/>
    <a:srgbClr val="7FCC27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AABF-D7E7-45EF-B6CB-45A953F6E27D}" v="89" dt="2019-09-24T16:00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61" d="100"/>
          <a:sy n="61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9A99AABF-D7E7-45EF-B6CB-45A953F6E27D}"/>
    <pc:docChg chg="undo custSel addSld delSld modSld sldOrd modSection">
      <pc:chgData name="Daniel Roth" userId="02261a5d-b764-49c2-b6b6-041bd43f80dd" providerId="ADAL" clId="{9A99AABF-D7E7-45EF-B6CB-45A953F6E27D}" dt="2019-09-24T16:00:22.688" v="1451"/>
      <pc:docMkLst>
        <pc:docMk/>
      </pc:docMkLst>
      <pc:sldChg chg="modSp">
        <pc:chgData name="Daniel Roth" userId="02261a5d-b764-49c2-b6b6-041bd43f80dd" providerId="ADAL" clId="{9A99AABF-D7E7-45EF-B6CB-45A953F6E27D}" dt="2019-09-20T23:07:35.658" v="12" actId="20577"/>
        <pc:sldMkLst>
          <pc:docMk/>
          <pc:sldMk cId="477504486" sldId="257"/>
        </pc:sldMkLst>
        <pc:spChg chg="mod">
          <ac:chgData name="Daniel Roth" userId="02261a5d-b764-49c2-b6b6-041bd43f80dd" providerId="ADAL" clId="{9A99AABF-D7E7-45EF-B6CB-45A953F6E27D}" dt="2019-09-20T23:07:25.235" v="1" actId="6549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Daniel Roth" userId="02261a5d-b764-49c2-b6b6-041bd43f80dd" providerId="ADAL" clId="{9A99AABF-D7E7-45EF-B6CB-45A953F6E27D}" dt="2019-09-20T23:07:35.658" v="12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Daniel Roth" userId="02261a5d-b764-49c2-b6b6-041bd43f80dd" providerId="ADAL" clId="{9A99AABF-D7E7-45EF-B6CB-45A953F6E27D}" dt="2019-09-23T22:36:51.544" v="16" actId="47"/>
        <pc:sldMkLst>
          <pc:docMk/>
          <pc:sldMk cId="3869674650" sldId="260"/>
        </pc:sldMkLst>
      </pc:sldChg>
      <pc:sldChg chg="modSp">
        <pc:chgData name="Daniel Roth" userId="02261a5d-b764-49c2-b6b6-041bd43f80dd" providerId="ADAL" clId="{9A99AABF-D7E7-45EF-B6CB-45A953F6E27D}" dt="2019-09-23T23:10:30.838" v="39" actId="20577"/>
        <pc:sldMkLst>
          <pc:docMk/>
          <pc:sldMk cId="2859071109" sldId="261"/>
        </pc:sldMkLst>
        <pc:spChg chg="mod">
          <ac:chgData name="Daniel Roth" userId="02261a5d-b764-49c2-b6b6-041bd43f80dd" providerId="ADAL" clId="{9A99AABF-D7E7-45EF-B6CB-45A953F6E27D}" dt="2019-09-23T23:10:30.838" v="39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Daniel Roth" userId="02261a5d-b764-49c2-b6b6-041bd43f80dd" providerId="ADAL" clId="{9A99AABF-D7E7-45EF-B6CB-45A953F6E27D}" dt="2019-09-23T23:35:22.446" v="87" actId="47"/>
        <pc:sldMkLst>
          <pc:docMk/>
          <pc:sldMk cId="1725036062" sldId="262"/>
        </pc:sldMkLst>
      </pc:sldChg>
      <pc:sldChg chg="del">
        <pc:chgData name="Daniel Roth" userId="02261a5d-b764-49c2-b6b6-041bd43f80dd" providerId="ADAL" clId="{9A99AABF-D7E7-45EF-B6CB-45A953F6E27D}" dt="2019-09-23T22:36:16.493" v="13" actId="47"/>
        <pc:sldMkLst>
          <pc:docMk/>
          <pc:sldMk cId="1507861551" sldId="263"/>
        </pc:sldMkLst>
      </pc:sldChg>
      <pc:sldChg chg="addSp delSp add mod ord setBg addAnim delAnim modAnim chgLayout">
        <pc:chgData name="Daniel Roth" userId="02261a5d-b764-49c2-b6b6-041bd43f80dd" providerId="ADAL" clId="{9A99AABF-D7E7-45EF-B6CB-45A953F6E27D}" dt="2019-09-23T23:31:41.432" v="86"/>
        <pc:sldMkLst>
          <pc:docMk/>
          <pc:sldMk cId="1011743009" sldId="311"/>
        </pc:sldMkLst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2" creationId="{18B0A9FF-9479-439B-AEFB-69FF27AEE16C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3" creationId="{B5BC79A1-D263-41AB-B434-0119F88D9F8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5" creationId="{9070714B-2622-4956-B850-0A273B7E423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6" creationId="{D0826DE8-34E1-4366-A4D9-647F2FECF80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1" creationId="{B7D2E378-A2DF-4860-94C6-73492E41587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6" creationId="{649B9E6C-5427-442E-B715-6C268436D86F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7" creationId="{20004BF5-6C5A-48C9-A859-FA56031D8027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58" creationId="{0DAC03CB-3446-4642-BE34-DEF096BC56F1}"/>
          </ac:spMkLst>
        </pc:spChg>
      </pc:sldChg>
      <pc:sldChg chg="modSp add">
        <pc:chgData name="Daniel Roth" userId="02261a5d-b764-49c2-b6b6-041bd43f80dd" providerId="ADAL" clId="{9A99AABF-D7E7-45EF-B6CB-45A953F6E27D}" dt="2019-09-23T23:27:37.636" v="57" actId="20577"/>
        <pc:sldMkLst>
          <pc:docMk/>
          <pc:sldMk cId="833001289" sldId="312"/>
        </pc:sldMkLst>
        <pc:spChg chg="mod">
          <ac:chgData name="Daniel Roth" userId="02261a5d-b764-49c2-b6b6-041bd43f80dd" providerId="ADAL" clId="{9A99AABF-D7E7-45EF-B6CB-45A953F6E27D}" dt="2019-09-23T23:27:37.636" v="57" actId="20577"/>
          <ac:spMkLst>
            <pc:docMk/>
            <pc:sldMk cId="833001289" sldId="312"/>
            <ac:spMk id="2" creationId="{89E36756-4ECC-4563-9847-79578B809B5C}"/>
          </ac:spMkLst>
        </pc:spChg>
      </pc:sldChg>
      <pc:sldChg chg="delSp add modAnim">
        <pc:chgData name="Daniel Roth" userId="02261a5d-b764-49c2-b6b6-041bd43f80dd" providerId="ADAL" clId="{9A99AABF-D7E7-45EF-B6CB-45A953F6E27D}" dt="2019-09-23T23:30:08.654" v="70"/>
        <pc:sldMkLst>
          <pc:docMk/>
          <pc:sldMk cId="2122636544" sldId="313"/>
        </pc:sldMkLst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57:15.373" v="625"/>
        <pc:sldMkLst>
          <pc:docMk/>
          <pc:sldMk cId="2726848511" sldId="314"/>
        </pc:sldMkLst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11" creationId="{C0C6EEA2-2393-4143-A635-B715374A8AF6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2" creationId="{18B0A9FF-9479-439B-AEFB-69FF27AEE16C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3" creationId="{B5BC79A1-D263-41AB-B434-0119F88D9F8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5" creationId="{9C8F0A78-CB3A-4741-A928-6055BCAA9D9D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31:08.381" v="78"/>
        <pc:sldMkLst>
          <pc:docMk/>
          <pc:sldMk cId="532784034" sldId="315"/>
        </pc:sldMkLst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30:58.961" v="76" actId="478"/>
          <ac:spMkLst>
            <pc:docMk/>
            <pc:sldMk cId="532784034" sldId="315"/>
            <ac:spMk id="58" creationId="{0DAC03CB-3446-4642-BE34-DEF096BC56F1}"/>
          </ac:spMkLst>
        </pc:spChg>
      </pc:sldChg>
      <pc:sldChg chg="add del">
        <pc:chgData name="Daniel Roth" userId="02261a5d-b764-49c2-b6b6-041bd43f80dd" providerId="ADAL" clId="{9A99AABF-D7E7-45EF-B6CB-45A953F6E27D}" dt="2019-09-23T23:30:42.685" v="73" actId="47"/>
        <pc:sldMkLst>
          <pc:docMk/>
          <pc:sldMk cId="638896636" sldId="315"/>
        </pc:sldMkLst>
      </pc:sldChg>
      <pc:sldChg chg="modSp add">
        <pc:chgData name="Daniel Roth" userId="02261a5d-b764-49c2-b6b6-041bd43f80dd" providerId="ADAL" clId="{9A99AABF-D7E7-45EF-B6CB-45A953F6E27D}" dt="2019-09-23T23:31:31.968" v="85" actId="20577"/>
        <pc:sldMkLst>
          <pc:docMk/>
          <pc:sldMk cId="675301808" sldId="316"/>
        </pc:sldMkLst>
        <pc:spChg chg="mod">
          <ac:chgData name="Daniel Roth" userId="02261a5d-b764-49c2-b6b6-041bd43f80dd" providerId="ADAL" clId="{9A99AABF-D7E7-45EF-B6CB-45A953F6E27D}" dt="2019-09-23T23:31:31.968" v="85" actId="20577"/>
          <ac:spMkLst>
            <pc:docMk/>
            <pc:sldMk cId="675301808" sldId="316"/>
            <ac:spMk id="2" creationId="{89E36756-4ECC-4563-9847-79578B809B5C}"/>
          </ac:spMkLst>
        </pc:spChg>
      </pc:sldChg>
      <pc:sldChg chg="addSp add del">
        <pc:chgData name="Daniel Roth" userId="02261a5d-b764-49c2-b6b6-041bd43f80dd" providerId="ADAL" clId="{9A99AABF-D7E7-45EF-B6CB-45A953F6E27D}" dt="2019-09-23T23:50:50.063" v="397" actId="47"/>
        <pc:sldMkLst>
          <pc:docMk/>
          <pc:sldMk cId="923266875" sldId="317"/>
        </pc:sldMkLst>
        <pc:picChg chg="add">
          <ac:chgData name="Daniel Roth" userId="02261a5d-b764-49c2-b6b6-041bd43f80dd" providerId="ADAL" clId="{9A99AABF-D7E7-45EF-B6CB-45A953F6E27D}" dt="2019-09-23T23:35:38.979" v="89"/>
          <ac:picMkLst>
            <pc:docMk/>
            <pc:sldMk cId="923266875" sldId="317"/>
            <ac:picMk id="2" creationId="{003A8168-C934-4B2B-B8D6-10FBA401176F}"/>
          </ac:picMkLst>
        </pc:picChg>
      </pc:sldChg>
      <pc:sldChg chg="addSp modSp add">
        <pc:chgData name="Daniel Roth" userId="02261a5d-b764-49c2-b6b6-041bd43f80dd" providerId="ADAL" clId="{9A99AABF-D7E7-45EF-B6CB-45A953F6E27D}" dt="2019-09-23T23:45:29.286" v="396" actId="20577"/>
        <pc:sldMkLst>
          <pc:docMk/>
          <pc:sldMk cId="2241660470" sldId="318"/>
        </pc:sldMkLst>
        <pc:spChg chg="mod">
          <ac:chgData name="Daniel Roth" userId="02261a5d-b764-49c2-b6b6-041bd43f80dd" providerId="ADAL" clId="{9A99AABF-D7E7-45EF-B6CB-45A953F6E27D}" dt="2019-09-23T23:45:29.286" v="396" actId="20577"/>
          <ac:spMkLst>
            <pc:docMk/>
            <pc:sldMk cId="2241660470" sldId="318"/>
            <ac:spMk id="2" creationId="{CDEFEC30-3B5F-4802-9B33-5FCA2BCC3F03}"/>
          </ac:spMkLst>
        </pc:spChg>
        <pc:spChg chg="mod">
          <ac:chgData name="Daniel Roth" userId="02261a5d-b764-49c2-b6b6-041bd43f80dd" providerId="ADAL" clId="{9A99AABF-D7E7-45EF-B6CB-45A953F6E27D}" dt="2019-09-23T23:37:41.635" v="113" actId="20577"/>
          <ac:spMkLst>
            <pc:docMk/>
            <pc:sldMk cId="2241660470" sldId="318"/>
            <ac:spMk id="3" creationId="{3F800A17-8A5F-4450-83EB-F7A5FAB7F411}"/>
          </ac:spMkLst>
        </pc:spChg>
        <pc:spChg chg="add mod">
          <ac:chgData name="Daniel Roth" userId="02261a5d-b764-49c2-b6b6-041bd43f80dd" providerId="ADAL" clId="{9A99AABF-D7E7-45EF-B6CB-45A953F6E27D}" dt="2019-09-23T23:44:26.388" v="311" actId="20577"/>
          <ac:spMkLst>
            <pc:docMk/>
            <pc:sldMk cId="2241660470" sldId="318"/>
            <ac:spMk id="5" creationId="{BAB34F8C-AC9A-4FF1-90B6-BD6BE6997B38}"/>
          </ac:spMkLst>
        </pc:spChg>
        <pc:picChg chg="add mod modCrop">
          <ac:chgData name="Daniel Roth" userId="02261a5d-b764-49c2-b6b6-041bd43f80dd" providerId="ADAL" clId="{9A99AABF-D7E7-45EF-B6CB-45A953F6E27D}" dt="2019-09-23T23:43:57.621" v="282" actId="1076"/>
          <ac:picMkLst>
            <pc:docMk/>
            <pc:sldMk cId="2241660470" sldId="318"/>
            <ac:picMk id="4" creationId="{30500E23-94F8-4BA0-A088-B1084F587015}"/>
          </ac:picMkLst>
        </pc:picChg>
      </pc:sldChg>
      <pc:sldChg chg="modSp add">
        <pc:chgData name="Daniel Roth" userId="02261a5d-b764-49c2-b6b6-041bd43f80dd" providerId="ADAL" clId="{9A99AABF-D7E7-45EF-B6CB-45A953F6E27D}" dt="2019-09-24T07:22:10.261" v="1447" actId="20577"/>
        <pc:sldMkLst>
          <pc:docMk/>
          <pc:sldMk cId="1967135889" sldId="319"/>
        </pc:sldMkLst>
        <pc:spChg chg="mod">
          <ac:chgData name="Daniel Roth" userId="02261a5d-b764-49c2-b6b6-041bd43f80dd" providerId="ADAL" clId="{9A99AABF-D7E7-45EF-B6CB-45A953F6E27D}" dt="2019-09-24T07:22:10.261" v="1447" actId="20577"/>
          <ac:spMkLst>
            <pc:docMk/>
            <pc:sldMk cId="1967135889" sldId="319"/>
            <ac:spMk id="2" creationId="{34A155BF-5387-454A-BE22-F204D5998A62}"/>
          </ac:spMkLst>
        </pc:spChg>
        <pc:spChg chg="mod">
          <ac:chgData name="Daniel Roth" userId="02261a5d-b764-49c2-b6b6-041bd43f80dd" providerId="ADAL" clId="{9A99AABF-D7E7-45EF-B6CB-45A953F6E27D}" dt="2019-09-23T23:51:08.501" v="412" actId="20577"/>
          <ac:spMkLst>
            <pc:docMk/>
            <pc:sldMk cId="1967135889" sldId="319"/>
            <ac:spMk id="3" creationId="{F0276965-9856-45DD-826D-2DBF34AAB6F8}"/>
          </ac:spMkLst>
        </pc:spChg>
      </pc:sldChg>
      <pc:sldChg chg="add del setBg">
        <pc:chgData name="Daniel Roth" userId="02261a5d-b764-49c2-b6b6-041bd43f80dd" providerId="ADAL" clId="{9A99AABF-D7E7-45EF-B6CB-45A953F6E27D}" dt="2019-09-23T23:55:38.043" v="621"/>
        <pc:sldMkLst>
          <pc:docMk/>
          <pc:sldMk cId="4043471538" sldId="10214"/>
        </pc:sldMkLst>
      </pc:sldChg>
      <pc:sldChg chg="addSp modSp add modAnim">
        <pc:chgData name="Daniel Roth" userId="02261a5d-b764-49c2-b6b6-041bd43f80dd" providerId="ADAL" clId="{9A99AABF-D7E7-45EF-B6CB-45A953F6E27D}" dt="2019-09-24T00:42:56.563" v="1427"/>
        <pc:sldMkLst>
          <pc:docMk/>
          <pc:sldMk cId="3472255496" sldId="10215"/>
        </pc:sldMkLst>
        <pc:spChg chg="mod">
          <ac:chgData name="Daniel Roth" userId="02261a5d-b764-49c2-b6b6-041bd43f80dd" providerId="ADAL" clId="{9A99AABF-D7E7-45EF-B6CB-45A953F6E27D}" dt="2019-09-24T00:39:11.587" v="1391" actId="14100"/>
          <ac:spMkLst>
            <pc:docMk/>
            <pc:sldMk cId="3472255496" sldId="10215"/>
            <ac:spMk id="2" creationId="{8DAE88E4-22A9-40B8-AC8D-7719E0C5568B}"/>
          </ac:spMkLst>
        </pc:spChg>
        <pc:spChg chg="mod">
          <ac:chgData name="Daniel Roth" userId="02261a5d-b764-49c2-b6b6-041bd43f80dd" providerId="ADAL" clId="{9A99AABF-D7E7-45EF-B6CB-45A953F6E27D}" dt="2019-09-23T23:57:50.366" v="640" actId="20577"/>
          <ac:spMkLst>
            <pc:docMk/>
            <pc:sldMk cId="3472255496" sldId="10215"/>
            <ac:spMk id="3" creationId="{5E8F9372-C03A-4FAE-AD69-DD9787584CAB}"/>
          </ac:spMkLst>
        </pc:spChg>
        <pc:spChg chg="add mod">
          <ac:chgData name="Daniel Roth" userId="02261a5d-b764-49c2-b6b6-041bd43f80dd" providerId="ADAL" clId="{9A99AABF-D7E7-45EF-B6CB-45A953F6E27D}" dt="2019-09-24T00:40:50.345" v="1416" actId="403"/>
          <ac:spMkLst>
            <pc:docMk/>
            <pc:sldMk cId="3472255496" sldId="10215"/>
            <ac:spMk id="4" creationId="{FEC7025A-55C9-476C-ADB5-19CBE5A2002A}"/>
          </ac:spMkLst>
        </pc:spChg>
        <pc:spChg chg="add mod">
          <ac:chgData name="Daniel Roth" userId="02261a5d-b764-49c2-b6b6-041bd43f80dd" providerId="ADAL" clId="{9A99AABF-D7E7-45EF-B6CB-45A953F6E27D}" dt="2019-09-24T00:41:06.457" v="1417" actId="207"/>
          <ac:spMkLst>
            <pc:docMk/>
            <pc:sldMk cId="3472255496" sldId="10215"/>
            <ac:spMk id="5" creationId="{9C4A2D85-8C3A-4667-9A51-E78B8F600820}"/>
          </ac:spMkLst>
        </pc:spChg>
        <pc:spChg chg="add mod">
          <ac:chgData name="Daniel Roth" userId="02261a5d-b764-49c2-b6b6-041bd43f80dd" providerId="ADAL" clId="{9A99AABF-D7E7-45EF-B6CB-45A953F6E27D}" dt="2019-09-24T00:42:12.018" v="1422" actId="207"/>
          <ac:spMkLst>
            <pc:docMk/>
            <pc:sldMk cId="3472255496" sldId="10215"/>
            <ac:spMk id="6" creationId="{BD844F42-9DEB-447F-8B91-94CA716889D9}"/>
          </ac:spMkLst>
        </pc:spChg>
        <pc:spChg chg="add mod">
          <ac:chgData name="Daniel Roth" userId="02261a5d-b764-49c2-b6b6-041bd43f80dd" providerId="ADAL" clId="{9A99AABF-D7E7-45EF-B6CB-45A953F6E27D}" dt="2019-09-24T00:42:16.333" v="1423" actId="207"/>
          <ac:spMkLst>
            <pc:docMk/>
            <pc:sldMk cId="3472255496" sldId="10215"/>
            <ac:spMk id="7" creationId="{BD676B41-0392-4804-AEAE-739035224191}"/>
          </ac:spMkLst>
        </pc:spChg>
      </pc:sldChg>
      <pc:sldChg chg="modSp add del">
        <pc:chgData name="Daniel Roth" userId="02261a5d-b764-49c2-b6b6-041bd43f80dd" providerId="ADAL" clId="{9A99AABF-D7E7-45EF-B6CB-45A953F6E27D}" dt="2019-09-24T00:13:58.985" v="956" actId="47"/>
        <pc:sldMkLst>
          <pc:docMk/>
          <pc:sldMk cId="2882805162" sldId="10216"/>
        </pc:sldMkLst>
        <pc:spChg chg="mod">
          <ac:chgData name="Daniel Roth" userId="02261a5d-b764-49c2-b6b6-041bd43f80dd" providerId="ADAL" clId="{9A99AABF-D7E7-45EF-B6CB-45A953F6E27D}" dt="2019-09-24T00:12:21.067" v="954" actId="14100"/>
          <ac:spMkLst>
            <pc:docMk/>
            <pc:sldMk cId="2882805162" sldId="10216"/>
            <ac:spMk id="2" creationId="{455B6668-CCA7-4F48-B8A3-B2F111CC9DC5}"/>
          </ac:spMkLst>
        </pc:spChg>
        <pc:spChg chg="mod">
          <ac:chgData name="Daniel Roth" userId="02261a5d-b764-49c2-b6b6-041bd43f80dd" providerId="ADAL" clId="{9A99AABF-D7E7-45EF-B6CB-45A953F6E27D}" dt="2019-09-24T00:05:35.868" v="686" actId="20577"/>
          <ac:spMkLst>
            <pc:docMk/>
            <pc:sldMk cId="2882805162" sldId="10216"/>
            <ac:spMk id="3" creationId="{D855DF7F-81AD-4160-A72F-C2A2FF0AF76F}"/>
          </ac:spMkLst>
        </pc:spChg>
      </pc:sldChg>
      <pc:sldChg chg="addSp delSp modSp add modAnim">
        <pc:chgData name="Daniel Roth" userId="02261a5d-b764-49c2-b6b6-041bd43f80dd" providerId="ADAL" clId="{9A99AABF-D7E7-45EF-B6CB-45A953F6E27D}" dt="2019-09-24T16:00:22.688" v="1451"/>
        <pc:sldMkLst>
          <pc:docMk/>
          <pc:sldMk cId="3350445221" sldId="10217"/>
        </pc:sldMkLst>
        <pc:spChg chg="mod">
          <ac:chgData name="Daniel Roth" userId="02261a5d-b764-49c2-b6b6-041bd43f80dd" providerId="ADAL" clId="{9A99AABF-D7E7-45EF-B6CB-45A953F6E27D}" dt="2019-09-24T00:14:33.017" v="993" actId="5793"/>
          <ac:spMkLst>
            <pc:docMk/>
            <pc:sldMk cId="3350445221" sldId="10217"/>
            <ac:spMk id="2" creationId="{DCF37BF9-15B2-4B16-8DBF-85FDCC9E0F66}"/>
          </ac:spMkLst>
        </pc:spChg>
        <pc:spChg chg="add mod ord">
          <ac:chgData name="Daniel Roth" userId="02261a5d-b764-49c2-b6b6-041bd43f80dd" providerId="ADAL" clId="{9A99AABF-D7E7-45EF-B6CB-45A953F6E27D}" dt="2019-09-24T00:31:59.496" v="1128" actId="164"/>
          <ac:spMkLst>
            <pc:docMk/>
            <pc:sldMk cId="3350445221" sldId="10217"/>
            <ac:spMk id="15" creationId="{608935ED-C3AF-40E5-AF93-12D3BDA1B1C4}"/>
          </ac:spMkLst>
        </pc:spChg>
        <pc:spChg chg="add del">
          <ac:chgData name="Daniel Roth" userId="02261a5d-b764-49c2-b6b6-041bd43f80dd" providerId="ADAL" clId="{9A99AABF-D7E7-45EF-B6CB-45A953F6E27D}" dt="2019-09-24T00:19:28.842" v="1044" actId="11529"/>
          <ac:spMkLst>
            <pc:docMk/>
            <pc:sldMk cId="3350445221" sldId="10217"/>
            <ac:spMk id="16" creationId="{0D023F0B-C28F-40CD-9D19-C034B7806A32}"/>
          </ac:spMkLst>
        </pc:spChg>
        <pc:grpChg chg="add mod">
          <ac:chgData name="Daniel Roth" userId="02261a5d-b764-49c2-b6b6-041bd43f80dd" providerId="ADAL" clId="{9A99AABF-D7E7-45EF-B6CB-45A953F6E27D}" dt="2019-09-24T00:31:59.496" v="1128" actId="164"/>
          <ac:grpSpMkLst>
            <pc:docMk/>
            <pc:sldMk cId="3350445221" sldId="10217"/>
            <ac:grpSpMk id="25" creationId="{4053AC3D-830B-45E9-8ABE-713BD5C5A0F1}"/>
          </ac:grpSpMkLst>
        </pc:grp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4" creationId="{5ED45CE6-53BF-47E3-A304-AE7DB96BB09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6" creationId="{582F2DFC-DD85-4266-B7E3-0AFE1B925103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8" creationId="{7ECF0C09-3757-4589-ACDB-E0EB6AA0834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10" creationId="{D7F0D6FA-ED5D-4042-A491-DCC0DB729F29}"/>
          </ac:picMkLst>
        </pc:picChg>
        <pc:picChg chg="add mod">
          <ac:chgData name="Daniel Roth" userId="02261a5d-b764-49c2-b6b6-041bd43f80dd" providerId="ADAL" clId="{9A99AABF-D7E7-45EF-B6CB-45A953F6E27D}" dt="2019-09-24T00:17:55.487" v="1017" actId="1076"/>
          <ac:picMkLst>
            <pc:docMk/>
            <pc:sldMk cId="3350445221" sldId="10217"/>
            <ac:picMk id="12" creationId="{B2FA124A-C018-44E5-B501-FEC85B80FD92}"/>
          </ac:picMkLst>
        </pc:picChg>
        <pc:picChg chg="add mod">
          <ac:chgData name="Daniel Roth" userId="02261a5d-b764-49c2-b6b6-041bd43f80dd" providerId="ADAL" clId="{9A99AABF-D7E7-45EF-B6CB-45A953F6E27D}" dt="2019-09-24T00:18:45.494" v="1022" actId="1076"/>
          <ac:picMkLst>
            <pc:docMk/>
            <pc:sldMk cId="3350445221" sldId="10217"/>
            <ac:picMk id="14" creationId="{A0EF6CFA-0D82-4A26-98B5-599B3EDBBD30}"/>
          </ac:picMkLst>
        </pc:pic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18" creationId="{D0E4C8B9-C5BE-4E1B-BB12-5AFA1143E43C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0" creationId="{B06D8AE9-D6D8-4433-9DA8-9A0F9C39EDBD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2" creationId="{31A47516-2A34-48B9-AC82-43370EC722D9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4" creationId="{793614A5-D2FA-4184-ABB0-EC433F1483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Інформація про стан системи передається у систему моніторингу і вигляді метрик.</a:t>
            </a:r>
          </a:p>
          <a:p>
            <a:r>
              <a:rPr lang="uk-UA" dirty="0"/>
              <a:t>Метрика, це певне число яке несе якусь інформацію про роботу системи.</a:t>
            </a:r>
          </a:p>
          <a:p>
            <a:r>
              <a:rPr lang="uk-UA" dirty="0"/>
              <a:t>У цьому випадку метрикою буде величина яка описує те, як система функціонує.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того щоб налаштувати репортування та перетворення хелс чеків (</a:t>
            </a:r>
            <a:r>
              <a:rPr lang="en-US" dirty="0"/>
              <a:t>health unhealth)</a:t>
            </a:r>
            <a:r>
              <a:rPr lang="uk-UA" dirty="0"/>
              <a:t> у метрики у </a:t>
            </a:r>
          </a:p>
          <a:p>
            <a:r>
              <a:rPr lang="en-US" dirty="0" err="1"/>
              <a:t>Asp.Net</a:t>
            </a:r>
            <a:r>
              <a:rPr lang="en-US" dirty="0"/>
              <a:t> Core </a:t>
            </a:r>
            <a:r>
              <a:rPr lang="uk-UA" dirty="0"/>
              <a:t>додатку потрібно реалізувати та зареєструвати </a:t>
            </a:r>
            <a:r>
              <a:rPr lang="en-US" sz="1200" dirty="0" err="1"/>
              <a:t>IHealthCheckPublisher</a:t>
            </a:r>
            <a:r>
              <a:rPr lang="uk-UA" sz="1200" dirty="0"/>
              <a:t> - </a:t>
            </a:r>
            <a:r>
              <a:rPr lang="en-US" sz="1200" dirty="0" err="1"/>
              <a:t>PublishAsync</a:t>
            </a:r>
            <a:r>
              <a:rPr lang="uk-UA" sz="1200" dirty="0"/>
              <a:t>.</a:t>
            </a:r>
          </a:p>
          <a:p>
            <a:r>
              <a:rPr lang="uk-UA" sz="1200" dirty="0"/>
              <a:t>тоді система буде періодично збирати та передавати </a:t>
            </a:r>
            <a:r>
              <a:rPr lang="en-US" sz="1200" dirty="0" err="1"/>
              <a:t>IHealthCheckPublisher</a:t>
            </a:r>
            <a:r>
              <a:rPr lang="uk-UA" sz="1200" dirty="0"/>
              <a:t> хелс метрики а він буде уже їх публікувати де захоче.</a:t>
            </a:r>
          </a:p>
          <a:p>
            <a:r>
              <a:rPr lang="uk-UA" sz="1200" dirty="0"/>
              <a:t>Або через реєстрацію </a:t>
            </a:r>
            <a:r>
              <a:rPr lang="en-US" sz="1200" dirty="0" err="1"/>
              <a:t>AppMetricsHealthCheckPublisher</a:t>
            </a:r>
            <a:r>
              <a:rPr lang="uk-UA" sz="1200" dirty="0"/>
              <a:t> який є у </a:t>
            </a:r>
            <a:r>
              <a:rPr lang="en-US" dirty="0" err="1"/>
              <a:t>AppMetrics</a:t>
            </a:r>
            <a:r>
              <a:rPr lang="uk-UA" dirty="0"/>
              <a:t>.</a:t>
            </a:r>
            <a:r>
              <a:rPr lang="uk-UA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Окрім того із </a:t>
            </a:r>
            <a:r>
              <a:rPr lang="en-US" dirty="0" err="1"/>
              <a:t>AppMetrics</a:t>
            </a:r>
            <a:r>
              <a:rPr lang="uk-UA" dirty="0"/>
              <a:t> звичайно є можливість реалізувати власні метрики.</a:t>
            </a:r>
          </a:p>
          <a:p>
            <a:r>
              <a:rPr lang="uk-UA" dirty="0"/>
              <a:t>Для цього необхідно</a:t>
            </a:r>
          </a:p>
          <a:p>
            <a:pPr marL="228600" indent="-228600">
              <a:buAutoNum type="arabicPeriod"/>
            </a:pPr>
            <a:r>
              <a:rPr lang="uk-UA" dirty="0"/>
              <a:t>зарезолвити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uk-UA" dirty="0"/>
              <a:t>Створити власну метрику</a:t>
            </a:r>
          </a:p>
          <a:p>
            <a:pPr marL="228600" indent="-228600">
              <a:buAutoNum type="arabicPeriod"/>
            </a:pPr>
            <a:r>
              <a:rPr lang="uk-UA" dirty="0"/>
              <a:t>Періодично передавати значення.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відображення хелс та й усіх інших метрик використовуємо </a:t>
            </a:r>
            <a:r>
              <a:rPr lang="en-US" dirty="0"/>
              <a:t>TIG-stack</a:t>
            </a:r>
            <a:r>
              <a:rPr lang="uk-UA" dirty="0"/>
              <a:t>.</a:t>
            </a:r>
          </a:p>
          <a:p>
            <a:r>
              <a:rPr lang="uk-UA" dirty="0"/>
              <a:t>Який складається із Телеграфу, ІнфлюксДБ і Графани.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Телеграф збирає дані, передає у базу даних Інфлюкс, Графана читає із інфлюкса.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Телеграф це агент написати на Гоу для збору, обробки, агрегації і запису метрик.</a:t>
            </a:r>
          </a:p>
          <a:p>
            <a:r>
              <a:rPr lang="uk-UA" dirty="0"/>
              <a:t>Він керується плагінами і використовує 4 типи різних плагінів.</a:t>
            </a:r>
          </a:p>
          <a:p>
            <a:r>
              <a:rPr lang="uk-UA" dirty="0"/>
              <a:t>Для введення, обробки(відфільтрувати, трансформувати), агрегування(мін, макс, кількість ітд) та виведення.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Інфлюкс Дб це база даних часових рядів. </a:t>
            </a:r>
          </a:p>
          <a:p>
            <a:r>
              <a:rPr lang="uk-UA" dirty="0"/>
              <a:t>Вона оптимізована для зберігання часових рядів через пов'язані пари часу та значення.</a:t>
            </a:r>
          </a:p>
          <a:p>
            <a:r>
              <a:rPr lang="uk-UA" dirty="0"/>
              <a:t>Легко маштабується та містить спеціалізований </a:t>
            </a:r>
            <a:r>
              <a:rPr lang="en-US" dirty="0"/>
              <a:t>API </a:t>
            </a:r>
            <a:r>
              <a:rPr lang="uk-UA" dirty="0"/>
              <a:t>для агрегування та вибірки такий даних.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Графана це рішення для візуалізації та дослідження даних.</a:t>
            </a:r>
          </a:p>
          <a:p>
            <a:r>
              <a:rPr lang="uk-UA" dirty="0"/>
              <a:t>Дає змогу створювати графіки та дешборди на основі даних із різноманітних джерел.</a:t>
            </a:r>
          </a:p>
          <a:p>
            <a:r>
              <a:rPr lang="uk-UA" dirty="0"/>
              <a:t>інлюксДб, прометеус, еластік ітд.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відображення хелс та й усіх інших метрик також можна використовувати </a:t>
            </a:r>
            <a:r>
              <a:rPr lang="en-US" dirty="0"/>
              <a:t>TICK-stack</a:t>
            </a:r>
            <a:r>
              <a:rPr lang="uk-UA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Який побуваний на продуктах платформи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InfluxData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Хронограф – спеціалізоване рішення для дослідження та візуалізації ІнлюксДб даних.</a:t>
            </a:r>
          </a:p>
          <a:p>
            <a:r>
              <a:rPr lang="uk-UA" dirty="0"/>
              <a:t>Зручне рішення для швидкого старту оскільки містить наперед визначені дешборди та зручний інтерфейс для ІнлюксДб.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Хелс чек це швидка перевірка стану системи</a:t>
            </a:r>
          </a:p>
          <a:p>
            <a:r>
              <a:rPr lang="uk-UA" dirty="0"/>
              <a:t>Це швидкі індикатори які дають невеличку порцію інформації про стан системи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Процедура хелс чеку повинна виконуватись досить швидко не більше 30 секунд та не завантажувати систему.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Найбільш популярним типом хелс чеку є перевірка зєднання між компонентами в системі.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r>
              <a:rPr lang="uk-UA" dirty="0"/>
              <a:t>Якщо ж нам потрібно зберегти історію здоровя системи – тоді це вже завдання для системи моніторингу здоровя.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3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Капасітор – це спеціалізоване рішення для обробки даних.</a:t>
            </a:r>
          </a:p>
          <a:p>
            <a:r>
              <a:rPr lang="uk-UA" dirty="0"/>
              <a:t>Часто використовується разом із </a:t>
            </a:r>
            <a:r>
              <a:rPr lang="en-US" dirty="0"/>
              <a:t>TIG </a:t>
            </a:r>
            <a:r>
              <a:rPr lang="uk-UA" dirty="0"/>
              <a:t>стеком для налаштування нотифікацій у випадку коли значення метрик почнуть виходити за задані рамки.</a:t>
            </a:r>
          </a:p>
          <a:p>
            <a:r>
              <a:rPr lang="uk-UA" dirty="0"/>
              <a:t>Працює із </a:t>
            </a:r>
            <a:r>
              <a:rPr lang="en-US" sz="1200" dirty="0" err="1"/>
              <a:t>InfluxDB</a:t>
            </a:r>
            <a:r>
              <a:rPr lang="uk-UA" sz="1200" dirty="0"/>
              <a:t>.</a:t>
            </a:r>
            <a:endParaRPr lang="uk-UA" dirty="0"/>
          </a:p>
          <a:p>
            <a:r>
              <a:rPr lang="uk-UA" dirty="0"/>
              <a:t>Має можливість надсилання нотифікацій різними каналами.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3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Хелс моніториг це активності направлені на утримання системи і робочому стані, </a:t>
            </a:r>
          </a:p>
          <a:p>
            <a:r>
              <a:rPr lang="uk-UA" dirty="0"/>
              <a:t>В найпростішому випадка це може бути просто спостерігання за поточним станом працездатності системи</a:t>
            </a:r>
          </a:p>
          <a:p>
            <a:r>
              <a:rPr lang="uk-UA" dirty="0"/>
              <a:t>Та прийняття певних рішень колись система виходить із нормального стану.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Зі слайду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en-US" dirty="0"/>
              <a:t>ASP.NET Core </a:t>
            </a:r>
            <a:r>
              <a:rPr lang="uk-UA" dirty="0"/>
              <a:t>є можливість прямо у </a:t>
            </a:r>
            <a:r>
              <a:rPr lang="en-US" sz="1200" dirty="0"/>
              <a:t>Startup class</a:t>
            </a:r>
            <a:r>
              <a:rPr lang="uk-UA" sz="1200" dirty="0"/>
              <a:t> додати додаткові перевірки стану системи.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Також щоб додати власний хелс чек можна реалізувати інтерфейс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r>
              <a:rPr kumimoji="0" lang="uk-UA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 який містить метод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uk-UA" altLang="en-US" sz="12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, та підключити його до загальної перевірки.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Також є можливість використати готові пакети із хелсчеками для багатьох популярних сервісів.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Інформація про стан системи передається у систему моніторингу і вигляді метрик.</a:t>
            </a:r>
          </a:p>
          <a:p>
            <a:r>
              <a:rPr lang="uk-UA" dirty="0"/>
              <a:t>Метрика, це певне число яке несе якусь інформацію про роботу системи.</a:t>
            </a:r>
          </a:p>
          <a:p>
            <a:r>
              <a:rPr lang="uk-UA" dirty="0"/>
              <a:t>У цьому випадку метрикою буде величина яка описує те, як система функціонує.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9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 даній презентації та демо для генерування та передавання хелс метрик використовуємо відкриту бібліотеку </a:t>
            </a:r>
            <a:r>
              <a:rPr lang="en-US" dirty="0" err="1"/>
              <a:t>AppMetrics</a:t>
            </a:r>
            <a:r>
              <a:rPr lang="uk-UA" dirty="0"/>
              <a:t>.</a:t>
            </a:r>
          </a:p>
          <a:p>
            <a:r>
              <a:rPr lang="uk-UA" dirty="0"/>
              <a:t>Особливостями цієї бібліотеки є те, що вона</a:t>
            </a:r>
          </a:p>
          <a:p>
            <a:pPr marL="171450" indent="-171450">
              <a:buFontTx/>
              <a:buChar char="-"/>
            </a:pPr>
            <a:r>
              <a:rPr lang="uk-UA" dirty="0"/>
              <a:t>підтримує різні типи метрик (частота запитів, кількість логінів, час виклику сервісу, кількість використовуваної памяті ітд)</a:t>
            </a:r>
          </a:p>
          <a:p>
            <a:pPr marL="171450" indent="-171450">
              <a:buFontTx/>
              <a:buChar char="-"/>
            </a:pPr>
            <a:r>
              <a:rPr lang="uk-UA" dirty="0"/>
              <a:t>містить вбудоване </a:t>
            </a:r>
            <a:r>
              <a:rPr lang="en-US" dirty="0" err="1"/>
              <a:t>middlware</a:t>
            </a:r>
            <a:r>
              <a:rPr lang="en-US" dirty="0"/>
              <a:t> </a:t>
            </a:r>
            <a:r>
              <a:rPr lang="uk-UA" dirty="0"/>
              <a:t>яке може генерувати </a:t>
            </a:r>
            <a:r>
              <a:rPr lang="en-US" dirty="0"/>
              <a:t>out of box </a:t>
            </a:r>
            <a:r>
              <a:rPr lang="uk-UA" dirty="0"/>
              <a:t>метрики такі як статистика </a:t>
            </a:r>
            <a:r>
              <a:rPr lang="en-US" dirty="0"/>
              <a:t>http </a:t>
            </a:r>
            <a:r>
              <a:rPr lang="uk-UA" dirty="0"/>
              <a:t>запитів, </a:t>
            </a:r>
            <a:r>
              <a:rPr lang="en-US" dirty="0" err="1"/>
              <a:t>Apdex</a:t>
            </a:r>
            <a:r>
              <a:rPr lang="en-US" dirty="0"/>
              <a:t> </a:t>
            </a:r>
            <a:r>
              <a:rPr lang="uk-UA" dirty="0"/>
              <a:t>статистика для веб додатку</a:t>
            </a:r>
          </a:p>
          <a:p>
            <a:pPr marL="171450" indent="-171450">
              <a:buFontTx/>
              <a:buChar char="-"/>
            </a:pPr>
            <a:r>
              <a:rPr lang="uk-UA" dirty="0"/>
              <a:t>Та ін.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github.com/influxdata/telegraf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www.influxdata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fluxdata/telegraf#output-plugins" TargetMode="External"/><Relationship Id="rId3" Type="http://schemas.openxmlformats.org/officeDocument/2006/relationships/hyperlink" Target="https://github.com/influxdata/telegraf" TargetMode="External"/><Relationship Id="rId7" Type="http://schemas.openxmlformats.org/officeDocument/2006/relationships/hyperlink" Target="https://github.com/influxdata/telegraf#aggregator-plugi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influxdata/telegraf#processor-plugins" TargetMode="External"/><Relationship Id="rId5" Type="http://schemas.openxmlformats.org/officeDocument/2006/relationships/hyperlink" Target="https://github.com/influxdata/telegraf#input-plugins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hyperlink" Target="https://github.com/influxdata/influxd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5" Type="http://schemas.openxmlformats.org/officeDocument/2006/relationships/image" Target="../media/image17.jpeg"/><Relationship Id="rId4" Type="http://schemas.openxmlformats.org/officeDocument/2006/relationships/hyperlink" Target="https://github.com/grafana/grafan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time-series-platform/chronograf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time-series-platform/kapacito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dex.org/overview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761938"/>
            <a:ext cx="11062699" cy="2549834"/>
          </a:xfrm>
        </p:spPr>
        <p:txBody>
          <a:bodyPr/>
          <a:lstStyle/>
          <a:p>
            <a:r>
              <a:rPr lang="en-US" dirty="0"/>
              <a:t>Health monitoring of ASP.NET Core Web API app using </a:t>
            </a:r>
            <a:r>
              <a:rPr lang="en-US" dirty="0" err="1"/>
              <a:t>AppMetrics</a:t>
            </a:r>
            <a:r>
              <a:rPr lang="en-US" dirty="0"/>
              <a:t>, 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grafana</a:t>
            </a:r>
            <a:r>
              <a:rPr lang="en-US" dirty="0"/>
              <a:t> in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55" y="4168385"/>
            <a:ext cx="9860611" cy="1165866"/>
          </a:xfrm>
        </p:spPr>
        <p:txBody>
          <a:bodyPr/>
          <a:lstStyle/>
          <a:p>
            <a:r>
              <a:rPr lang="en-US" dirty="0"/>
              <a:t>Oleksandr Dudnyk</a:t>
            </a:r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structure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E5DC7-0970-4414-A447-A5CF94167BC5}"/>
              </a:ext>
            </a:extLst>
          </p:cNvPr>
          <p:cNvSpPr/>
          <p:nvPr/>
        </p:nvSpPr>
        <p:spPr>
          <a:xfrm>
            <a:off x="3348037" y="1586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TIMESTAMP: 637094205719994799</a:t>
            </a:r>
          </a:p>
          <a:p>
            <a:r>
              <a:rPr lang="en-US" dirty="0"/>
              <a:t># MEASUREMENT: [</a:t>
            </a:r>
            <a:r>
              <a:rPr lang="en-US" dirty="0" err="1"/>
              <a:t>Application.HttpRequests</a:t>
            </a:r>
            <a:r>
              <a:rPr lang="en-US" dirty="0"/>
              <a:t>] </a:t>
            </a:r>
            <a:r>
              <a:rPr lang="en-US" dirty="0" err="1"/>
              <a:t>Apdex</a:t>
            </a:r>
            <a:endParaRPr lang="en-US" dirty="0"/>
          </a:p>
          <a:p>
            <a:r>
              <a:rPr lang="en-US" dirty="0"/>
              <a:t># TAGS:</a:t>
            </a:r>
          </a:p>
          <a:p>
            <a:r>
              <a:rPr lang="en-US" dirty="0"/>
              <a:t>                 server = EPUAVINW0417</a:t>
            </a:r>
          </a:p>
          <a:p>
            <a:r>
              <a:rPr lang="en-US" dirty="0"/>
              <a:t>                    app = WebApplication2</a:t>
            </a:r>
          </a:p>
          <a:p>
            <a:r>
              <a:rPr lang="en-US" dirty="0"/>
              <a:t>                    env = development</a:t>
            </a:r>
          </a:p>
          <a:p>
            <a:r>
              <a:rPr lang="en-US" dirty="0"/>
              <a:t>                  </a:t>
            </a:r>
            <a:r>
              <a:rPr lang="en-US" dirty="0" err="1"/>
              <a:t>mtype</a:t>
            </a:r>
            <a:r>
              <a:rPr lang="en-US" dirty="0"/>
              <a:t> = </a:t>
            </a:r>
            <a:r>
              <a:rPr lang="en-US" dirty="0" err="1"/>
              <a:t>apdex</a:t>
            </a:r>
            <a:endParaRPr lang="en-US" dirty="0"/>
          </a:p>
          <a:p>
            <a:r>
              <a:rPr lang="en-US" dirty="0"/>
              <a:t>                   unit = result</a:t>
            </a:r>
          </a:p>
          <a:p>
            <a:r>
              <a:rPr lang="en-US" dirty="0"/>
              <a:t># FIELDS:</a:t>
            </a:r>
          </a:p>
          <a:p>
            <a:r>
              <a:rPr lang="en-US" dirty="0"/>
              <a:t>                samples = 0</a:t>
            </a:r>
          </a:p>
          <a:p>
            <a:r>
              <a:rPr lang="en-US" dirty="0"/>
              <a:t>                  score = 1</a:t>
            </a:r>
          </a:p>
          <a:p>
            <a:r>
              <a:rPr lang="en-US" dirty="0"/>
              <a:t>              satisfied = 0</a:t>
            </a:r>
          </a:p>
          <a:p>
            <a:r>
              <a:rPr lang="en-US" dirty="0"/>
              <a:t>             tolerating = 0</a:t>
            </a:r>
          </a:p>
          <a:p>
            <a:r>
              <a:rPr lang="en-US" dirty="0"/>
              <a:t>            frustrating = 0</a:t>
            </a:r>
          </a:p>
        </p:txBody>
      </p:sp>
    </p:spTree>
    <p:extLst>
      <p:ext uri="{BB962C8B-B14F-4D97-AF65-F5344CB8AC3E}">
        <p14:creationId xmlns:p14="http://schemas.microsoft.com/office/powerpoint/2010/main" val="10836253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432F2332-A9B0-4B0A-8637-2B95771E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32" y="3045191"/>
            <a:ext cx="5369075" cy="2205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Task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PublishAsync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report,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(var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report.Entries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	//report metric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Task.CompletedTask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</a:t>
            </a:r>
            <a:endParaRPr lang="en-US" sz="1500" dirty="0">
              <a:latin typeface="inheri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of health metrics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3BCE-8E39-4D0D-8EA7-819ED88DD62E}"/>
              </a:ext>
            </a:extLst>
          </p:cNvPr>
          <p:cNvSpPr txBox="1">
            <a:spLocks/>
          </p:cNvSpPr>
          <p:nvPr/>
        </p:nvSpPr>
        <p:spPr>
          <a:xfrm>
            <a:off x="537832" y="1133656"/>
            <a:ext cx="11654168" cy="12507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(Body)"/>
              </a:rPr>
              <a:t>If </a:t>
            </a:r>
            <a:r>
              <a:rPr lang="en-US" sz="2400" b="1" dirty="0" err="1">
                <a:latin typeface="Segoe UI (Body)"/>
              </a:rPr>
              <a:t>IHealthCheckPublisher</a:t>
            </a:r>
            <a:r>
              <a:rPr lang="en-US" sz="2400" dirty="0">
                <a:latin typeface="Segoe UI (Body)"/>
              </a:rPr>
              <a:t> is added to the service container,  health check system periodically executes your health checks and calls </a:t>
            </a:r>
            <a:r>
              <a:rPr lang="en-US" sz="2400" b="1" dirty="0" err="1">
                <a:latin typeface="Segoe UI (Body)"/>
              </a:rPr>
              <a:t>PublishAsync</a:t>
            </a:r>
            <a:r>
              <a:rPr lang="en-US" sz="2400" dirty="0">
                <a:latin typeface="Segoe UI (Body)"/>
              </a:rPr>
              <a:t> with the result</a:t>
            </a:r>
            <a:endParaRPr lang="uk-UA" sz="24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uk-UA" sz="24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(Body)"/>
              </a:rPr>
              <a:t>We can implement our own metrics and </a:t>
            </a:r>
            <a:r>
              <a:rPr lang="en-US" sz="2400" b="1" dirty="0" err="1">
                <a:latin typeface="Segoe UI (Body)"/>
              </a:rPr>
              <a:t>IHealthCheckPublisher</a:t>
            </a:r>
            <a:r>
              <a:rPr lang="en-US" sz="2400" dirty="0">
                <a:latin typeface="Segoe UI (Body)"/>
              </a:rPr>
              <a:t> or to you  use provided by </a:t>
            </a:r>
            <a:r>
              <a:rPr lang="en-US" sz="2400" dirty="0" err="1">
                <a:latin typeface="Segoe UI (Body)"/>
              </a:rPr>
              <a:t>AppMetrics</a:t>
            </a:r>
            <a:r>
              <a:rPr lang="en-US" sz="2400" dirty="0">
                <a:latin typeface="Segoe UI (Body)"/>
              </a:rPr>
              <a:t> – </a:t>
            </a:r>
            <a:r>
              <a:rPr lang="en-US" sz="2400" b="1" dirty="0" err="1">
                <a:latin typeface="Segoe UI (Body)"/>
              </a:rPr>
              <a:t>AppMetricsHealthCheckPublisher</a:t>
            </a:r>
            <a:endParaRPr lang="en-US" sz="2400" b="1" dirty="0">
              <a:latin typeface="Segoe UI (Body)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7286041-B8C4-4FE3-89B0-53E05396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987" y="3397116"/>
            <a:ext cx="7017413" cy="2436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services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.Configure&lt;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HealthCheckPublisherOptions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&gt;(options =&gt; { 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options.Delay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 =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TimeSpan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.FromSeconds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(10); })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AddSingleton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IHealthCheckPublisher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,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AppMetricsHealthCheckPublisher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endParaRPr lang="en-US" alt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B482C05-02CF-4C8A-869A-D5C93217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32" y="5181873"/>
            <a:ext cx="5758405" cy="1513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inherit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HealthStatus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endParaRPr lang="en-US" sz="1500" dirty="0">
              <a:solidFill>
                <a:srgbClr val="000000"/>
              </a:solidFill>
              <a:latin typeface="inherit"/>
            </a:endParaRP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Name = 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inherit"/>
              </a:rPr>
              <a:t>health.status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,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MeasurementUnit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Unit.Custom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"Health Status"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};</a:t>
            </a:r>
            <a:endParaRPr lang="en-US" sz="1500" dirty="0"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22902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2EF98-CCE6-41C2-8902-5BB1A50B03AB}"/>
              </a:ext>
            </a:extLst>
          </p:cNvPr>
          <p:cNvSpPr/>
          <p:nvPr/>
        </p:nvSpPr>
        <p:spPr>
          <a:xfrm>
            <a:off x="-389054" y="1377531"/>
            <a:ext cx="6242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MetricsAdapter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metrics)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_metrics = 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9DD0A-65E9-4196-91A4-1BFAFB231B3B}"/>
              </a:ext>
            </a:extLst>
          </p:cNvPr>
          <p:cNvSpPr/>
          <p:nvPr/>
        </p:nvSpPr>
        <p:spPr>
          <a:xfrm>
            <a:off x="5853683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Unit.Calls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"Operations Meter"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8E3D6-B216-4847-B54D-FCA9A914D67D}"/>
              </a:ext>
            </a:extLst>
          </p:cNvPr>
          <p:cNvSpPr/>
          <p:nvPr/>
        </p:nvSpPr>
        <p:spPr>
          <a:xfrm>
            <a:off x="794657" y="5111137"/>
            <a:ext cx="977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metrics.Measure.Meter.Mark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MetricTags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590E2F-AFF0-44A9-A43B-EF19DECE7142}"/>
              </a:ext>
            </a:extLst>
          </p:cNvPr>
          <p:cNvCxnSpPr/>
          <p:nvPr/>
        </p:nvCxnSpPr>
        <p:spPr>
          <a:xfrm>
            <a:off x="4278086" y="2551837"/>
            <a:ext cx="1240971" cy="4961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080CC-23BD-4094-AABE-8A5CBCA84F94}"/>
              </a:ext>
            </a:extLst>
          </p:cNvPr>
          <p:cNvCxnSpPr/>
          <p:nvPr/>
        </p:nvCxnSpPr>
        <p:spPr>
          <a:xfrm flipH="1">
            <a:off x="5497286" y="4096168"/>
            <a:ext cx="1001485" cy="8625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40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994455-0773-4DAF-B2AF-3EDEA69BD7C2}"/>
              </a:ext>
            </a:extLst>
          </p:cNvPr>
          <p:cNvSpPr txBox="1">
            <a:spLocks/>
          </p:cNvSpPr>
          <p:nvPr/>
        </p:nvSpPr>
        <p:spPr>
          <a:xfrm>
            <a:off x="953596" y="1585876"/>
            <a:ext cx="10558040" cy="174763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/>
            <a:r>
              <a:rPr lang="en-US" sz="3000" b="1" dirty="0" err="1">
                <a:latin typeface="Segoe UI (Body)"/>
                <a:hlinkClick r:id="rId3" tooltip="Telegraf @ github"/>
              </a:rPr>
              <a:t>Telegraf</a:t>
            </a:r>
            <a:r>
              <a:rPr lang="en-US" sz="3000" dirty="0">
                <a:latin typeface="Segoe UI (Body)"/>
              </a:rPr>
              <a:t> – data collector, reports to </a:t>
            </a:r>
            <a:r>
              <a:rPr lang="en-US" sz="3000" dirty="0" err="1">
                <a:latin typeface="Segoe UI (Body)"/>
              </a:rPr>
              <a:t>Influxdb</a:t>
            </a:r>
            <a:endParaRPr lang="en-US" sz="3000" dirty="0">
              <a:latin typeface="Segoe UI (Body)"/>
            </a:endParaRPr>
          </a:p>
          <a:p>
            <a:pPr fontAlgn="base"/>
            <a:endParaRPr lang="en-US" sz="3000" dirty="0">
              <a:latin typeface="Segoe UI (Body)"/>
            </a:endParaRPr>
          </a:p>
          <a:p>
            <a:pPr fontAlgn="base"/>
            <a:r>
              <a:rPr lang="en-US" sz="3000" b="1" dirty="0">
                <a:latin typeface="Segoe UI (Body)"/>
                <a:hlinkClick r:id="rId4" tooltip="InfluxDB homepage"/>
              </a:rPr>
              <a:t>InfluxDB</a:t>
            </a:r>
            <a:r>
              <a:rPr lang="en-US" sz="3000" dirty="0">
                <a:latin typeface="Segoe UI (Body)"/>
              </a:rPr>
              <a:t> – time series database, easy to use and </a:t>
            </a:r>
            <a:r>
              <a:rPr lang="en-US" sz="3000" dirty="0" err="1">
                <a:latin typeface="Segoe UI (Body)"/>
              </a:rPr>
              <a:t>intergrate</a:t>
            </a:r>
            <a:endParaRPr lang="en-US" sz="3000" dirty="0">
              <a:latin typeface="Segoe UI (Body)"/>
            </a:endParaRPr>
          </a:p>
          <a:p>
            <a:pPr fontAlgn="base"/>
            <a:endParaRPr lang="en-US" sz="3000" dirty="0">
              <a:latin typeface="Segoe UI (Body)"/>
            </a:endParaRPr>
          </a:p>
          <a:p>
            <a:pPr fontAlgn="base"/>
            <a:r>
              <a:rPr lang="en-US" sz="3000" b="1" dirty="0">
                <a:latin typeface="Segoe UI (Body)"/>
                <a:hlinkClick r:id="rId5" tooltip="Grafana homepage"/>
              </a:rPr>
              <a:t>Grafana</a:t>
            </a:r>
            <a:r>
              <a:rPr lang="en-US" sz="3000" dirty="0">
                <a:latin typeface="Segoe UI (Body)"/>
              </a:rPr>
              <a:t> – web based reporting solution, reads data from Influxdb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71AB35-79F0-4644-B08D-C7D0B0E1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84" y="353993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артинки по запросу influxdb">
            <a:extLst>
              <a:ext uri="{FF2B5EF4-FFF2-40B4-BE49-F238E27FC236}">
                <a16:creationId xmlns:a16="http://schemas.microsoft.com/office/drawing/2014/main" id="{52DD41BC-2AB9-462C-9E05-26460968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67" y="212839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Картинки по запросу grafana">
            <a:extLst>
              <a:ext uri="{FF2B5EF4-FFF2-40B4-BE49-F238E27FC236}">
                <a16:creationId xmlns:a16="http://schemas.microsoft.com/office/drawing/2014/main" id="{0330A769-F521-40BB-98C7-9412B63F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17" y="453135"/>
            <a:ext cx="750741" cy="7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746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BA47A-C7CF-4CE9-A6CF-85484B75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79" y="1377531"/>
            <a:ext cx="8331241" cy="4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376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3" tooltip="Telegraf @ github"/>
              </a:rPr>
              <a:t>Telegraf</a:t>
            </a:r>
            <a:r>
              <a:rPr lang="en-US" dirty="0"/>
              <a:t> – data collector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E6749B-46AF-4962-96B8-C3E5ABE1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14" y="5790501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8CD4A-34F3-4FFB-AF66-FC0B455B778B}"/>
              </a:ext>
            </a:extLst>
          </p:cNvPr>
          <p:cNvSpPr/>
          <p:nvPr/>
        </p:nvSpPr>
        <p:spPr>
          <a:xfrm>
            <a:off x="680859" y="1377531"/>
            <a:ext cx="104655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telegraf</a:t>
            </a:r>
            <a:r>
              <a:rPr lang="en-US" sz="2500" dirty="0"/>
              <a:t> is an agent for collecting, processing, aggregating, and writing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plugin-driven and has the concept of 4 distinct plugin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5"/>
              </a:rPr>
              <a:t>Input Plugins</a:t>
            </a:r>
            <a:r>
              <a:rPr lang="en-US" sz="2500" dirty="0"/>
              <a:t> collect metrics from the system, services, or 3rd party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6"/>
              </a:rPr>
              <a:t>Processor Plugins</a:t>
            </a:r>
            <a:r>
              <a:rPr lang="en-US" sz="2500" dirty="0"/>
              <a:t> transform, decorate, and/or filter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7"/>
              </a:rPr>
              <a:t>Aggregator Plugins</a:t>
            </a:r>
            <a:r>
              <a:rPr lang="en-US" sz="2500" dirty="0"/>
              <a:t> create aggregate metrics (e.g. mean, min, max, quantiles,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8"/>
              </a:rPr>
              <a:t>Output Plugins</a:t>
            </a:r>
            <a:r>
              <a:rPr lang="en-US" sz="2500" dirty="0"/>
              <a:t> write metrics to various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written in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https://github.com/influxdata/telegraf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12722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3" tooltip="InfluxDB homepage"/>
              </a:rPr>
              <a:t>InfluxDB</a:t>
            </a:r>
            <a:r>
              <a:rPr lang="en-US" dirty="0"/>
              <a:t> – time series database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easy to use and </a:t>
            </a:r>
            <a:r>
              <a:rPr lang="en-US" sz="2500" dirty="0" err="1">
                <a:latin typeface="Segoe UI (Body)"/>
              </a:rPr>
              <a:t>intergrate</a:t>
            </a: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scalable database for metrics, events and real-time analytics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written specifically for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simple, high performing write and query HTTP APIs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expressive SQL-like query language tailored to easily query aggregated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  <a:hlinkClick r:id="rId4"/>
              </a:rPr>
              <a:t>https://github.com/influxdata/influxdb</a:t>
            </a:r>
            <a:endParaRPr lang="en-US" sz="2500" dirty="0">
              <a:latin typeface="Segoe UI (Body)"/>
            </a:endParaRPr>
          </a:p>
        </p:txBody>
      </p:sp>
      <p:pic>
        <p:nvPicPr>
          <p:cNvPr id="4098" name="Picture 2" descr="Картинки по запросу influxdb">
            <a:extLst>
              <a:ext uri="{FF2B5EF4-FFF2-40B4-BE49-F238E27FC236}">
                <a16:creationId xmlns:a16="http://schemas.microsoft.com/office/drawing/2014/main" id="{A2283A21-144D-4DD5-A7BD-2091D701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6" y="5579141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5F890-2D68-460C-81D3-E8369474A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615" y="3566675"/>
            <a:ext cx="6628233" cy="12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4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3" tooltip="Grafana homepage"/>
              </a:rPr>
              <a:t>Grafana</a:t>
            </a:r>
            <a:r>
              <a:rPr lang="en-US" dirty="0"/>
              <a:t> – web based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432120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data visualization and exploration tool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lets you create graphs and dashboards based on data from various data sources: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InfluxDB</a:t>
            </a:r>
            <a:endParaRPr lang="en-US" sz="2500" spc="-10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(Body)"/>
              <a:cs typeface="Segoe UI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Prometheus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Elasticsearch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Cloudwatch</a:t>
            </a: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Etc.</a:t>
            </a: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uk-UA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  <a:hlinkClick r:id="rId4"/>
              </a:rPr>
              <a:t>https://github.com/grafana/grafana</a:t>
            </a:r>
            <a:endParaRPr lang="en-US" sz="25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</p:txBody>
      </p:sp>
      <p:pic>
        <p:nvPicPr>
          <p:cNvPr id="3074" name="Picture 2" descr="Картинки по запросу grafana">
            <a:extLst>
              <a:ext uri="{FF2B5EF4-FFF2-40B4-BE49-F238E27FC236}">
                <a16:creationId xmlns:a16="http://schemas.microsoft.com/office/drawing/2014/main" id="{2D82E3C7-C821-4C01-AA77-A1C57032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75" y="6021995"/>
            <a:ext cx="626105" cy="6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grafana">
            <a:extLst>
              <a:ext uri="{FF2B5EF4-FFF2-40B4-BE49-F238E27FC236}">
                <a16:creationId xmlns:a16="http://schemas.microsoft.com/office/drawing/2014/main" id="{BC1005B9-ADA8-4B91-949F-548846CB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60" y="2336721"/>
            <a:ext cx="5604783" cy="34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218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TICK-stack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TIG stack with kapacitor and chronograf">
            <a:extLst>
              <a:ext uri="{FF2B5EF4-FFF2-40B4-BE49-F238E27FC236}">
                <a16:creationId xmlns:a16="http://schemas.microsoft.com/office/drawing/2014/main" id="{BCDA6E57-F61F-4F2B-90FF-0E430340A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50" y="289511"/>
            <a:ext cx="7951677" cy="63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532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3"/>
              </a:rPr>
              <a:t>Chronograf</a:t>
            </a:r>
            <a:r>
              <a:rPr lang="en-US" dirty="0"/>
              <a:t> –admin and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better at data exploration and understanding schemas for </a:t>
            </a:r>
            <a:r>
              <a:rPr lang="en-US" sz="3000" dirty="0" err="1">
                <a:latin typeface="Segoe UI (Body)"/>
              </a:rPr>
              <a:t>InfluxDB</a:t>
            </a:r>
            <a:r>
              <a:rPr lang="en-US" sz="3000" dirty="0">
                <a:latin typeface="Segoe UI (Body)"/>
              </a:rPr>
              <a:t>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offers a complete dashboarding solution for visualizing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over 20 pre-canned dashboards are available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administrative tool for all your </a:t>
            </a:r>
            <a:r>
              <a:rPr lang="en-US" sz="3000" dirty="0" err="1">
                <a:latin typeface="Segoe UI (Body)"/>
              </a:rPr>
              <a:t>InfluxData</a:t>
            </a:r>
            <a:r>
              <a:rPr lang="en-US" sz="3000" dirty="0">
                <a:latin typeface="Segoe UI (Body)"/>
              </a:rPr>
              <a:t> deployments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user interface for Kapacitor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Segoe UI (Body)"/>
              </a:rPr>
              <a:t>limitted</a:t>
            </a:r>
            <a:r>
              <a:rPr lang="en-US" sz="3000" dirty="0">
                <a:latin typeface="Segoe UI (Body)"/>
              </a:rPr>
              <a:t> to </a:t>
            </a:r>
            <a:r>
              <a:rPr lang="en-US" sz="3000" dirty="0" err="1">
                <a:latin typeface="Segoe UI (Body)"/>
              </a:rPr>
              <a:t>InfluxDB</a:t>
            </a:r>
            <a:r>
              <a:rPr lang="en-US" sz="3000" dirty="0">
                <a:latin typeface="Segoe UI (Body)"/>
              </a:rPr>
              <a:t> 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written in Go and React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771E5C-9B02-49E8-8255-F4D34103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829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811064" y="1143072"/>
            <a:ext cx="11111696" cy="45718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quick check for system health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(Body)"/>
              </a:rPr>
              <a:t>health check is indicator giving brief information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health checks are small and fast ones that doesn’t put much load to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health check that takes 30 seconds is clear indication that something is terribly wrong with implementation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most popular health checks are checking if connection to some external system works</a:t>
            </a:r>
          </a:p>
        </p:txBody>
      </p:sp>
    </p:spTree>
    <p:extLst>
      <p:ext uri="{BB962C8B-B14F-4D97-AF65-F5344CB8AC3E}">
        <p14:creationId xmlns:p14="http://schemas.microsoft.com/office/powerpoint/2010/main" val="3350445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3"/>
              </a:rPr>
              <a:t>Kapacitor</a:t>
            </a:r>
            <a:r>
              <a:rPr lang="en-US" dirty="0"/>
              <a:t> – data processing engine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163915" y="1200945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(Body)"/>
              </a:rPr>
              <a:t>For processing, monitoring, and alerting on time series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(Body)"/>
              </a:rPr>
              <a:t>Query data from </a:t>
            </a:r>
            <a:r>
              <a:rPr lang="en-US" sz="2800" dirty="0" err="1">
                <a:latin typeface="Segoe UI (Body)"/>
              </a:rPr>
              <a:t>InfluxDB</a:t>
            </a:r>
            <a:r>
              <a:rPr lang="en-US" sz="2800" dirty="0">
                <a:latin typeface="Segoe UI (Body)"/>
              </a:rPr>
              <a:t> on a schedule, and receive data via the line protocol and any other method </a:t>
            </a:r>
            <a:r>
              <a:rPr lang="en-US" sz="2800" dirty="0" err="1">
                <a:latin typeface="Segoe UI (Body)"/>
              </a:rPr>
              <a:t>InfluxDB</a:t>
            </a:r>
            <a:r>
              <a:rPr lang="en-US" sz="2800" dirty="0">
                <a:latin typeface="Segoe UI (Body)"/>
              </a:rPr>
              <a:t> supports.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(Body)"/>
              </a:rPr>
              <a:t>Perform any transformation currently possible in </a:t>
            </a:r>
            <a:r>
              <a:rPr lang="en-US" sz="2800" dirty="0" err="1">
                <a:latin typeface="Segoe UI (Body)"/>
              </a:rPr>
              <a:t>InfluxQL</a:t>
            </a:r>
            <a:r>
              <a:rPr lang="en-US" sz="2800" dirty="0">
                <a:latin typeface="Segoe UI (Body)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(Body)"/>
              </a:rPr>
              <a:t>Store transformed data back in </a:t>
            </a:r>
            <a:r>
              <a:rPr lang="en-US" sz="2800" dirty="0" err="1">
                <a:latin typeface="Segoe UI (Body)"/>
              </a:rPr>
              <a:t>InfluxDB</a:t>
            </a:r>
            <a:r>
              <a:rPr lang="en-US" sz="2800" dirty="0">
                <a:latin typeface="Segoe UI (Body)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(Body)"/>
              </a:rPr>
              <a:t>Add custom user defined functions to detect anomalies.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(Body)"/>
              </a:rPr>
              <a:t>Integrate with HipChat, </a:t>
            </a:r>
            <a:r>
              <a:rPr lang="en-US" sz="2800" dirty="0" err="1">
                <a:latin typeface="Segoe UI (Body)"/>
              </a:rPr>
              <a:t>OpsGenie</a:t>
            </a:r>
            <a:r>
              <a:rPr lang="en-US" sz="2800" dirty="0">
                <a:latin typeface="Segoe UI (Body)"/>
              </a:rPr>
              <a:t>, </a:t>
            </a:r>
            <a:r>
              <a:rPr lang="en-US" sz="2800" dirty="0" err="1">
                <a:latin typeface="Segoe UI (Body)"/>
              </a:rPr>
              <a:t>Alerta</a:t>
            </a:r>
            <a:r>
              <a:rPr lang="en-US" sz="2800" dirty="0">
                <a:latin typeface="Segoe UI (Body)"/>
              </a:rPr>
              <a:t>, </a:t>
            </a:r>
            <a:r>
              <a:rPr lang="en-US" sz="2800" dirty="0" err="1">
                <a:latin typeface="Segoe UI (Body)"/>
              </a:rPr>
              <a:t>Sensu</a:t>
            </a:r>
            <a:r>
              <a:rPr lang="en-US" sz="2800" dirty="0">
                <a:latin typeface="Segoe UI (Body)"/>
              </a:rPr>
              <a:t>, PagerDuty, Slack, and more.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387575-4C0F-42B3-9333-10127C53D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233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53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278935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set of activities undertaken to maintain a system in operable condition and may be limited to an observation of current system states, with maintenance and repair being prompted by these observations.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process of requesting health status with given interval and log it to own data storage</a:t>
            </a:r>
          </a:p>
        </p:txBody>
      </p:sp>
    </p:spTree>
    <p:extLst>
      <p:ext uri="{BB962C8B-B14F-4D97-AF65-F5344CB8AC3E}">
        <p14:creationId xmlns:p14="http://schemas.microsoft.com/office/powerpoint/2010/main" val="212418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387752" y="1178284"/>
            <a:ext cx="11689728" cy="10855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available out-of-box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most primitive way to make it work is just to enable it in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729" y="2592481"/>
            <a:ext cx="5674751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54C2D-1DD5-4BFB-9D28-A14D0D9A5F8D}"/>
              </a:ext>
            </a:extLst>
          </p:cNvPr>
          <p:cNvSpPr/>
          <p:nvPr/>
        </p:nvSpPr>
        <p:spPr>
          <a:xfrm>
            <a:off x="540151" y="4848028"/>
            <a:ext cx="6890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444444"/>
                </a:solidFill>
                <a:latin typeface="Open Sans"/>
              </a:rPr>
              <a:t>ASP.NET Core supports </a:t>
            </a:r>
            <a:r>
              <a:rPr lang="en-US" sz="2200" dirty="0"/>
              <a:t>three possible statuses </a:t>
            </a:r>
            <a:r>
              <a:rPr lang="en-US" sz="2200" dirty="0">
                <a:solidFill>
                  <a:srgbClr val="444444"/>
                </a:solidFill>
                <a:latin typeface="Open Sans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succeeded with no errors and timeouts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Degraded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succeeded but it took too long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Unhealthy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failed or exception was thrown</a:t>
            </a:r>
            <a:endParaRPr lang="en-US" sz="2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3DD5AC-173D-4231-A5B0-E61A43B8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52" y="2452204"/>
            <a:ext cx="5674751" cy="206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IApplicationBuilder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IWebHostEnvironment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UseHealthChecks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"/health"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You can add inline health check directly to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31" y="3443193"/>
            <a:ext cx="7058628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C462E8-0B3A-47D1-B380-83816D55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43" y="1952259"/>
            <a:ext cx="7388506" cy="4744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=&gt;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Unhealthy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.RoundtripTime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100)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Degraded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07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there’s </a:t>
            </a:r>
            <a:r>
              <a:rPr lang="en-US" sz="3000" dirty="0" err="1"/>
              <a:t>IHealthCheck</a:t>
            </a:r>
            <a:r>
              <a:rPr lang="en-US" sz="3000" dirty="0"/>
              <a:t> interface we can use for this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116985F-2A72-47D9-B5E0-135CBA68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0" y="1952259"/>
            <a:ext cx="9277108" cy="3513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SendPingAsync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1F19FC-B31A-4614-B434-2CB970BA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452" y="2256473"/>
            <a:ext cx="5059627" cy="1744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19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03E78-815F-4282-BA45-4CAD0F2A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0" y="2025641"/>
            <a:ext cx="99441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356D0-87FB-4380-AB9D-6291E427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29" y="1043720"/>
            <a:ext cx="6142446" cy="56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929131" y="1516429"/>
            <a:ext cx="11111696" cy="191257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numbers that tell you important information about a process under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Segoe UI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Segoe UI (Body)"/>
              </a:rPr>
              <a:t>accurate measurements about how the process is functioning and provide base for you to suggest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6070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228148" y="920331"/>
            <a:ext cx="11384928" cy="549475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open-source and cross-platform .NET library used to record metrics within an application.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provides extensibility points to flush metrics to a repository at a specified interval to </a:t>
            </a:r>
            <a:r>
              <a:rPr lang="en-US" sz="2500" dirty="0" err="1">
                <a:latin typeface="Segoe UI (Body)"/>
              </a:rPr>
              <a:t>InfluxDB</a:t>
            </a:r>
            <a:r>
              <a:rPr lang="en-US" sz="2500" dirty="0">
                <a:latin typeface="Segoe UI (Body)"/>
              </a:rPr>
              <a:t>, Graphite, Elasticsearch </a:t>
            </a:r>
            <a:r>
              <a:rPr lang="en-US" sz="2500" dirty="0" err="1">
                <a:latin typeface="Segoe UI (Body)"/>
              </a:rPr>
              <a:t>etc</a:t>
            </a:r>
            <a:endParaRPr lang="en-US" sz="2500" dirty="0">
              <a:latin typeface="Segoe UI (Body)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provides various metric types to measure things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the rate of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counting the number of user logins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measure the time taken to execute a database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itchFamily="34" charset="0"/>
              </a:rPr>
              <a:t>measure the amount of free memory and so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spc="-10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(Body)"/>
              <a:cs typeface="Segoe UI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Segoe UI (Body)"/>
              </a:rPr>
              <a:t>metrics types supported: Gauges, Counters, Meters, Histograms and Timers and Application Performance Indexes </a:t>
            </a:r>
            <a:r>
              <a:rPr lang="en-US" sz="2500" u="sng" dirty="0" err="1">
                <a:latin typeface="Segoe UI (Body)"/>
                <a:hlinkClick r:id="rId3"/>
              </a:rPr>
              <a:t>Apdex</a:t>
            </a:r>
            <a:endParaRPr lang="en-US" sz="2500" u="sng" dirty="0">
              <a:latin typeface="Segoe UI (Body)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u="sng" dirty="0">
              <a:latin typeface="Segoe UI (Body)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Segoe UI (Body)"/>
            </a:endParaRPr>
          </a:p>
        </p:txBody>
      </p:sp>
      <p:pic>
        <p:nvPicPr>
          <p:cNvPr id="1026" name="Picture 2" descr="Картинки по запросу appmetrics base features">
            <a:extLst>
              <a:ext uri="{FF2B5EF4-FFF2-40B4-BE49-F238E27FC236}">
                <a16:creationId xmlns:a16="http://schemas.microsoft.com/office/drawing/2014/main" id="{552FCBCF-DC3B-4556-AB52-CB71DC68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481" y="4996118"/>
            <a:ext cx="1572371" cy="15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479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1437</Words>
  <Application>Microsoft Office PowerPoint</Application>
  <PresentationFormat>Widescreen</PresentationFormat>
  <Paragraphs>238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Abadi</vt:lpstr>
      <vt:lpstr>Arial</vt:lpstr>
      <vt:lpstr>Calibri</vt:lpstr>
      <vt:lpstr>Consolas</vt:lpstr>
      <vt:lpstr>inherit</vt:lpstr>
      <vt:lpstr>Open Sans</vt:lpstr>
      <vt:lpstr>Segoe UI</vt:lpstr>
      <vt:lpstr>Segoe UI (Body)</vt:lpstr>
      <vt:lpstr>Segoe UI Light</vt:lpstr>
      <vt:lpstr>Wingdings</vt:lpstr>
      <vt:lpstr>Dotnet_Template</vt:lpstr>
      <vt:lpstr>Health monitoring of ASP.NET Core Web API app using AppMetrics, telegraf, influxdb and grafana in docker</vt:lpstr>
      <vt:lpstr>Health checks</vt:lpstr>
      <vt:lpstr>Health monitoring</vt:lpstr>
      <vt:lpstr>Health checks in ASP.NET Core Web API</vt:lpstr>
      <vt:lpstr>Health checks in ASP.NET Core Web API</vt:lpstr>
      <vt:lpstr>Health checks in ASP.NET Core Web API</vt:lpstr>
      <vt:lpstr>Health checks in ASP.NET Core Web API</vt:lpstr>
      <vt:lpstr>What are metrics</vt:lpstr>
      <vt:lpstr>AppMetrics</vt:lpstr>
      <vt:lpstr>Metric structure with AppMetrics</vt:lpstr>
      <vt:lpstr>Publishing of health metrics</vt:lpstr>
      <vt:lpstr>Custom metrics with AppMetrics</vt:lpstr>
      <vt:lpstr> TIG-stack</vt:lpstr>
      <vt:lpstr> TIG-stack</vt:lpstr>
      <vt:lpstr>Telegraf – data collector</vt:lpstr>
      <vt:lpstr>InfluxDB – time series database</vt:lpstr>
      <vt:lpstr>Grafana – web based reporting solution</vt:lpstr>
      <vt:lpstr> TICK-stack</vt:lpstr>
      <vt:lpstr>Chronograf –admin and reporting solution</vt:lpstr>
      <vt:lpstr>Kapacitor – data processing engine</vt:lpstr>
      <vt:lpstr>Questions?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Dudnyk</dc:creator>
  <cp:lastModifiedBy>Oleksandr Dudnyk</cp:lastModifiedBy>
  <cp:revision>39</cp:revision>
  <dcterms:created xsi:type="dcterms:W3CDTF">2018-01-09T22:22:16Z</dcterms:created>
  <dcterms:modified xsi:type="dcterms:W3CDTF">2019-11-16T06:46:45Z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