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8"/>
  </p:notesMasterIdLst>
  <p:sldIdLst>
    <p:sldId id="257" r:id="rId5"/>
    <p:sldId id="10217" r:id="rId6"/>
    <p:sldId id="3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7"/>
            <p14:sldId id="10217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8F8F8"/>
    <a:srgbClr val="5C2D91"/>
    <a:srgbClr val="000000"/>
    <a:srgbClr val="231F20"/>
    <a:srgbClr val="FFFFFF"/>
    <a:srgbClr val="7FCC27"/>
    <a:srgbClr val="15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9AABF-D7E7-45EF-B6CB-45A953F6E27D}" v="89" dt="2019-09-24T16:00:22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78" d="100"/>
          <a:sy n="78" d="100"/>
        </p:scale>
        <p:origin x="1348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oth" userId="02261a5d-b764-49c2-b6b6-041bd43f80dd" providerId="ADAL" clId="{9A99AABF-D7E7-45EF-B6CB-45A953F6E27D}"/>
    <pc:docChg chg="undo custSel addSld delSld modSld sldOrd modSection">
      <pc:chgData name="Daniel Roth" userId="02261a5d-b764-49c2-b6b6-041bd43f80dd" providerId="ADAL" clId="{9A99AABF-D7E7-45EF-B6CB-45A953F6E27D}" dt="2019-09-24T16:00:22.688" v="1451"/>
      <pc:docMkLst>
        <pc:docMk/>
      </pc:docMkLst>
      <pc:sldChg chg="modSp">
        <pc:chgData name="Daniel Roth" userId="02261a5d-b764-49c2-b6b6-041bd43f80dd" providerId="ADAL" clId="{9A99AABF-D7E7-45EF-B6CB-45A953F6E27D}" dt="2019-09-20T23:07:35.658" v="12" actId="20577"/>
        <pc:sldMkLst>
          <pc:docMk/>
          <pc:sldMk cId="477504486" sldId="257"/>
        </pc:sldMkLst>
        <pc:spChg chg="mod">
          <ac:chgData name="Daniel Roth" userId="02261a5d-b764-49c2-b6b6-041bd43f80dd" providerId="ADAL" clId="{9A99AABF-D7E7-45EF-B6CB-45A953F6E27D}" dt="2019-09-20T23:07:25.235" v="1" actId="6549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Daniel Roth" userId="02261a5d-b764-49c2-b6b6-041bd43f80dd" providerId="ADAL" clId="{9A99AABF-D7E7-45EF-B6CB-45A953F6E27D}" dt="2019-09-20T23:07:35.658" v="12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del">
        <pc:chgData name="Daniel Roth" userId="02261a5d-b764-49c2-b6b6-041bd43f80dd" providerId="ADAL" clId="{9A99AABF-D7E7-45EF-B6CB-45A953F6E27D}" dt="2019-09-23T22:36:51.544" v="16" actId="47"/>
        <pc:sldMkLst>
          <pc:docMk/>
          <pc:sldMk cId="3869674650" sldId="260"/>
        </pc:sldMkLst>
      </pc:sldChg>
      <pc:sldChg chg="modSp">
        <pc:chgData name="Daniel Roth" userId="02261a5d-b764-49c2-b6b6-041bd43f80dd" providerId="ADAL" clId="{9A99AABF-D7E7-45EF-B6CB-45A953F6E27D}" dt="2019-09-23T23:10:30.838" v="39" actId="20577"/>
        <pc:sldMkLst>
          <pc:docMk/>
          <pc:sldMk cId="2859071109" sldId="261"/>
        </pc:sldMkLst>
        <pc:spChg chg="mod">
          <ac:chgData name="Daniel Roth" userId="02261a5d-b764-49c2-b6b6-041bd43f80dd" providerId="ADAL" clId="{9A99AABF-D7E7-45EF-B6CB-45A953F6E27D}" dt="2019-09-23T23:10:30.838" v="39" actId="20577"/>
          <ac:spMkLst>
            <pc:docMk/>
            <pc:sldMk cId="2859071109" sldId="261"/>
            <ac:spMk id="2" creationId="{89E36756-4ECC-4563-9847-79578B809B5C}"/>
          </ac:spMkLst>
        </pc:spChg>
      </pc:sldChg>
      <pc:sldChg chg="del">
        <pc:chgData name="Daniel Roth" userId="02261a5d-b764-49c2-b6b6-041bd43f80dd" providerId="ADAL" clId="{9A99AABF-D7E7-45EF-B6CB-45A953F6E27D}" dt="2019-09-23T23:35:22.446" v="87" actId="47"/>
        <pc:sldMkLst>
          <pc:docMk/>
          <pc:sldMk cId="1725036062" sldId="262"/>
        </pc:sldMkLst>
      </pc:sldChg>
      <pc:sldChg chg="del">
        <pc:chgData name="Daniel Roth" userId="02261a5d-b764-49c2-b6b6-041bd43f80dd" providerId="ADAL" clId="{9A99AABF-D7E7-45EF-B6CB-45A953F6E27D}" dt="2019-09-23T22:36:16.493" v="13" actId="47"/>
        <pc:sldMkLst>
          <pc:docMk/>
          <pc:sldMk cId="1507861551" sldId="263"/>
        </pc:sldMkLst>
      </pc:sldChg>
      <pc:sldChg chg="addSp delSp add mod ord setBg addAnim delAnim modAnim chgLayout">
        <pc:chgData name="Daniel Roth" userId="02261a5d-b764-49c2-b6b6-041bd43f80dd" providerId="ADAL" clId="{9A99AABF-D7E7-45EF-B6CB-45A953F6E27D}" dt="2019-09-23T23:31:41.432" v="86"/>
        <pc:sldMkLst>
          <pc:docMk/>
          <pc:sldMk cId="1011743009" sldId="311"/>
        </pc:sldMkLst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2" creationId="{18B0A9FF-9479-439B-AEFB-69FF27AEE16C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3" creationId="{B5BC79A1-D263-41AB-B434-0119F88D9F82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5" creationId="{9070714B-2622-4956-B850-0A273B7E4235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6" creationId="{D0826DE8-34E1-4366-A4D9-647F2FECF805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41" creationId="{B7D2E378-A2DF-4860-94C6-73492E415872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46" creationId="{649B9E6C-5427-442E-B715-6C268436D86F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47" creationId="{20004BF5-6C5A-48C9-A859-FA56031D8027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58" creationId="{0DAC03CB-3446-4642-BE34-DEF096BC56F1}"/>
          </ac:spMkLst>
        </pc:spChg>
      </pc:sldChg>
      <pc:sldChg chg="modSp add">
        <pc:chgData name="Daniel Roth" userId="02261a5d-b764-49c2-b6b6-041bd43f80dd" providerId="ADAL" clId="{9A99AABF-D7E7-45EF-B6CB-45A953F6E27D}" dt="2019-09-23T23:27:37.636" v="57" actId="20577"/>
        <pc:sldMkLst>
          <pc:docMk/>
          <pc:sldMk cId="833001289" sldId="312"/>
        </pc:sldMkLst>
        <pc:spChg chg="mod">
          <ac:chgData name="Daniel Roth" userId="02261a5d-b764-49c2-b6b6-041bd43f80dd" providerId="ADAL" clId="{9A99AABF-D7E7-45EF-B6CB-45A953F6E27D}" dt="2019-09-23T23:27:37.636" v="57" actId="20577"/>
          <ac:spMkLst>
            <pc:docMk/>
            <pc:sldMk cId="833001289" sldId="312"/>
            <ac:spMk id="2" creationId="{89E36756-4ECC-4563-9847-79578B809B5C}"/>
          </ac:spMkLst>
        </pc:spChg>
      </pc:sldChg>
      <pc:sldChg chg="delSp add modAnim">
        <pc:chgData name="Daniel Roth" userId="02261a5d-b764-49c2-b6b6-041bd43f80dd" providerId="ADAL" clId="{9A99AABF-D7E7-45EF-B6CB-45A953F6E27D}" dt="2019-09-23T23:30:08.654" v="70"/>
        <pc:sldMkLst>
          <pc:docMk/>
          <pc:sldMk cId="2122636544" sldId="313"/>
        </pc:sldMkLst>
        <pc:spChg chg="del">
          <ac:chgData name="Daniel Roth" userId="02261a5d-b764-49c2-b6b6-041bd43f80dd" providerId="ADAL" clId="{9A99AABF-D7E7-45EF-B6CB-45A953F6E27D}" dt="2019-09-23T23:28:38.676" v="61" actId="478"/>
          <ac:spMkLst>
            <pc:docMk/>
            <pc:sldMk cId="2122636544" sldId="313"/>
            <ac:spMk id="8" creationId="{08EA7E14-7C7A-445C-ABE4-6967EDB70066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25" creationId="{9070714B-2622-4956-B850-0A273B7E4235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26" creationId="{D0826DE8-34E1-4366-A4D9-647F2FECF805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41" creationId="{B7D2E378-A2DF-4860-94C6-73492E415872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46" creationId="{649B9E6C-5427-442E-B715-6C268436D86F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47" creationId="{20004BF5-6C5A-48C9-A859-FA56031D8027}"/>
          </ac:spMkLst>
        </pc:spChg>
        <pc:spChg chg="del">
          <ac:chgData name="Daniel Roth" userId="02261a5d-b764-49c2-b6b6-041bd43f80dd" providerId="ADAL" clId="{9A99AABF-D7E7-45EF-B6CB-45A953F6E27D}" dt="2019-09-23T23:28:38.676" v="61" actId="478"/>
          <ac:spMkLst>
            <pc:docMk/>
            <pc:sldMk cId="2122636544" sldId="313"/>
            <ac:spMk id="57" creationId="{14F487D4-5E25-4365-ACA4-B4CCE972AF9A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58" creationId="{0DAC03CB-3446-4642-BE34-DEF096BC56F1}"/>
          </ac:spMkLst>
        </pc:spChg>
      </pc:sldChg>
      <pc:sldChg chg="delSp add delAnim modAnim">
        <pc:chgData name="Daniel Roth" userId="02261a5d-b764-49c2-b6b6-041bd43f80dd" providerId="ADAL" clId="{9A99AABF-D7E7-45EF-B6CB-45A953F6E27D}" dt="2019-09-23T23:57:15.373" v="625"/>
        <pc:sldMkLst>
          <pc:docMk/>
          <pc:sldMk cId="2726848511" sldId="314"/>
        </pc:sldMkLst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8" creationId="{08EA7E14-7C7A-445C-ABE4-6967EDB70066}"/>
          </ac:spMkLst>
        </pc:spChg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11" creationId="{C0C6EEA2-2393-4143-A635-B715374A8AF6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2" creationId="{18B0A9FF-9479-439B-AEFB-69FF27AEE16C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3" creationId="{B5BC79A1-D263-41AB-B434-0119F88D9F82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5" creationId="{9070714B-2622-4956-B850-0A273B7E4235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6" creationId="{D0826DE8-34E1-4366-A4D9-647F2FECF805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41" creationId="{B7D2E378-A2DF-4860-94C6-73492E415872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46" creationId="{649B9E6C-5427-442E-B715-6C268436D86F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47" creationId="{20004BF5-6C5A-48C9-A859-FA56031D8027}"/>
          </ac:spMkLst>
        </pc:spChg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55" creationId="{9C8F0A78-CB3A-4741-A928-6055BCAA9D9D}"/>
          </ac:spMkLst>
        </pc:spChg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57" creationId="{14F487D4-5E25-4365-ACA4-B4CCE972AF9A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58" creationId="{0DAC03CB-3446-4642-BE34-DEF096BC56F1}"/>
          </ac:spMkLst>
        </pc:spChg>
      </pc:sldChg>
      <pc:sldChg chg="delSp add delAnim modAnim">
        <pc:chgData name="Daniel Roth" userId="02261a5d-b764-49c2-b6b6-041bd43f80dd" providerId="ADAL" clId="{9A99AABF-D7E7-45EF-B6CB-45A953F6E27D}" dt="2019-09-23T23:31:08.381" v="78"/>
        <pc:sldMkLst>
          <pc:docMk/>
          <pc:sldMk cId="532784034" sldId="315"/>
        </pc:sldMkLst>
        <pc:spChg chg="del">
          <ac:chgData name="Daniel Roth" userId="02261a5d-b764-49c2-b6b6-041bd43f80dd" providerId="ADAL" clId="{9A99AABF-D7E7-45EF-B6CB-45A953F6E27D}" dt="2019-09-23T23:30:56.084" v="75" actId="478"/>
          <ac:spMkLst>
            <pc:docMk/>
            <pc:sldMk cId="532784034" sldId="315"/>
            <ac:spMk id="41" creationId="{B7D2E378-A2DF-4860-94C6-73492E415872}"/>
          </ac:spMkLst>
        </pc:spChg>
        <pc:spChg chg="del">
          <ac:chgData name="Daniel Roth" userId="02261a5d-b764-49c2-b6b6-041bd43f80dd" providerId="ADAL" clId="{9A99AABF-D7E7-45EF-B6CB-45A953F6E27D}" dt="2019-09-23T23:30:56.084" v="75" actId="478"/>
          <ac:spMkLst>
            <pc:docMk/>
            <pc:sldMk cId="532784034" sldId="315"/>
            <ac:spMk id="46" creationId="{649B9E6C-5427-442E-B715-6C268436D86F}"/>
          </ac:spMkLst>
        </pc:spChg>
        <pc:spChg chg="del">
          <ac:chgData name="Daniel Roth" userId="02261a5d-b764-49c2-b6b6-041bd43f80dd" providerId="ADAL" clId="{9A99AABF-D7E7-45EF-B6CB-45A953F6E27D}" dt="2019-09-23T23:30:56.084" v="75" actId="478"/>
          <ac:spMkLst>
            <pc:docMk/>
            <pc:sldMk cId="532784034" sldId="315"/>
            <ac:spMk id="47" creationId="{20004BF5-6C5A-48C9-A859-FA56031D8027}"/>
          </ac:spMkLst>
        </pc:spChg>
        <pc:spChg chg="del">
          <ac:chgData name="Daniel Roth" userId="02261a5d-b764-49c2-b6b6-041bd43f80dd" providerId="ADAL" clId="{9A99AABF-D7E7-45EF-B6CB-45A953F6E27D}" dt="2019-09-23T23:30:58.961" v="76" actId="478"/>
          <ac:spMkLst>
            <pc:docMk/>
            <pc:sldMk cId="532784034" sldId="315"/>
            <ac:spMk id="58" creationId="{0DAC03CB-3446-4642-BE34-DEF096BC56F1}"/>
          </ac:spMkLst>
        </pc:spChg>
      </pc:sldChg>
      <pc:sldChg chg="add del">
        <pc:chgData name="Daniel Roth" userId="02261a5d-b764-49c2-b6b6-041bd43f80dd" providerId="ADAL" clId="{9A99AABF-D7E7-45EF-B6CB-45A953F6E27D}" dt="2019-09-23T23:30:42.685" v="73" actId="47"/>
        <pc:sldMkLst>
          <pc:docMk/>
          <pc:sldMk cId="638896636" sldId="315"/>
        </pc:sldMkLst>
      </pc:sldChg>
      <pc:sldChg chg="modSp add">
        <pc:chgData name="Daniel Roth" userId="02261a5d-b764-49c2-b6b6-041bd43f80dd" providerId="ADAL" clId="{9A99AABF-D7E7-45EF-B6CB-45A953F6E27D}" dt="2019-09-23T23:31:31.968" v="85" actId="20577"/>
        <pc:sldMkLst>
          <pc:docMk/>
          <pc:sldMk cId="675301808" sldId="316"/>
        </pc:sldMkLst>
        <pc:spChg chg="mod">
          <ac:chgData name="Daniel Roth" userId="02261a5d-b764-49c2-b6b6-041bd43f80dd" providerId="ADAL" clId="{9A99AABF-D7E7-45EF-B6CB-45A953F6E27D}" dt="2019-09-23T23:31:31.968" v="85" actId="20577"/>
          <ac:spMkLst>
            <pc:docMk/>
            <pc:sldMk cId="675301808" sldId="316"/>
            <ac:spMk id="2" creationId="{89E36756-4ECC-4563-9847-79578B809B5C}"/>
          </ac:spMkLst>
        </pc:spChg>
      </pc:sldChg>
      <pc:sldChg chg="addSp add del">
        <pc:chgData name="Daniel Roth" userId="02261a5d-b764-49c2-b6b6-041bd43f80dd" providerId="ADAL" clId="{9A99AABF-D7E7-45EF-B6CB-45A953F6E27D}" dt="2019-09-23T23:50:50.063" v="397" actId="47"/>
        <pc:sldMkLst>
          <pc:docMk/>
          <pc:sldMk cId="923266875" sldId="317"/>
        </pc:sldMkLst>
        <pc:picChg chg="add">
          <ac:chgData name="Daniel Roth" userId="02261a5d-b764-49c2-b6b6-041bd43f80dd" providerId="ADAL" clId="{9A99AABF-D7E7-45EF-B6CB-45A953F6E27D}" dt="2019-09-23T23:35:38.979" v="89"/>
          <ac:picMkLst>
            <pc:docMk/>
            <pc:sldMk cId="923266875" sldId="317"/>
            <ac:picMk id="2" creationId="{003A8168-C934-4B2B-B8D6-10FBA401176F}"/>
          </ac:picMkLst>
        </pc:picChg>
      </pc:sldChg>
      <pc:sldChg chg="addSp modSp add">
        <pc:chgData name="Daniel Roth" userId="02261a5d-b764-49c2-b6b6-041bd43f80dd" providerId="ADAL" clId="{9A99AABF-D7E7-45EF-B6CB-45A953F6E27D}" dt="2019-09-23T23:45:29.286" v="396" actId="20577"/>
        <pc:sldMkLst>
          <pc:docMk/>
          <pc:sldMk cId="2241660470" sldId="318"/>
        </pc:sldMkLst>
        <pc:spChg chg="mod">
          <ac:chgData name="Daniel Roth" userId="02261a5d-b764-49c2-b6b6-041bd43f80dd" providerId="ADAL" clId="{9A99AABF-D7E7-45EF-B6CB-45A953F6E27D}" dt="2019-09-23T23:45:29.286" v="396" actId="20577"/>
          <ac:spMkLst>
            <pc:docMk/>
            <pc:sldMk cId="2241660470" sldId="318"/>
            <ac:spMk id="2" creationId="{CDEFEC30-3B5F-4802-9B33-5FCA2BCC3F03}"/>
          </ac:spMkLst>
        </pc:spChg>
        <pc:spChg chg="mod">
          <ac:chgData name="Daniel Roth" userId="02261a5d-b764-49c2-b6b6-041bd43f80dd" providerId="ADAL" clId="{9A99AABF-D7E7-45EF-B6CB-45A953F6E27D}" dt="2019-09-23T23:37:41.635" v="113" actId="20577"/>
          <ac:spMkLst>
            <pc:docMk/>
            <pc:sldMk cId="2241660470" sldId="318"/>
            <ac:spMk id="3" creationId="{3F800A17-8A5F-4450-83EB-F7A5FAB7F411}"/>
          </ac:spMkLst>
        </pc:spChg>
        <pc:spChg chg="add mod">
          <ac:chgData name="Daniel Roth" userId="02261a5d-b764-49c2-b6b6-041bd43f80dd" providerId="ADAL" clId="{9A99AABF-D7E7-45EF-B6CB-45A953F6E27D}" dt="2019-09-23T23:44:26.388" v="311" actId="20577"/>
          <ac:spMkLst>
            <pc:docMk/>
            <pc:sldMk cId="2241660470" sldId="318"/>
            <ac:spMk id="5" creationId="{BAB34F8C-AC9A-4FF1-90B6-BD6BE6997B38}"/>
          </ac:spMkLst>
        </pc:spChg>
        <pc:picChg chg="add mod modCrop">
          <ac:chgData name="Daniel Roth" userId="02261a5d-b764-49c2-b6b6-041bd43f80dd" providerId="ADAL" clId="{9A99AABF-D7E7-45EF-B6CB-45A953F6E27D}" dt="2019-09-23T23:43:57.621" v="282" actId="1076"/>
          <ac:picMkLst>
            <pc:docMk/>
            <pc:sldMk cId="2241660470" sldId="318"/>
            <ac:picMk id="4" creationId="{30500E23-94F8-4BA0-A088-B1084F587015}"/>
          </ac:picMkLst>
        </pc:picChg>
      </pc:sldChg>
      <pc:sldChg chg="modSp add">
        <pc:chgData name="Daniel Roth" userId="02261a5d-b764-49c2-b6b6-041bd43f80dd" providerId="ADAL" clId="{9A99AABF-D7E7-45EF-B6CB-45A953F6E27D}" dt="2019-09-24T07:22:10.261" v="1447" actId="20577"/>
        <pc:sldMkLst>
          <pc:docMk/>
          <pc:sldMk cId="1967135889" sldId="319"/>
        </pc:sldMkLst>
        <pc:spChg chg="mod">
          <ac:chgData name="Daniel Roth" userId="02261a5d-b764-49c2-b6b6-041bd43f80dd" providerId="ADAL" clId="{9A99AABF-D7E7-45EF-B6CB-45A953F6E27D}" dt="2019-09-24T07:22:10.261" v="1447" actId="20577"/>
          <ac:spMkLst>
            <pc:docMk/>
            <pc:sldMk cId="1967135889" sldId="319"/>
            <ac:spMk id="2" creationId="{34A155BF-5387-454A-BE22-F204D5998A62}"/>
          </ac:spMkLst>
        </pc:spChg>
        <pc:spChg chg="mod">
          <ac:chgData name="Daniel Roth" userId="02261a5d-b764-49c2-b6b6-041bd43f80dd" providerId="ADAL" clId="{9A99AABF-D7E7-45EF-B6CB-45A953F6E27D}" dt="2019-09-23T23:51:08.501" v="412" actId="20577"/>
          <ac:spMkLst>
            <pc:docMk/>
            <pc:sldMk cId="1967135889" sldId="319"/>
            <ac:spMk id="3" creationId="{F0276965-9856-45DD-826D-2DBF34AAB6F8}"/>
          </ac:spMkLst>
        </pc:spChg>
      </pc:sldChg>
      <pc:sldChg chg="add del setBg">
        <pc:chgData name="Daniel Roth" userId="02261a5d-b764-49c2-b6b6-041bd43f80dd" providerId="ADAL" clId="{9A99AABF-D7E7-45EF-B6CB-45A953F6E27D}" dt="2019-09-23T23:55:38.043" v="621"/>
        <pc:sldMkLst>
          <pc:docMk/>
          <pc:sldMk cId="4043471538" sldId="10214"/>
        </pc:sldMkLst>
      </pc:sldChg>
      <pc:sldChg chg="addSp modSp add modAnim">
        <pc:chgData name="Daniel Roth" userId="02261a5d-b764-49c2-b6b6-041bd43f80dd" providerId="ADAL" clId="{9A99AABF-D7E7-45EF-B6CB-45A953F6E27D}" dt="2019-09-24T00:42:56.563" v="1427"/>
        <pc:sldMkLst>
          <pc:docMk/>
          <pc:sldMk cId="3472255496" sldId="10215"/>
        </pc:sldMkLst>
        <pc:spChg chg="mod">
          <ac:chgData name="Daniel Roth" userId="02261a5d-b764-49c2-b6b6-041bd43f80dd" providerId="ADAL" clId="{9A99AABF-D7E7-45EF-B6CB-45A953F6E27D}" dt="2019-09-24T00:39:11.587" v="1391" actId="14100"/>
          <ac:spMkLst>
            <pc:docMk/>
            <pc:sldMk cId="3472255496" sldId="10215"/>
            <ac:spMk id="2" creationId="{8DAE88E4-22A9-40B8-AC8D-7719E0C5568B}"/>
          </ac:spMkLst>
        </pc:spChg>
        <pc:spChg chg="mod">
          <ac:chgData name="Daniel Roth" userId="02261a5d-b764-49c2-b6b6-041bd43f80dd" providerId="ADAL" clId="{9A99AABF-D7E7-45EF-B6CB-45A953F6E27D}" dt="2019-09-23T23:57:50.366" v="640" actId="20577"/>
          <ac:spMkLst>
            <pc:docMk/>
            <pc:sldMk cId="3472255496" sldId="10215"/>
            <ac:spMk id="3" creationId="{5E8F9372-C03A-4FAE-AD69-DD9787584CAB}"/>
          </ac:spMkLst>
        </pc:spChg>
        <pc:spChg chg="add mod">
          <ac:chgData name="Daniel Roth" userId="02261a5d-b764-49c2-b6b6-041bd43f80dd" providerId="ADAL" clId="{9A99AABF-D7E7-45EF-B6CB-45A953F6E27D}" dt="2019-09-24T00:40:50.345" v="1416" actId="403"/>
          <ac:spMkLst>
            <pc:docMk/>
            <pc:sldMk cId="3472255496" sldId="10215"/>
            <ac:spMk id="4" creationId="{FEC7025A-55C9-476C-ADB5-19CBE5A2002A}"/>
          </ac:spMkLst>
        </pc:spChg>
        <pc:spChg chg="add mod">
          <ac:chgData name="Daniel Roth" userId="02261a5d-b764-49c2-b6b6-041bd43f80dd" providerId="ADAL" clId="{9A99AABF-D7E7-45EF-B6CB-45A953F6E27D}" dt="2019-09-24T00:41:06.457" v="1417" actId="207"/>
          <ac:spMkLst>
            <pc:docMk/>
            <pc:sldMk cId="3472255496" sldId="10215"/>
            <ac:spMk id="5" creationId="{9C4A2D85-8C3A-4667-9A51-E78B8F600820}"/>
          </ac:spMkLst>
        </pc:spChg>
        <pc:spChg chg="add mod">
          <ac:chgData name="Daniel Roth" userId="02261a5d-b764-49c2-b6b6-041bd43f80dd" providerId="ADAL" clId="{9A99AABF-D7E7-45EF-B6CB-45A953F6E27D}" dt="2019-09-24T00:42:12.018" v="1422" actId="207"/>
          <ac:spMkLst>
            <pc:docMk/>
            <pc:sldMk cId="3472255496" sldId="10215"/>
            <ac:spMk id="6" creationId="{BD844F42-9DEB-447F-8B91-94CA716889D9}"/>
          </ac:spMkLst>
        </pc:spChg>
        <pc:spChg chg="add mod">
          <ac:chgData name="Daniel Roth" userId="02261a5d-b764-49c2-b6b6-041bd43f80dd" providerId="ADAL" clId="{9A99AABF-D7E7-45EF-B6CB-45A953F6E27D}" dt="2019-09-24T00:42:16.333" v="1423" actId="207"/>
          <ac:spMkLst>
            <pc:docMk/>
            <pc:sldMk cId="3472255496" sldId="10215"/>
            <ac:spMk id="7" creationId="{BD676B41-0392-4804-AEAE-739035224191}"/>
          </ac:spMkLst>
        </pc:spChg>
      </pc:sldChg>
      <pc:sldChg chg="modSp add del">
        <pc:chgData name="Daniel Roth" userId="02261a5d-b764-49c2-b6b6-041bd43f80dd" providerId="ADAL" clId="{9A99AABF-D7E7-45EF-B6CB-45A953F6E27D}" dt="2019-09-24T00:13:58.985" v="956" actId="47"/>
        <pc:sldMkLst>
          <pc:docMk/>
          <pc:sldMk cId="2882805162" sldId="10216"/>
        </pc:sldMkLst>
        <pc:spChg chg="mod">
          <ac:chgData name="Daniel Roth" userId="02261a5d-b764-49c2-b6b6-041bd43f80dd" providerId="ADAL" clId="{9A99AABF-D7E7-45EF-B6CB-45A953F6E27D}" dt="2019-09-24T00:12:21.067" v="954" actId="14100"/>
          <ac:spMkLst>
            <pc:docMk/>
            <pc:sldMk cId="2882805162" sldId="10216"/>
            <ac:spMk id="2" creationId="{455B6668-CCA7-4F48-B8A3-B2F111CC9DC5}"/>
          </ac:spMkLst>
        </pc:spChg>
        <pc:spChg chg="mod">
          <ac:chgData name="Daniel Roth" userId="02261a5d-b764-49c2-b6b6-041bd43f80dd" providerId="ADAL" clId="{9A99AABF-D7E7-45EF-B6CB-45A953F6E27D}" dt="2019-09-24T00:05:35.868" v="686" actId="20577"/>
          <ac:spMkLst>
            <pc:docMk/>
            <pc:sldMk cId="2882805162" sldId="10216"/>
            <ac:spMk id="3" creationId="{D855DF7F-81AD-4160-A72F-C2A2FF0AF76F}"/>
          </ac:spMkLst>
        </pc:spChg>
      </pc:sldChg>
      <pc:sldChg chg="addSp delSp modSp add modAnim">
        <pc:chgData name="Daniel Roth" userId="02261a5d-b764-49c2-b6b6-041bd43f80dd" providerId="ADAL" clId="{9A99AABF-D7E7-45EF-B6CB-45A953F6E27D}" dt="2019-09-24T16:00:22.688" v="1451"/>
        <pc:sldMkLst>
          <pc:docMk/>
          <pc:sldMk cId="3350445221" sldId="10217"/>
        </pc:sldMkLst>
        <pc:spChg chg="mod">
          <ac:chgData name="Daniel Roth" userId="02261a5d-b764-49c2-b6b6-041bd43f80dd" providerId="ADAL" clId="{9A99AABF-D7E7-45EF-B6CB-45A953F6E27D}" dt="2019-09-24T00:14:33.017" v="993" actId="5793"/>
          <ac:spMkLst>
            <pc:docMk/>
            <pc:sldMk cId="3350445221" sldId="10217"/>
            <ac:spMk id="2" creationId="{DCF37BF9-15B2-4B16-8DBF-85FDCC9E0F66}"/>
          </ac:spMkLst>
        </pc:spChg>
        <pc:spChg chg="add mod ord">
          <ac:chgData name="Daniel Roth" userId="02261a5d-b764-49c2-b6b6-041bd43f80dd" providerId="ADAL" clId="{9A99AABF-D7E7-45EF-B6CB-45A953F6E27D}" dt="2019-09-24T00:31:59.496" v="1128" actId="164"/>
          <ac:spMkLst>
            <pc:docMk/>
            <pc:sldMk cId="3350445221" sldId="10217"/>
            <ac:spMk id="15" creationId="{608935ED-C3AF-40E5-AF93-12D3BDA1B1C4}"/>
          </ac:spMkLst>
        </pc:spChg>
        <pc:spChg chg="add del">
          <ac:chgData name="Daniel Roth" userId="02261a5d-b764-49c2-b6b6-041bd43f80dd" providerId="ADAL" clId="{9A99AABF-D7E7-45EF-B6CB-45A953F6E27D}" dt="2019-09-24T00:19:28.842" v="1044" actId="11529"/>
          <ac:spMkLst>
            <pc:docMk/>
            <pc:sldMk cId="3350445221" sldId="10217"/>
            <ac:spMk id="16" creationId="{0D023F0B-C28F-40CD-9D19-C034B7806A32}"/>
          </ac:spMkLst>
        </pc:spChg>
        <pc:grpChg chg="add mod">
          <ac:chgData name="Daniel Roth" userId="02261a5d-b764-49c2-b6b6-041bd43f80dd" providerId="ADAL" clId="{9A99AABF-D7E7-45EF-B6CB-45A953F6E27D}" dt="2019-09-24T00:31:59.496" v="1128" actId="164"/>
          <ac:grpSpMkLst>
            <pc:docMk/>
            <pc:sldMk cId="3350445221" sldId="10217"/>
            <ac:grpSpMk id="25" creationId="{4053AC3D-830B-45E9-8ABE-713BD5C5A0F1}"/>
          </ac:grpSpMkLst>
        </pc:grp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4" creationId="{5ED45CE6-53BF-47E3-A304-AE7DB96BB096}"/>
          </ac:picMkLst>
        </pc:pic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6" creationId="{582F2DFC-DD85-4266-B7E3-0AFE1B925103}"/>
          </ac:picMkLst>
        </pc:pic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8" creationId="{7ECF0C09-3757-4589-ACDB-E0EB6AA08346}"/>
          </ac:picMkLst>
        </pc:pic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10" creationId="{D7F0D6FA-ED5D-4042-A491-DCC0DB729F29}"/>
          </ac:picMkLst>
        </pc:picChg>
        <pc:picChg chg="add mod">
          <ac:chgData name="Daniel Roth" userId="02261a5d-b764-49c2-b6b6-041bd43f80dd" providerId="ADAL" clId="{9A99AABF-D7E7-45EF-B6CB-45A953F6E27D}" dt="2019-09-24T00:17:55.487" v="1017" actId="1076"/>
          <ac:picMkLst>
            <pc:docMk/>
            <pc:sldMk cId="3350445221" sldId="10217"/>
            <ac:picMk id="12" creationId="{B2FA124A-C018-44E5-B501-FEC85B80FD92}"/>
          </ac:picMkLst>
        </pc:picChg>
        <pc:picChg chg="add mod">
          <ac:chgData name="Daniel Roth" userId="02261a5d-b764-49c2-b6b6-041bd43f80dd" providerId="ADAL" clId="{9A99AABF-D7E7-45EF-B6CB-45A953F6E27D}" dt="2019-09-24T00:18:45.494" v="1022" actId="1076"/>
          <ac:picMkLst>
            <pc:docMk/>
            <pc:sldMk cId="3350445221" sldId="10217"/>
            <ac:picMk id="14" creationId="{A0EF6CFA-0D82-4A26-98B5-599B3EDBBD30}"/>
          </ac:picMkLst>
        </pc:pic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18" creationId="{D0E4C8B9-C5BE-4E1B-BB12-5AFA1143E43C}"/>
          </ac:cxnSpMkLst>
        </pc:cxn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20" creationId="{B06D8AE9-D6D8-4433-9DA8-9A0F9C39EDBD}"/>
          </ac:cxnSpMkLst>
        </pc:cxn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22" creationId="{31A47516-2A34-48B9-AC82-43370EC722D9}"/>
          </ac:cxnSpMkLst>
        </pc:cxn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24" creationId="{793614A5-D2FA-4184-ABB0-EC433F14832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2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43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aspnetcore/issues/1411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dotnet/runtime/issues/3120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761938"/>
            <a:ext cx="11062699" cy="2549834"/>
          </a:xfrm>
        </p:spPr>
        <p:txBody>
          <a:bodyPr/>
          <a:lstStyle/>
          <a:p>
            <a:r>
              <a:rPr lang="en-US" dirty="0"/>
              <a:t>Finding memory leaks in </a:t>
            </a:r>
            <a:r>
              <a:rPr lang="en-US" dirty="0" err="1"/>
              <a:t>.net</a:t>
            </a:r>
            <a:r>
              <a:rPr lang="en-US" dirty="0"/>
              <a:t> core applications in </a:t>
            </a:r>
            <a:r>
              <a:rPr lang="en-US" dirty="0" err="1"/>
              <a:t>linux</a:t>
            </a:r>
            <a:r>
              <a:rPr lang="en-US" dirty="0"/>
              <a:t> based docker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055" y="4168385"/>
            <a:ext cx="9860611" cy="1165866"/>
          </a:xfrm>
        </p:spPr>
        <p:txBody>
          <a:bodyPr/>
          <a:lstStyle/>
          <a:p>
            <a:r>
              <a:rPr lang="en-US" dirty="0"/>
              <a:t>Oleksandr Dudnyk</a:t>
            </a:r>
          </a:p>
          <a:p>
            <a:r>
              <a:rPr lang="en-US" dirty="0"/>
              <a:t>Senior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F052F2-35CB-4562-BB57-D44667EB8841}"/>
              </a:ext>
            </a:extLst>
          </p:cNvPr>
          <p:cNvSpPr/>
          <p:nvPr/>
        </p:nvSpPr>
        <p:spPr>
          <a:xfrm>
            <a:off x="1899490" y="1667051"/>
            <a:ext cx="6561604" cy="3402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F258E4B-E3CC-4647-B0A6-1E1B49B7B34C}"/>
              </a:ext>
            </a:extLst>
          </p:cNvPr>
          <p:cNvSpPr txBox="1">
            <a:spLocks/>
          </p:cNvSpPr>
          <p:nvPr/>
        </p:nvSpPr>
        <p:spPr>
          <a:xfrm>
            <a:off x="811064" y="1143072"/>
            <a:ext cx="11111696" cy="457185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https://github.com/dotnet/aspnetcore/issues/14117</a:t>
            </a: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>
              <a:latin typeface="Segoe UI (Body)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https://github.com/dotnet/runtime/issues/31205</a:t>
            </a:r>
            <a:endParaRPr lang="en-US" sz="3000" dirty="0">
              <a:latin typeface="Segoe U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50445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0BC8B-9047-4EF8-8402-2FD846ADA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18" y="1449439"/>
            <a:ext cx="3674340" cy="369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0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3439</TotalTime>
  <Words>52</Words>
  <Application>Microsoft Office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Abadi</vt:lpstr>
      <vt:lpstr>Arial</vt:lpstr>
      <vt:lpstr>Calibri</vt:lpstr>
      <vt:lpstr>Consolas</vt:lpstr>
      <vt:lpstr>Segoe UI</vt:lpstr>
      <vt:lpstr>Segoe UI (Body)</vt:lpstr>
      <vt:lpstr>Segoe UI Light</vt:lpstr>
      <vt:lpstr>Wingdings</vt:lpstr>
      <vt:lpstr>Dotnet_Template</vt:lpstr>
      <vt:lpstr>Finding memory leaks in .net core applications in linux based docker apps</vt:lpstr>
      <vt:lpstr>Issues</vt:lpstr>
      <vt:lpstr>Questions?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Dudnyk</dc:creator>
  <cp:lastModifiedBy>Oleksandr Dudnyk</cp:lastModifiedBy>
  <cp:revision>47</cp:revision>
  <dcterms:created xsi:type="dcterms:W3CDTF">2018-01-09T22:22:16Z</dcterms:created>
  <dcterms:modified xsi:type="dcterms:W3CDTF">2020-05-13T08:46:18Z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