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Fredoka One" panose="02000000000000000000" pitchFamily="2" charset="7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a0oloanAKeNRNNBq2tewpFyl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8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0889" y="5011679"/>
            <a:ext cx="17306169" cy="286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IMBALANCED DATASETS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4513" y="1028700"/>
            <a:ext cx="3578973" cy="357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l="8752" t="5771" r="16289" b="46283"/>
          <a:stretch/>
        </p:blipFill>
        <p:spPr>
          <a:xfrm>
            <a:off x="743026" y="3052993"/>
            <a:ext cx="6206665" cy="41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RE-SAMPLING - OVERSAMPLING MINORITY CLASS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9150150" y="2586115"/>
            <a:ext cx="6991713" cy="208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Counting the minority class instances several times in order to create an artificial balance 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9150150" y="5735912"/>
            <a:ext cx="6991713" cy="257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You should ALWAYS perform the oversampling technique </a:t>
            </a:r>
            <a:r>
              <a:rPr lang="en-US" sz="3073" b="0" i="0" u="sng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after</a:t>
            </a: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 the train test split, or else you may incur serious overfitting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l="8752" t="5771" r="16289" b="46283"/>
          <a:stretch/>
        </p:blipFill>
        <p:spPr>
          <a:xfrm>
            <a:off x="743026" y="3052993"/>
            <a:ext cx="6206665" cy="41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RE-SAMPLING - OVERSAMPLING MINORITY CLASS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9150150" y="3822943"/>
            <a:ext cx="6991713" cy="264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 dirty="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After doing this on our previous example we improved recall a lot</a:t>
            </a:r>
            <a:endParaRPr dirty="0"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 dirty="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 dirty="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l="8752" t="56096" r="16289" b="575"/>
          <a:stretch/>
        </p:blipFill>
        <p:spPr>
          <a:xfrm>
            <a:off x="743026" y="3616669"/>
            <a:ext cx="6206665" cy="37783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RE-SAMPLING - UNDERSAMPLING MAJORITY CLASS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9150150" y="3805704"/>
            <a:ext cx="6991713" cy="260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On the other hand, you can perform undersampling of the majority class by simply removing instanced of the majority thus creating again an artificial balance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RE-SAMPLING - SYNTHETIC SAMPLE GENERATION</a:t>
            </a:r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949008" y="2234124"/>
            <a:ext cx="16310292" cy="205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SMOTE - Sythetic minority oversampling technique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Performs oversampling but by generating nearest neighbours of the minority class </a:t>
            </a:r>
            <a:r>
              <a:rPr lang="en-US" sz="3073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without copying them</a:t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809" y="4814056"/>
            <a:ext cx="12713756" cy="3897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CLUSTERING THE ABUNDANT CLASS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l="8752" t="56096" r="16289" b="575"/>
          <a:stretch/>
        </p:blipFill>
        <p:spPr>
          <a:xfrm>
            <a:off x="743026" y="3616669"/>
            <a:ext cx="6206665" cy="3778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9150150" y="3347124"/>
            <a:ext cx="6991713" cy="309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Similar to undersampling but instead of taking a random subset, you create clusters of the majority class and use the cluster centers as the "samples" do be inserted in the final 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697" y="2465091"/>
            <a:ext cx="12138114" cy="5920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ENSEMBLE METHODS - BAGGING AND PASTING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12663208" y="3582709"/>
            <a:ext cx="4810125" cy="412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creating an ensemble of undersampled classifiers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or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k-fold, but always make sure the minority class is all included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51" y="3049224"/>
            <a:ext cx="8742999" cy="49535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MODEL MODIFICATION - COST FUNCTION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10267587" y="3281642"/>
            <a:ext cx="6991713" cy="464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The cost function attributes a penalty to an incorrect submission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If we modify the cost function to attribute a much larger penalty to an incorrect prediction of the minority class this will "force" the algorithm to take more attention for those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WHAT IS IMBALANCED DATA?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028700" y="2820817"/>
            <a:ext cx="14178576" cy="260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Imbalanced data applies to supervised classification problems and deals with the fact one or more of the target classes are </a:t>
            </a:r>
            <a:r>
              <a:rPr lang="en-US" sz="3073" b="0" i="0" u="none" strike="noStrike" cap="none">
                <a:solidFill>
                  <a:srgbClr val="008037"/>
                </a:solidFill>
                <a:latin typeface="Fredoka One"/>
                <a:ea typeface="Fredoka One"/>
                <a:cs typeface="Fredoka One"/>
                <a:sym typeface="Fredoka One"/>
              </a:rPr>
              <a:t>extremely under represented in the dataset</a:t>
            </a: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, compared to other classes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in 2018 in Britain 0.2% of credit card payments were fraudulent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625" y="5987277"/>
            <a:ext cx="10804726" cy="2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949008" y="1028700"/>
            <a:ext cx="17076646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BEFORE WE MOVE ON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028700" y="2820817"/>
            <a:ext cx="16230600" cy="205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Imbalanced data is a problem that mostly affects in a serious way the </a:t>
            </a:r>
            <a:r>
              <a:rPr lang="en-US" sz="3073" b="0" i="0" u="none" strike="noStrike" cap="none">
                <a:solidFill>
                  <a:srgbClr val="008037"/>
                </a:solidFill>
                <a:latin typeface="Fredoka One"/>
                <a:ea typeface="Fredoka One"/>
                <a:cs typeface="Fredoka One"/>
                <a:sym typeface="Fredoka One"/>
              </a:rPr>
              <a:t>target variable</a:t>
            </a: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 we are trying to predict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Imbalance in a particular feature, on the other hand, is not necessarily a bad thing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HOW CAN WE SOLVE THIS PROBLEM?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260347" y="2274646"/>
            <a:ext cx="15168018" cy="56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Use the correct evaluation metrics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ReSampling the training set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Under-Sampling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Over-Sampling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Use K-Fold Cross-Validation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Cluster the abundant class / disperse the minority class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Design your own Cost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922" y="2564483"/>
            <a:ext cx="8110962" cy="515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CONSIDER THE FOLLOWING PROBLEM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0123230" y="7722517"/>
            <a:ext cx="1561207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DIABETES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6375818" y="7722517"/>
            <a:ext cx="2112318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NO DIABETES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EVALUATION METRICS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1028700" y="2720514"/>
            <a:ext cx="15749120" cy="51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A Linear Regression yields an </a:t>
            </a:r>
            <a:r>
              <a:rPr lang="en-US" sz="3073" b="0" i="0" u="none" strike="noStrike" cap="none">
                <a:solidFill>
                  <a:srgbClr val="008037"/>
                </a:solidFill>
                <a:latin typeface="Fredoka One"/>
                <a:ea typeface="Fredoka One"/>
                <a:cs typeface="Fredoka One"/>
                <a:sym typeface="Fredoka One"/>
              </a:rPr>
              <a:t>accuracy of 0.80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8037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What about precision? Recall? F1?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To not be deceived always make sure you test using the correct metric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THE MODEL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1271108" y="2425065"/>
            <a:ext cx="14178576" cy="156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Some models perform better than other when it comes to imbalanced data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Which algorithms do you think will perform poorly?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THE MODEL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1271108" y="2425065"/>
            <a:ext cx="14178576" cy="260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Some models perform better than other when it comes to imbalanced data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Which algorithms do you think will perform poorly?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Poorly -&gt; neighbour voting algorithms -&gt; KNN, Logistic Regression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THE MODEL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1271108" y="2425065"/>
            <a:ext cx="15988192" cy="662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 dirty="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Some models perform better than other when it comes to imbalanced data</a:t>
            </a:r>
            <a:endParaRPr dirty="0"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 dirty="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 dirty="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Which algorithms do you think will perform poorly?</a:t>
            </a:r>
            <a:endParaRPr dirty="0"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 dirty="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 dirty="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Poorly -&gt; </a:t>
            </a:r>
            <a:r>
              <a:rPr lang="en-US" sz="3073" b="0" i="0" u="none" strike="noStrike" cap="none" dirty="0" err="1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neighbour</a:t>
            </a:r>
            <a:r>
              <a:rPr lang="en-US" sz="3073" b="0" i="0" u="none" strike="noStrike" cap="none" dirty="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 voting algorithms -&gt; KNN, Logistic Regression</a:t>
            </a:r>
            <a:endParaRPr dirty="0"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 dirty="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 dirty="0">
                <a:solidFill>
                  <a:srgbClr val="008037"/>
                </a:solidFill>
                <a:latin typeface="Fredoka One"/>
                <a:ea typeface="Fredoka One"/>
                <a:cs typeface="Fredoka One"/>
                <a:sym typeface="Fredoka One"/>
              </a:rPr>
              <a:t>Tree based models </a:t>
            </a:r>
            <a:r>
              <a:rPr lang="en-US" sz="3073" b="0" i="0" u="none" strike="noStrike" cap="none" dirty="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are more greedy and therefore significantly improve the ability to deal with imbalanced classes</a:t>
            </a:r>
            <a:endParaRPr dirty="0"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 dirty="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 dirty="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So we should try a Random Forest method (We will learn it very soon!)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518</Words>
  <Application>Microsoft Macintosh PowerPoint</Application>
  <PresentationFormat>Custom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Fredoka One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Rocha Melo</cp:lastModifiedBy>
  <cp:revision>2</cp:revision>
  <dcterms:created xsi:type="dcterms:W3CDTF">2006-08-16T00:00:00Z</dcterms:created>
  <dcterms:modified xsi:type="dcterms:W3CDTF">2024-05-26T18:44:55Z</dcterms:modified>
</cp:coreProperties>
</file>