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Fredoka" charset="1" panose="02000000000000000000"/>
      <p:regular r:id="rId23"/>
    </p:embeddedFont>
    <p:embeddedFont>
      <p:font typeface="Open Sans Light" charset="1" panose="020B03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889" y="5011679"/>
            <a:ext cx="17306169" cy="286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GRADIENT DESCENT &amp;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119160" y="2301080"/>
            <a:ext cx="12883974" cy="5049326"/>
          </a:xfrm>
          <a:custGeom>
            <a:avLst/>
            <a:gdLst/>
            <a:ahLst/>
            <a:cxnLst/>
            <a:rect r="r" b="b" t="t" l="l"/>
            <a:pathLst>
              <a:path h="5049326" w="12883974">
                <a:moveTo>
                  <a:pt x="0" y="0"/>
                </a:moveTo>
                <a:lnTo>
                  <a:pt x="12883974" y="0"/>
                </a:lnTo>
                <a:lnTo>
                  <a:pt x="12883974" y="5049326"/>
                </a:lnTo>
                <a:lnTo>
                  <a:pt x="0" y="5049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ALGORITHM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491590" y="1028700"/>
            <a:ext cx="11206871" cy="7747640"/>
          </a:xfrm>
          <a:custGeom>
            <a:avLst/>
            <a:gdLst/>
            <a:ahLst/>
            <a:cxnLst/>
            <a:rect r="r" b="b" t="t" l="l"/>
            <a:pathLst>
              <a:path h="7747640" w="11206871">
                <a:moveTo>
                  <a:pt x="0" y="0"/>
                </a:moveTo>
                <a:lnTo>
                  <a:pt x="11206871" y="0"/>
                </a:lnTo>
                <a:lnTo>
                  <a:pt x="11206871" y="7747640"/>
                </a:lnTo>
                <a:lnTo>
                  <a:pt x="0" y="774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ALGORITHM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841431" y="1760220"/>
            <a:ext cx="14605138" cy="7153049"/>
          </a:xfrm>
          <a:custGeom>
            <a:avLst/>
            <a:gdLst/>
            <a:ahLst/>
            <a:cxnLst/>
            <a:rect r="r" b="b" t="t" l="l"/>
            <a:pathLst>
              <a:path h="7153049" w="14605138">
                <a:moveTo>
                  <a:pt x="0" y="0"/>
                </a:moveTo>
                <a:lnTo>
                  <a:pt x="14605138" y="0"/>
                </a:lnTo>
                <a:lnTo>
                  <a:pt x="14605138" y="7153049"/>
                </a:lnTo>
                <a:lnTo>
                  <a:pt x="0" y="7153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ALGORITHM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056598"/>
            <a:ext cx="8663020" cy="4201702"/>
          </a:xfrm>
          <a:custGeom>
            <a:avLst/>
            <a:gdLst/>
            <a:ahLst/>
            <a:cxnLst/>
            <a:rect r="r" b="b" t="t" l="l"/>
            <a:pathLst>
              <a:path h="4201702" w="8663020">
                <a:moveTo>
                  <a:pt x="0" y="0"/>
                </a:moveTo>
                <a:lnTo>
                  <a:pt x="8663020" y="0"/>
                </a:lnTo>
                <a:lnTo>
                  <a:pt x="8663020" y="4201702"/>
                </a:lnTo>
                <a:lnTo>
                  <a:pt x="0" y="420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9008" y="2193658"/>
            <a:ext cx="7404411" cy="3511243"/>
          </a:xfrm>
          <a:custGeom>
            <a:avLst/>
            <a:gdLst/>
            <a:ahLst/>
            <a:cxnLst/>
            <a:rect r="r" b="b" t="t" l="l"/>
            <a:pathLst>
              <a:path h="3511243" w="7404411">
                <a:moveTo>
                  <a:pt x="0" y="0"/>
                </a:moveTo>
                <a:lnTo>
                  <a:pt x="7404410" y="0"/>
                </a:lnTo>
                <a:lnTo>
                  <a:pt x="7404410" y="3511243"/>
                </a:lnTo>
                <a:lnTo>
                  <a:pt x="0" y="351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ALGORITHM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901856" y="2490192"/>
            <a:ext cx="14130552" cy="4718756"/>
          </a:xfrm>
          <a:custGeom>
            <a:avLst/>
            <a:gdLst/>
            <a:ahLst/>
            <a:cxnLst/>
            <a:rect r="r" b="b" t="t" l="l"/>
            <a:pathLst>
              <a:path h="4718756" w="14130552">
                <a:moveTo>
                  <a:pt x="0" y="0"/>
                </a:moveTo>
                <a:lnTo>
                  <a:pt x="14130551" y="0"/>
                </a:lnTo>
                <a:lnTo>
                  <a:pt x="14130551" y="4718755"/>
                </a:lnTo>
                <a:lnTo>
                  <a:pt x="0" y="471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THE ALGORITHM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160597" y="2556864"/>
            <a:ext cx="11966806" cy="5173271"/>
          </a:xfrm>
          <a:custGeom>
            <a:avLst/>
            <a:gdLst/>
            <a:ahLst/>
            <a:cxnLst/>
            <a:rect r="r" b="b" t="t" l="l"/>
            <a:pathLst>
              <a:path h="5173271" w="11966806">
                <a:moveTo>
                  <a:pt x="0" y="0"/>
                </a:moveTo>
                <a:lnTo>
                  <a:pt x="11966806" y="0"/>
                </a:lnTo>
                <a:lnTo>
                  <a:pt x="11966806" y="5173272"/>
                </a:lnTo>
                <a:lnTo>
                  <a:pt x="0" y="5173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FOR LINEAR REGRESSION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081438" y="2897827"/>
            <a:ext cx="13387521" cy="3749562"/>
          </a:xfrm>
          <a:custGeom>
            <a:avLst/>
            <a:gdLst/>
            <a:ahLst/>
            <a:cxnLst/>
            <a:rect r="r" b="b" t="t" l="l"/>
            <a:pathLst>
              <a:path h="3749562" w="13387521">
                <a:moveTo>
                  <a:pt x="0" y="0"/>
                </a:moveTo>
                <a:lnTo>
                  <a:pt x="13387521" y="0"/>
                </a:lnTo>
                <a:lnTo>
                  <a:pt x="13387521" y="3749562"/>
                </a:lnTo>
                <a:lnTo>
                  <a:pt x="0" y="3749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EXAMPLE FOR LINEAR REGRESSION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19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124" y="3806825"/>
            <a:ext cx="11251751" cy="287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8862" y="2491740"/>
            <a:ext cx="11114226" cy="1902300"/>
          </a:xfrm>
          <a:custGeom>
            <a:avLst/>
            <a:gdLst/>
            <a:ahLst/>
            <a:cxnLst/>
            <a:rect r="r" b="b" t="t" l="l"/>
            <a:pathLst>
              <a:path h="1902300" w="11114226">
                <a:moveTo>
                  <a:pt x="0" y="0"/>
                </a:moveTo>
                <a:lnTo>
                  <a:pt x="11114226" y="0"/>
                </a:lnTo>
                <a:lnTo>
                  <a:pt x="11114226" y="1902300"/>
                </a:lnTo>
                <a:lnTo>
                  <a:pt x="0" y="1902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40544" y="4322769"/>
            <a:ext cx="10219212" cy="4935531"/>
          </a:xfrm>
          <a:custGeom>
            <a:avLst/>
            <a:gdLst/>
            <a:ahLst/>
            <a:cxnLst/>
            <a:rect r="r" b="b" t="t" l="l"/>
            <a:pathLst>
              <a:path h="4935531" w="10219212">
                <a:moveTo>
                  <a:pt x="0" y="0"/>
                </a:moveTo>
                <a:lnTo>
                  <a:pt x="10219212" y="0"/>
                </a:lnTo>
                <a:lnTo>
                  <a:pt x="10219212" y="4935531"/>
                </a:lnTo>
                <a:lnTo>
                  <a:pt x="0" y="4935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598" y="2099104"/>
            <a:ext cx="11114226" cy="1902300"/>
          </a:xfrm>
          <a:custGeom>
            <a:avLst/>
            <a:gdLst/>
            <a:ahLst/>
            <a:cxnLst/>
            <a:rect r="r" b="b" t="t" l="l"/>
            <a:pathLst>
              <a:path h="1902300" w="11114226">
                <a:moveTo>
                  <a:pt x="0" y="0"/>
                </a:moveTo>
                <a:lnTo>
                  <a:pt x="11114227" y="0"/>
                </a:lnTo>
                <a:lnTo>
                  <a:pt x="11114227" y="1902300"/>
                </a:lnTo>
                <a:lnTo>
                  <a:pt x="0" y="1902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62844" y="4001404"/>
            <a:ext cx="6686194" cy="5166604"/>
          </a:xfrm>
          <a:custGeom>
            <a:avLst/>
            <a:gdLst/>
            <a:ahLst/>
            <a:cxnLst/>
            <a:rect r="r" b="b" t="t" l="l"/>
            <a:pathLst>
              <a:path h="5166604" w="6686194">
                <a:moveTo>
                  <a:pt x="0" y="0"/>
                </a:moveTo>
                <a:lnTo>
                  <a:pt x="6686194" y="0"/>
                </a:lnTo>
                <a:lnTo>
                  <a:pt x="6686194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9008" y="2168208"/>
            <a:ext cx="54477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But where is the advantage?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456904" y="3148026"/>
            <a:ext cx="9374192" cy="5812918"/>
          </a:xfrm>
          <a:custGeom>
            <a:avLst/>
            <a:gdLst/>
            <a:ahLst/>
            <a:cxnLst/>
            <a:rect r="r" b="b" t="t" l="l"/>
            <a:pathLst>
              <a:path h="5812918" w="9374192">
                <a:moveTo>
                  <a:pt x="0" y="0"/>
                </a:moveTo>
                <a:lnTo>
                  <a:pt x="9374192" y="0"/>
                </a:lnTo>
                <a:lnTo>
                  <a:pt x="9374192" y="5812918"/>
                </a:lnTo>
                <a:lnTo>
                  <a:pt x="0" y="5812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9008" y="2168208"/>
            <a:ext cx="54477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But where is the advantage?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456904" y="3148026"/>
            <a:ext cx="9374192" cy="5812918"/>
          </a:xfrm>
          <a:custGeom>
            <a:avLst/>
            <a:gdLst/>
            <a:ahLst/>
            <a:cxnLst/>
            <a:rect r="r" b="b" t="t" l="l"/>
            <a:pathLst>
              <a:path h="5812918" w="9374192">
                <a:moveTo>
                  <a:pt x="0" y="0"/>
                </a:moveTo>
                <a:lnTo>
                  <a:pt x="9374192" y="0"/>
                </a:lnTo>
                <a:lnTo>
                  <a:pt x="9374192" y="5812918"/>
                </a:lnTo>
                <a:lnTo>
                  <a:pt x="0" y="5812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9008" y="2168208"/>
            <a:ext cx="544770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But where is the advantage?</a:t>
            </a:r>
          </a:p>
        </p:txBody>
      </p:sp>
      <p:sp>
        <p:nvSpPr>
          <p:cNvPr name="AutoShape 6" id="6"/>
          <p:cNvSpPr/>
          <p:nvPr/>
        </p:nvSpPr>
        <p:spPr>
          <a:xfrm rot="-2119724">
            <a:off x="10194614" y="4809043"/>
            <a:ext cx="1678295" cy="0"/>
          </a:xfrm>
          <a:prstGeom prst="line">
            <a:avLst/>
          </a:prstGeom>
          <a:ln cap="rnd" w="2381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rot="2124329">
            <a:off x="10124531" y="7178369"/>
            <a:ext cx="2112885" cy="0"/>
          </a:xfrm>
          <a:prstGeom prst="line">
            <a:avLst/>
          </a:prstGeom>
          <a:ln cap="rnd" w="2381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rot="8904864">
            <a:off x="5791196" y="7199269"/>
            <a:ext cx="2178765" cy="0"/>
          </a:xfrm>
          <a:prstGeom prst="line">
            <a:avLst/>
          </a:prstGeom>
          <a:ln cap="rnd" w="238125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rot="-8865098">
            <a:off x="6090196" y="4841976"/>
            <a:ext cx="2356763" cy="0"/>
          </a:xfrm>
          <a:prstGeom prst="line">
            <a:avLst/>
          </a:prstGeom>
          <a:ln cap="rnd" w="190500">
            <a:solidFill>
              <a:srgbClr val="FF575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1568" y="3446619"/>
            <a:ext cx="8077655" cy="4453397"/>
          </a:xfrm>
          <a:custGeom>
            <a:avLst/>
            <a:gdLst/>
            <a:ahLst/>
            <a:cxnLst/>
            <a:rect r="r" b="b" t="t" l="l"/>
            <a:pathLst>
              <a:path h="4453397" w="8077655">
                <a:moveTo>
                  <a:pt x="0" y="0"/>
                </a:moveTo>
                <a:lnTo>
                  <a:pt x="8077655" y="0"/>
                </a:lnTo>
                <a:lnTo>
                  <a:pt x="8077655" y="4453396"/>
                </a:lnTo>
                <a:lnTo>
                  <a:pt x="0" y="445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566" t="-31022" r="-28709" b="-3711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653241" y="2191372"/>
            <a:ext cx="6588905" cy="6687987"/>
          </a:xfrm>
          <a:custGeom>
            <a:avLst/>
            <a:gdLst/>
            <a:ahLst/>
            <a:cxnLst/>
            <a:rect r="r" b="b" t="t" l="l"/>
            <a:pathLst>
              <a:path h="6687987" w="6588905">
                <a:moveTo>
                  <a:pt x="0" y="0"/>
                </a:moveTo>
                <a:lnTo>
                  <a:pt x="6588906" y="0"/>
                </a:lnTo>
                <a:lnTo>
                  <a:pt x="6588906" y="6687986"/>
                </a:lnTo>
                <a:lnTo>
                  <a:pt x="0" y="6687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1568" y="3446619"/>
            <a:ext cx="8077655" cy="4453397"/>
          </a:xfrm>
          <a:custGeom>
            <a:avLst/>
            <a:gdLst/>
            <a:ahLst/>
            <a:cxnLst/>
            <a:rect r="r" b="b" t="t" l="l"/>
            <a:pathLst>
              <a:path h="4453397" w="8077655">
                <a:moveTo>
                  <a:pt x="0" y="0"/>
                </a:moveTo>
                <a:lnTo>
                  <a:pt x="8077655" y="0"/>
                </a:lnTo>
                <a:lnTo>
                  <a:pt x="8077655" y="4453396"/>
                </a:lnTo>
                <a:lnTo>
                  <a:pt x="0" y="445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-37566" t="-31022" r="-28709" b="-3711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653241" y="2191372"/>
            <a:ext cx="6588905" cy="6687987"/>
          </a:xfrm>
          <a:custGeom>
            <a:avLst/>
            <a:gdLst/>
            <a:ahLst/>
            <a:cxnLst/>
            <a:rect r="r" b="b" t="t" l="l"/>
            <a:pathLst>
              <a:path h="6687987" w="6588905">
                <a:moveTo>
                  <a:pt x="0" y="0"/>
                </a:moveTo>
                <a:lnTo>
                  <a:pt x="6588906" y="0"/>
                </a:lnTo>
                <a:lnTo>
                  <a:pt x="6588906" y="6687986"/>
                </a:lnTo>
                <a:lnTo>
                  <a:pt x="0" y="6687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96676" y="4276948"/>
            <a:ext cx="2410658" cy="1258417"/>
          </a:xfrm>
          <a:custGeom>
            <a:avLst/>
            <a:gdLst/>
            <a:ahLst/>
            <a:cxnLst/>
            <a:rect r="r" b="b" t="t" l="l"/>
            <a:pathLst>
              <a:path h="1258417" w="2410658">
                <a:moveTo>
                  <a:pt x="0" y="0"/>
                </a:moveTo>
                <a:lnTo>
                  <a:pt x="2410658" y="0"/>
                </a:lnTo>
                <a:lnTo>
                  <a:pt x="2410658" y="1258417"/>
                </a:lnTo>
                <a:lnTo>
                  <a:pt x="0" y="1258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7958" t="-175766" r="-189197" b="-31925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47391" y="4760849"/>
            <a:ext cx="1349285" cy="774516"/>
          </a:xfrm>
          <a:custGeom>
            <a:avLst/>
            <a:gdLst/>
            <a:ahLst/>
            <a:cxnLst/>
            <a:rect r="r" b="b" t="t" l="l"/>
            <a:pathLst>
              <a:path h="774516" w="1349285">
                <a:moveTo>
                  <a:pt x="0" y="0"/>
                </a:moveTo>
                <a:lnTo>
                  <a:pt x="1349285" y="0"/>
                </a:lnTo>
                <a:lnTo>
                  <a:pt x="1349285" y="774516"/>
                </a:lnTo>
                <a:lnTo>
                  <a:pt x="0" y="774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8739" t="-348058" r="-516685" b="-5187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36018" y="5355689"/>
            <a:ext cx="477439" cy="2027158"/>
          </a:xfrm>
          <a:custGeom>
            <a:avLst/>
            <a:gdLst/>
            <a:ahLst/>
            <a:cxnLst/>
            <a:rect r="r" b="b" t="t" l="l"/>
            <a:pathLst>
              <a:path h="2027158" w="477439">
                <a:moveTo>
                  <a:pt x="0" y="0"/>
                </a:moveTo>
                <a:lnTo>
                  <a:pt x="477439" y="0"/>
                </a:lnTo>
                <a:lnTo>
                  <a:pt x="477439" y="2027159"/>
                </a:lnTo>
                <a:lnTo>
                  <a:pt x="0" y="2027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05134" t="-162326" r="-1708025" b="-10705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45820" y="6369268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34968" y="5817924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4"/>
                </a:lnTo>
                <a:lnTo>
                  <a:pt x="0" y="551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102005" y="5817924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4"/>
                </a:lnTo>
                <a:lnTo>
                  <a:pt x="0" y="551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07334" y="5817924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4"/>
                </a:lnTo>
                <a:lnTo>
                  <a:pt x="0" y="551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75274" y="5355689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5" y="0"/>
                </a:lnTo>
                <a:lnTo>
                  <a:pt x="350855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9535" y="5121972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144229" y="4142645"/>
            <a:ext cx="803465" cy="2502295"/>
          </a:xfrm>
          <a:custGeom>
            <a:avLst/>
            <a:gdLst/>
            <a:ahLst/>
            <a:cxnLst/>
            <a:rect r="r" b="b" t="t" l="l"/>
            <a:pathLst>
              <a:path h="2502295" w="803465">
                <a:moveTo>
                  <a:pt x="0" y="0"/>
                </a:moveTo>
                <a:lnTo>
                  <a:pt x="803465" y="0"/>
                </a:lnTo>
                <a:lnTo>
                  <a:pt x="803465" y="2502296"/>
                </a:lnTo>
                <a:lnTo>
                  <a:pt x="0" y="25022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0030" t="-77979" r="-410030" b="-8929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369713" y="6369268"/>
            <a:ext cx="1577981" cy="551345"/>
          </a:xfrm>
          <a:custGeom>
            <a:avLst/>
            <a:gdLst/>
            <a:ahLst/>
            <a:cxnLst/>
            <a:rect r="r" b="b" t="t" l="l"/>
            <a:pathLst>
              <a:path h="551345" w="1577981">
                <a:moveTo>
                  <a:pt x="0" y="0"/>
                </a:moveTo>
                <a:lnTo>
                  <a:pt x="1577981" y="0"/>
                </a:lnTo>
                <a:lnTo>
                  <a:pt x="1577981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8776" t="-757066" r="-208776" b="-35596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945635" y="6920613"/>
            <a:ext cx="1002059" cy="979402"/>
          </a:xfrm>
          <a:custGeom>
            <a:avLst/>
            <a:gdLst/>
            <a:ahLst/>
            <a:cxnLst/>
            <a:rect r="r" b="b" t="t" l="l"/>
            <a:pathLst>
              <a:path h="979402" w="1002059">
                <a:moveTo>
                  <a:pt x="0" y="0"/>
                </a:moveTo>
                <a:lnTo>
                  <a:pt x="1002059" y="0"/>
                </a:lnTo>
                <a:lnTo>
                  <a:pt x="1002059" y="979402"/>
                </a:lnTo>
                <a:lnTo>
                  <a:pt x="0" y="9794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8768" t="-482476" r="-328768" b="-100387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947694" y="7695129"/>
            <a:ext cx="1032687" cy="502777"/>
          </a:xfrm>
          <a:custGeom>
            <a:avLst/>
            <a:gdLst/>
            <a:ahLst/>
            <a:cxnLst/>
            <a:rect r="r" b="b" t="t" l="l"/>
            <a:pathLst>
              <a:path h="502777" w="1032687">
                <a:moveTo>
                  <a:pt x="0" y="0"/>
                </a:moveTo>
                <a:lnTo>
                  <a:pt x="1032687" y="0"/>
                </a:lnTo>
                <a:lnTo>
                  <a:pt x="1032687" y="502777"/>
                </a:lnTo>
                <a:lnTo>
                  <a:pt x="0" y="5027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9017" t="-1093904" r="-219017" b="-13630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69713" y="3725603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369713" y="4872435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4"/>
                </a:lnTo>
                <a:lnTo>
                  <a:pt x="0" y="551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368651" y="5907034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325401" y="4906156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5" y="0"/>
                </a:lnTo>
                <a:lnTo>
                  <a:pt x="350855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642088" y="5817924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4"/>
                </a:lnTo>
                <a:lnTo>
                  <a:pt x="0" y="551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980381" y="6182706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464038" y="6458379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4"/>
                </a:lnTo>
                <a:lnTo>
                  <a:pt x="0" y="551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817516" y="6920613"/>
            <a:ext cx="350856" cy="551345"/>
          </a:xfrm>
          <a:custGeom>
            <a:avLst/>
            <a:gdLst/>
            <a:ahLst/>
            <a:cxnLst/>
            <a:rect r="r" b="b" t="t" l="l"/>
            <a:pathLst>
              <a:path h="551345" w="350856">
                <a:moveTo>
                  <a:pt x="0" y="0"/>
                </a:moveTo>
                <a:lnTo>
                  <a:pt x="350856" y="0"/>
                </a:lnTo>
                <a:lnTo>
                  <a:pt x="350856" y="551345"/>
                </a:lnTo>
                <a:lnTo>
                  <a:pt x="0" y="5513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133925" y="2158317"/>
            <a:ext cx="12020151" cy="6761335"/>
          </a:xfrm>
          <a:custGeom>
            <a:avLst/>
            <a:gdLst/>
            <a:ahLst/>
            <a:cxnLst/>
            <a:rect r="r" b="b" t="t" l="l"/>
            <a:pathLst>
              <a:path h="6761335" w="12020151">
                <a:moveTo>
                  <a:pt x="0" y="0"/>
                </a:moveTo>
                <a:lnTo>
                  <a:pt x="12020150" y="0"/>
                </a:lnTo>
                <a:lnTo>
                  <a:pt x="12020150" y="6761335"/>
                </a:lnTo>
                <a:lnTo>
                  <a:pt x="0" y="6761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INTRODUCTION TO GRADIENT DESCENT</a:t>
            </a: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DAEZUKlkMfw</dc:identifier>
  <dcterms:modified xsi:type="dcterms:W3CDTF">2011-08-01T06:04:30Z</dcterms:modified>
  <cp:revision>1</cp:revision>
  <dc:title>Gradient Descent</dc:title>
</cp:coreProperties>
</file>