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70" r:id="rId4"/>
    <p:sldId id="271" r:id="rId5"/>
    <p:sldId id="272" r:id="rId6"/>
    <p:sldId id="274" r:id="rId7"/>
    <p:sldId id="276" r:id="rId8"/>
    <p:sldId id="278" r:id="rId9"/>
    <p:sldId id="32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</p:sldIdLst>
  <p:sldSz cx="9144000" cy="5143500" type="screen16x9"/>
  <p:notesSz cx="6858000" cy="9144000"/>
  <p:embeddedFontLst>
    <p:embeddedFont>
      <p:font typeface="Lato" panose="020F0502020204030203" pitchFamily="34" charset="0"/>
      <p:regular r:id="rId58"/>
      <p:bold r:id="rId59"/>
      <p:italic r:id="rId60"/>
      <p:boldItalic r:id="rId61"/>
    </p:embeddedFont>
    <p:embeddedFont>
      <p:font typeface="Lato Black" panose="020F0502020204030203" pitchFamily="34" charset="0"/>
      <p:bold r:id="rId62"/>
      <p:italic r:id="rId63"/>
      <p:boldItalic r:id="rId64"/>
    </p:embeddedFont>
    <p:embeddedFont>
      <p:font typeface="Roboto" panose="02000000000000000000" pitchFamily="2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j38nnqnk1Uo4swIPD6etZLy9C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20" d="100"/>
          <a:sy n="120" d="100"/>
        </p:scale>
        <p:origin x="184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BAF3B1-1414-B74A-E0C5-0DA1EAA016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6233" y="4724153"/>
            <a:ext cx="414749" cy="248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150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B2901A-27B0-145C-3D81-5E6A5792CD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624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Generative AI</a:t>
            </a:r>
            <a:endParaRPr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0904" y="72862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01906"/>
            <a:ext cx="9144000" cy="4241800"/>
            <a:chOff x="0" y="1803811"/>
            <a:chExt cx="18288000" cy="8483600"/>
          </a:xfrm>
        </p:grpSpPr>
        <p:sp>
          <p:nvSpPr>
            <p:cNvPr id="3" name="object 3"/>
            <p:cNvSpPr/>
            <p:nvPr/>
          </p:nvSpPr>
          <p:spPr>
            <a:xfrm>
              <a:off x="4679240" y="3219818"/>
              <a:ext cx="8930005" cy="5896610"/>
            </a:xfrm>
            <a:custGeom>
              <a:avLst/>
              <a:gdLst/>
              <a:ahLst/>
              <a:cxnLst/>
              <a:rect l="l" t="t" r="r" b="b"/>
              <a:pathLst>
                <a:path w="8930005" h="5896609">
                  <a:moveTo>
                    <a:pt x="0" y="5896188"/>
                  </a:moveTo>
                  <a:lnTo>
                    <a:pt x="8929782" y="5896188"/>
                  </a:lnTo>
                  <a:lnTo>
                    <a:pt x="8929782" y="0"/>
                  </a:lnTo>
                  <a:lnTo>
                    <a:pt x="0" y="0"/>
                  </a:lnTo>
                  <a:lnTo>
                    <a:pt x="0" y="58961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4679240" y="1803811"/>
              <a:ext cx="8930005" cy="1416050"/>
            </a:xfrm>
            <a:custGeom>
              <a:avLst/>
              <a:gdLst/>
              <a:ahLst/>
              <a:cxnLst/>
              <a:rect l="l" t="t" r="r" b="b"/>
              <a:pathLst>
                <a:path w="8930005" h="1416050">
                  <a:moveTo>
                    <a:pt x="8929782" y="1416007"/>
                  </a:moveTo>
                  <a:lnTo>
                    <a:pt x="0" y="1416007"/>
                  </a:lnTo>
                  <a:lnTo>
                    <a:pt x="0" y="0"/>
                  </a:lnTo>
                  <a:lnTo>
                    <a:pt x="8929782" y="0"/>
                  </a:lnTo>
                  <a:lnTo>
                    <a:pt x="8929782" y="1416007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23" dirty="0"/>
              <a:t>LLM</a:t>
            </a:r>
            <a:r>
              <a:rPr spc="-165" dirty="0"/>
              <a:t> </a:t>
            </a:r>
            <a:r>
              <a:rPr spc="-5" dirty="0"/>
              <a:t>chatbot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9620" y="901906"/>
            <a:ext cx="4465003" cy="49340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199073" rIns="0" bIns="0" rtlCol="0">
            <a:spAutoFit/>
          </a:bodyPr>
          <a:lstStyle/>
          <a:p>
            <a:pPr marL="833120">
              <a:spcBef>
                <a:spcPts val="1568"/>
              </a:spcBef>
            </a:pPr>
            <a:r>
              <a:rPr sz="1900" spc="-5" dirty="0">
                <a:solidFill>
                  <a:srgbClr val="FFFFFF"/>
                </a:solidFill>
              </a:rPr>
              <a:t>ChatBot</a:t>
            </a:r>
            <a:endParaRPr sz="1900"/>
          </a:p>
        </p:txBody>
      </p:sp>
      <p:grpSp>
        <p:nvGrpSpPr>
          <p:cNvPr id="7" name="object 7"/>
          <p:cNvGrpSpPr/>
          <p:nvPr/>
        </p:nvGrpSpPr>
        <p:grpSpPr>
          <a:xfrm>
            <a:off x="2479339" y="1002124"/>
            <a:ext cx="4201795" cy="3522345"/>
            <a:chOff x="4958677" y="2004248"/>
            <a:chExt cx="8403590" cy="7044690"/>
          </a:xfrm>
        </p:grpSpPr>
        <p:sp>
          <p:nvSpPr>
            <p:cNvPr id="8" name="object 8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502798" y="1005607"/>
                  </a:move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5252789" y="2309060"/>
              <a:ext cx="427355" cy="104775"/>
            </a:xfrm>
            <a:custGeom>
              <a:avLst/>
              <a:gdLst/>
              <a:ahLst/>
              <a:cxnLst/>
              <a:rect l="l" t="t" r="r" b="b"/>
              <a:pathLst>
                <a:path w="427354" h="104775">
                  <a:moveTo>
                    <a:pt x="52374" y="104749"/>
                  </a:moveTo>
                  <a:lnTo>
                    <a:pt x="31988" y="100634"/>
                  </a:lnTo>
                  <a:lnTo>
                    <a:pt x="15340" y="89410"/>
                  </a:lnTo>
                  <a:lnTo>
                    <a:pt x="4116" y="72762"/>
                  </a:lnTo>
                  <a:lnTo>
                    <a:pt x="0" y="52374"/>
                  </a:lnTo>
                  <a:lnTo>
                    <a:pt x="4116" y="31988"/>
                  </a:lnTo>
                  <a:lnTo>
                    <a:pt x="15340" y="15340"/>
                  </a:lnTo>
                  <a:lnTo>
                    <a:pt x="31988" y="4116"/>
                  </a:lnTo>
                  <a:lnTo>
                    <a:pt x="52374" y="0"/>
                  </a:lnTo>
                  <a:lnTo>
                    <a:pt x="72761" y="4116"/>
                  </a:lnTo>
                  <a:lnTo>
                    <a:pt x="89409" y="15340"/>
                  </a:lnTo>
                  <a:lnTo>
                    <a:pt x="100633" y="31988"/>
                  </a:lnTo>
                  <a:lnTo>
                    <a:pt x="104749" y="52374"/>
                  </a:lnTo>
                  <a:lnTo>
                    <a:pt x="100633" y="72762"/>
                  </a:lnTo>
                  <a:lnTo>
                    <a:pt x="89409" y="89410"/>
                  </a:lnTo>
                  <a:lnTo>
                    <a:pt x="72761" y="100634"/>
                  </a:lnTo>
                  <a:lnTo>
                    <a:pt x="52374" y="104749"/>
                  </a:lnTo>
                  <a:close/>
                </a:path>
                <a:path w="427354" h="104775">
                  <a:moveTo>
                    <a:pt x="374524" y="104749"/>
                  </a:moveTo>
                  <a:lnTo>
                    <a:pt x="354137" y="100634"/>
                  </a:lnTo>
                  <a:lnTo>
                    <a:pt x="337489" y="89410"/>
                  </a:lnTo>
                  <a:lnTo>
                    <a:pt x="326265" y="72762"/>
                  </a:lnTo>
                  <a:lnTo>
                    <a:pt x="322149" y="52374"/>
                  </a:lnTo>
                  <a:lnTo>
                    <a:pt x="326265" y="31988"/>
                  </a:lnTo>
                  <a:lnTo>
                    <a:pt x="337489" y="15340"/>
                  </a:lnTo>
                  <a:lnTo>
                    <a:pt x="354137" y="4116"/>
                  </a:lnTo>
                  <a:lnTo>
                    <a:pt x="374524" y="0"/>
                  </a:lnTo>
                  <a:lnTo>
                    <a:pt x="394910" y="4116"/>
                  </a:lnTo>
                  <a:lnTo>
                    <a:pt x="411558" y="15340"/>
                  </a:lnTo>
                  <a:lnTo>
                    <a:pt x="422783" y="31988"/>
                  </a:lnTo>
                  <a:lnTo>
                    <a:pt x="426899" y="52374"/>
                  </a:lnTo>
                  <a:lnTo>
                    <a:pt x="422783" y="72762"/>
                  </a:lnTo>
                  <a:lnTo>
                    <a:pt x="411558" y="89410"/>
                  </a:lnTo>
                  <a:lnTo>
                    <a:pt x="394910" y="100634"/>
                  </a:lnTo>
                  <a:lnTo>
                    <a:pt x="374524" y="104749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026" y="2304297"/>
              <a:ext cx="114274" cy="1142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76" y="2304297"/>
              <a:ext cx="114274" cy="1142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230274" y="722083"/>
                  </a:moveTo>
                  <a:lnTo>
                    <a:pt x="275689" y="750677"/>
                  </a:lnTo>
                  <a:lnTo>
                    <a:pt x="321095" y="774073"/>
                  </a:lnTo>
                  <a:lnTo>
                    <a:pt x="366492" y="792269"/>
                  </a:lnTo>
                  <a:lnTo>
                    <a:pt x="411881" y="805266"/>
                  </a:lnTo>
                  <a:lnTo>
                    <a:pt x="457261" y="813065"/>
                  </a:lnTo>
                  <a:lnTo>
                    <a:pt x="502633" y="815664"/>
                  </a:lnTo>
                  <a:lnTo>
                    <a:pt x="547996" y="813065"/>
                  </a:lnTo>
                  <a:lnTo>
                    <a:pt x="593349" y="805266"/>
                  </a:lnTo>
                  <a:lnTo>
                    <a:pt x="638694" y="792269"/>
                  </a:lnTo>
                  <a:lnTo>
                    <a:pt x="684029" y="774073"/>
                  </a:lnTo>
                  <a:lnTo>
                    <a:pt x="729356" y="750677"/>
                  </a:lnTo>
                  <a:lnTo>
                    <a:pt x="774673" y="722083"/>
                  </a:lnTo>
                </a:path>
                <a:path w="1005839" h="1005839">
                  <a:moveTo>
                    <a:pt x="0" y="502808"/>
                  </a:move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3440" y="5091764"/>
              <a:ext cx="4425950" cy="3584575"/>
            </a:xfrm>
            <a:custGeom>
              <a:avLst/>
              <a:gdLst/>
              <a:ahLst/>
              <a:cxnLst/>
              <a:rect l="l" t="t" r="r" b="b"/>
              <a:pathLst>
                <a:path w="4425950" h="3584575">
                  <a:moveTo>
                    <a:pt x="531073" y="3584092"/>
                  </a:moveTo>
                  <a:lnTo>
                    <a:pt x="737598" y="3053993"/>
                  </a:lnTo>
                  <a:lnTo>
                    <a:pt x="0" y="3053993"/>
                  </a:lnTo>
                  <a:lnTo>
                    <a:pt x="0" y="0"/>
                  </a:lnTo>
                  <a:lnTo>
                    <a:pt x="4425591" y="0"/>
                  </a:lnTo>
                  <a:lnTo>
                    <a:pt x="4425591" y="3053993"/>
                  </a:lnTo>
                  <a:lnTo>
                    <a:pt x="1843996" y="3053993"/>
                  </a:lnTo>
                  <a:lnTo>
                    <a:pt x="531073" y="3584092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63440" y="5091764"/>
              <a:ext cx="4425950" cy="3584575"/>
            </a:xfrm>
            <a:custGeom>
              <a:avLst/>
              <a:gdLst/>
              <a:ahLst/>
              <a:cxnLst/>
              <a:rect l="l" t="t" r="r" b="b"/>
              <a:pathLst>
                <a:path w="4425950" h="3584575">
                  <a:moveTo>
                    <a:pt x="0" y="0"/>
                  </a:moveTo>
                  <a:lnTo>
                    <a:pt x="737598" y="0"/>
                  </a:lnTo>
                  <a:lnTo>
                    <a:pt x="1843996" y="0"/>
                  </a:lnTo>
                  <a:lnTo>
                    <a:pt x="4425591" y="0"/>
                  </a:lnTo>
                  <a:lnTo>
                    <a:pt x="4425591" y="1781496"/>
                  </a:lnTo>
                  <a:lnTo>
                    <a:pt x="4425591" y="2544994"/>
                  </a:lnTo>
                  <a:lnTo>
                    <a:pt x="4425591" y="3053993"/>
                  </a:lnTo>
                  <a:lnTo>
                    <a:pt x="1843996" y="3053993"/>
                  </a:lnTo>
                  <a:lnTo>
                    <a:pt x="531073" y="3584092"/>
                  </a:lnTo>
                  <a:lnTo>
                    <a:pt x="737598" y="3053993"/>
                  </a:lnTo>
                  <a:lnTo>
                    <a:pt x="0" y="3053993"/>
                  </a:lnTo>
                  <a:lnTo>
                    <a:pt x="0" y="2544994"/>
                  </a:lnTo>
                  <a:lnTo>
                    <a:pt x="0" y="17814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3894517" y="1180147"/>
                  </a:moveTo>
                  <a:lnTo>
                    <a:pt x="2581594" y="1005597"/>
                  </a:lnTo>
                  <a:lnTo>
                    <a:pt x="0" y="1005597"/>
                  </a:lnTo>
                  <a:lnTo>
                    <a:pt x="0" y="0"/>
                  </a:lnTo>
                  <a:lnTo>
                    <a:pt x="4425591" y="0"/>
                  </a:lnTo>
                  <a:lnTo>
                    <a:pt x="4425591" y="1005597"/>
                  </a:lnTo>
                  <a:lnTo>
                    <a:pt x="3687992" y="1005597"/>
                  </a:lnTo>
                  <a:lnTo>
                    <a:pt x="3894517" y="11801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4425591" y="0"/>
                  </a:moveTo>
                  <a:lnTo>
                    <a:pt x="3687992" y="0"/>
                  </a:lnTo>
                  <a:lnTo>
                    <a:pt x="2581594" y="0"/>
                  </a:lnTo>
                  <a:lnTo>
                    <a:pt x="0" y="0"/>
                  </a:lnTo>
                  <a:lnTo>
                    <a:pt x="0" y="586598"/>
                  </a:lnTo>
                  <a:lnTo>
                    <a:pt x="0" y="837998"/>
                  </a:lnTo>
                  <a:lnTo>
                    <a:pt x="0" y="1005597"/>
                  </a:lnTo>
                  <a:lnTo>
                    <a:pt x="2581594" y="1005597"/>
                  </a:lnTo>
                  <a:lnTo>
                    <a:pt x="3894517" y="1180147"/>
                  </a:lnTo>
                  <a:lnTo>
                    <a:pt x="3687992" y="1005597"/>
                  </a:lnTo>
                  <a:lnTo>
                    <a:pt x="4425591" y="1005597"/>
                  </a:lnTo>
                  <a:lnTo>
                    <a:pt x="4425591" y="837998"/>
                  </a:lnTo>
                  <a:lnTo>
                    <a:pt x="4425591" y="586598"/>
                  </a:lnTo>
                  <a:lnTo>
                    <a:pt x="4425591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3440" y="858635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69" y="4644"/>
                  </a:lnTo>
                  <a:lnTo>
                    <a:pt x="317579" y="17964"/>
                  </a:lnTo>
                  <a:lnTo>
                    <a:pt x="356410" y="39041"/>
                  </a:lnTo>
                  <a:lnTo>
                    <a:pt x="390242" y="66956"/>
                  </a:lnTo>
                  <a:lnTo>
                    <a:pt x="418157" y="100788"/>
                  </a:lnTo>
                  <a:lnTo>
                    <a:pt x="439234" y="139619"/>
                  </a:lnTo>
                  <a:lnTo>
                    <a:pt x="452554" y="182529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4989" y="8722782"/>
              <a:ext cx="194310" cy="47625"/>
            </a:xfrm>
            <a:custGeom>
              <a:avLst/>
              <a:gdLst/>
              <a:ahLst/>
              <a:cxnLst/>
              <a:rect l="l" t="t" r="r" b="b"/>
              <a:pathLst>
                <a:path w="194310" h="47625">
                  <a:moveTo>
                    <a:pt x="23824" y="47624"/>
                  </a:moveTo>
                  <a:lnTo>
                    <a:pt x="14544" y="45751"/>
                  </a:lnTo>
                  <a:lnTo>
                    <a:pt x="6971" y="40643"/>
                  </a:lnTo>
                  <a:lnTo>
                    <a:pt x="1869" y="33070"/>
                  </a:lnTo>
                  <a:lnTo>
                    <a:pt x="0" y="23799"/>
                  </a:lnTo>
                  <a:lnTo>
                    <a:pt x="1869" y="14533"/>
                  </a:lnTo>
                  <a:lnTo>
                    <a:pt x="6971" y="6968"/>
                  </a:lnTo>
                  <a:lnTo>
                    <a:pt x="14544" y="1869"/>
                  </a:lnTo>
                  <a:lnTo>
                    <a:pt x="23824" y="0"/>
                  </a:lnTo>
                  <a:lnTo>
                    <a:pt x="33091" y="1869"/>
                  </a:lnTo>
                  <a:lnTo>
                    <a:pt x="40656" y="6968"/>
                  </a:lnTo>
                  <a:lnTo>
                    <a:pt x="45755" y="14533"/>
                  </a:lnTo>
                  <a:lnTo>
                    <a:pt x="47624" y="23799"/>
                  </a:lnTo>
                  <a:lnTo>
                    <a:pt x="45755" y="33070"/>
                  </a:lnTo>
                  <a:lnTo>
                    <a:pt x="40656" y="40643"/>
                  </a:lnTo>
                  <a:lnTo>
                    <a:pt x="33091" y="45751"/>
                  </a:lnTo>
                  <a:lnTo>
                    <a:pt x="23824" y="47624"/>
                  </a:lnTo>
                  <a:close/>
                </a:path>
                <a:path w="194310" h="47625">
                  <a:moveTo>
                    <a:pt x="170274" y="47624"/>
                  </a:moveTo>
                  <a:lnTo>
                    <a:pt x="161008" y="45751"/>
                  </a:lnTo>
                  <a:lnTo>
                    <a:pt x="153443" y="40643"/>
                  </a:lnTo>
                  <a:lnTo>
                    <a:pt x="148344" y="33070"/>
                  </a:lnTo>
                  <a:lnTo>
                    <a:pt x="146474" y="23799"/>
                  </a:lnTo>
                  <a:lnTo>
                    <a:pt x="148344" y="14533"/>
                  </a:lnTo>
                  <a:lnTo>
                    <a:pt x="153443" y="6968"/>
                  </a:lnTo>
                  <a:lnTo>
                    <a:pt x="161008" y="1869"/>
                  </a:lnTo>
                  <a:lnTo>
                    <a:pt x="170274" y="0"/>
                  </a:lnTo>
                  <a:lnTo>
                    <a:pt x="179555" y="1869"/>
                  </a:lnTo>
                  <a:lnTo>
                    <a:pt x="187127" y="6968"/>
                  </a:lnTo>
                  <a:lnTo>
                    <a:pt x="192229" y="14533"/>
                  </a:lnTo>
                  <a:lnTo>
                    <a:pt x="194099" y="23799"/>
                  </a:lnTo>
                  <a:lnTo>
                    <a:pt x="192229" y="33070"/>
                  </a:lnTo>
                  <a:lnTo>
                    <a:pt x="187127" y="40643"/>
                  </a:lnTo>
                  <a:lnTo>
                    <a:pt x="179555" y="45751"/>
                  </a:lnTo>
                  <a:lnTo>
                    <a:pt x="170274" y="47624"/>
                  </a:lnTo>
                  <a:close/>
                </a:path>
              </a:pathLst>
            </a:custGeom>
            <a:solidFill>
              <a:srgbClr val="523D85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3440" y="858635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549" y="160224"/>
                  </a:moveTo>
                  <a:lnTo>
                    <a:pt x="133419" y="150958"/>
                  </a:lnTo>
                  <a:lnTo>
                    <a:pt x="138521" y="143393"/>
                  </a:lnTo>
                  <a:lnTo>
                    <a:pt x="146093" y="138294"/>
                  </a:lnTo>
                  <a:lnTo>
                    <a:pt x="155374" y="136424"/>
                  </a:lnTo>
                  <a:lnTo>
                    <a:pt x="164641" y="138294"/>
                  </a:lnTo>
                  <a:lnTo>
                    <a:pt x="172205" y="143393"/>
                  </a:lnTo>
                  <a:lnTo>
                    <a:pt x="177305" y="150958"/>
                  </a:lnTo>
                  <a:lnTo>
                    <a:pt x="179174" y="160224"/>
                  </a:lnTo>
                  <a:lnTo>
                    <a:pt x="177305" y="169494"/>
                  </a:lnTo>
                  <a:lnTo>
                    <a:pt x="172205" y="177068"/>
                  </a:lnTo>
                  <a:lnTo>
                    <a:pt x="164641" y="182176"/>
                  </a:lnTo>
                  <a:lnTo>
                    <a:pt x="155374" y="184049"/>
                  </a:lnTo>
                  <a:lnTo>
                    <a:pt x="146093" y="182176"/>
                  </a:lnTo>
                  <a:lnTo>
                    <a:pt x="138521" y="177068"/>
                  </a:lnTo>
                  <a:lnTo>
                    <a:pt x="133419" y="169494"/>
                  </a:lnTo>
                  <a:lnTo>
                    <a:pt x="131549" y="160224"/>
                  </a:lnTo>
                </a:path>
                <a:path w="457200" h="457200">
                  <a:moveTo>
                    <a:pt x="278024" y="160224"/>
                  </a:moveTo>
                  <a:lnTo>
                    <a:pt x="279893" y="150958"/>
                  </a:lnTo>
                  <a:lnTo>
                    <a:pt x="284993" y="143393"/>
                  </a:lnTo>
                  <a:lnTo>
                    <a:pt x="292558" y="138294"/>
                  </a:lnTo>
                  <a:lnTo>
                    <a:pt x="301824" y="136424"/>
                  </a:lnTo>
                  <a:lnTo>
                    <a:pt x="311105" y="138294"/>
                  </a:lnTo>
                  <a:lnTo>
                    <a:pt x="318677" y="143393"/>
                  </a:lnTo>
                  <a:lnTo>
                    <a:pt x="323779" y="150958"/>
                  </a:lnTo>
                  <a:lnTo>
                    <a:pt x="325649" y="160224"/>
                  </a:lnTo>
                  <a:lnTo>
                    <a:pt x="323779" y="169494"/>
                  </a:lnTo>
                  <a:lnTo>
                    <a:pt x="318677" y="177068"/>
                  </a:lnTo>
                  <a:lnTo>
                    <a:pt x="311105" y="182176"/>
                  </a:lnTo>
                  <a:lnTo>
                    <a:pt x="301824" y="184049"/>
                  </a:lnTo>
                  <a:lnTo>
                    <a:pt x="292558" y="182176"/>
                  </a:lnTo>
                  <a:lnTo>
                    <a:pt x="284993" y="177068"/>
                  </a:lnTo>
                  <a:lnTo>
                    <a:pt x="279893" y="169494"/>
                  </a:lnTo>
                  <a:lnTo>
                    <a:pt x="278024" y="160224"/>
                  </a:lnTo>
                </a:path>
                <a:path w="457200" h="457200">
                  <a:moveTo>
                    <a:pt x="104699" y="328299"/>
                  </a:moveTo>
                  <a:lnTo>
                    <a:pt x="145991" y="351934"/>
                  </a:lnTo>
                  <a:lnTo>
                    <a:pt x="187267" y="366115"/>
                  </a:lnTo>
                  <a:lnTo>
                    <a:pt x="228527" y="370843"/>
                  </a:lnTo>
                  <a:lnTo>
                    <a:pt x="269773" y="366115"/>
                  </a:lnTo>
                  <a:lnTo>
                    <a:pt x="311005" y="351934"/>
                  </a:lnTo>
                  <a:lnTo>
                    <a:pt x="352224" y="328299"/>
                  </a:lnTo>
                </a:path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69" y="4644"/>
                  </a:lnTo>
                  <a:lnTo>
                    <a:pt x="317579" y="17964"/>
                  </a:lnTo>
                  <a:lnTo>
                    <a:pt x="356410" y="39041"/>
                  </a:lnTo>
                  <a:lnTo>
                    <a:pt x="390242" y="66956"/>
                  </a:lnTo>
                  <a:lnTo>
                    <a:pt x="418157" y="100788"/>
                  </a:lnTo>
                  <a:lnTo>
                    <a:pt x="439234" y="139619"/>
                  </a:lnTo>
                  <a:lnTo>
                    <a:pt x="452554" y="182529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63" y="66949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54" y="66956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49" y="66949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74DA7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xfrm>
            <a:off x="2603546" y="1757575"/>
            <a:ext cx="4260300" cy="2306081"/>
          </a:xfrm>
          <a:prstGeom prst="rect">
            <a:avLst/>
          </a:prstGeom>
        </p:spPr>
        <p:txBody>
          <a:bodyPr spcFirstLastPara="1" vert="horz" wrap="square" lIns="0" tIns="5398" rIns="0" bIns="0" rtlCol="0" anchor="t" anchorCtr="0">
            <a:spAutoFit/>
          </a:bodyPr>
          <a:lstStyle/>
          <a:p>
            <a:pPr marL="1990090" marR="2540">
              <a:lnSpc>
                <a:spcPct val="100400"/>
              </a:lnSpc>
              <a:spcBef>
                <a:spcPts val="43"/>
              </a:spcBef>
            </a:pPr>
            <a:r>
              <a:rPr dirty="0"/>
              <a:t>Who</a:t>
            </a:r>
            <a:r>
              <a:rPr spc="-48" dirty="0"/>
              <a:t> </a:t>
            </a:r>
            <a:r>
              <a:rPr dirty="0"/>
              <a:t>designed</a:t>
            </a:r>
            <a:r>
              <a:rPr spc="-48" dirty="0"/>
              <a:t> </a:t>
            </a:r>
            <a:r>
              <a:rPr dirty="0"/>
              <a:t>the</a:t>
            </a:r>
            <a:r>
              <a:rPr spc="-48" dirty="0"/>
              <a:t> </a:t>
            </a:r>
            <a:r>
              <a:rPr spc="-5" dirty="0"/>
              <a:t>street </a:t>
            </a:r>
            <a:r>
              <a:rPr dirty="0"/>
              <a:t>layout</a:t>
            </a:r>
            <a:r>
              <a:rPr spc="-53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spc="-5" dirty="0"/>
              <a:t>Washington</a:t>
            </a:r>
            <a:r>
              <a:rPr spc="-53" dirty="0"/>
              <a:t> </a:t>
            </a:r>
            <a:r>
              <a:rPr spc="-13" dirty="0"/>
              <a:t>DC?</a:t>
            </a:r>
          </a:p>
          <a:p>
            <a:pPr marR="15875" algn="r">
              <a:lnSpc>
                <a:spcPts val="1588"/>
              </a:lnSpc>
              <a:spcBef>
                <a:spcPts val="1313"/>
              </a:spcBef>
            </a:pPr>
            <a:r>
              <a:rPr spc="-25" dirty="0">
                <a:solidFill>
                  <a:srgbClr val="674DA7"/>
                </a:solidFill>
              </a:rPr>
              <a:t>T</a:t>
            </a:r>
          </a:p>
          <a:p>
            <a:pPr marL="6350">
              <a:lnSpc>
                <a:spcPts val="1588"/>
              </a:lnSpc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street</a:t>
            </a:r>
            <a:r>
              <a:rPr spc="-45" dirty="0"/>
              <a:t> </a:t>
            </a:r>
            <a:r>
              <a:rPr dirty="0"/>
              <a:t>layout</a:t>
            </a:r>
            <a:r>
              <a:rPr spc="-45" dirty="0"/>
              <a:t> </a:t>
            </a:r>
            <a:r>
              <a:rPr spc="-13" dirty="0"/>
              <a:t>of</a:t>
            </a:r>
          </a:p>
          <a:p>
            <a:pPr marL="6350" marR="2285048">
              <a:lnSpc>
                <a:spcPct val="100400"/>
              </a:lnSpc>
            </a:pPr>
            <a:r>
              <a:rPr spc="-5" dirty="0"/>
              <a:t>Washington</a:t>
            </a:r>
            <a:r>
              <a:rPr spc="-50" dirty="0"/>
              <a:t> </a:t>
            </a:r>
            <a:r>
              <a:rPr dirty="0"/>
              <a:t>D.C.</a:t>
            </a:r>
            <a:r>
              <a:rPr spc="-50" dirty="0"/>
              <a:t> </a:t>
            </a:r>
            <a:r>
              <a:rPr spc="-13" dirty="0"/>
              <a:t>was </a:t>
            </a:r>
            <a:r>
              <a:rPr dirty="0"/>
              <a:t>designed</a:t>
            </a:r>
            <a:r>
              <a:rPr spc="-48" dirty="0"/>
              <a:t> </a:t>
            </a:r>
            <a:r>
              <a:rPr dirty="0"/>
              <a:t>by</a:t>
            </a:r>
            <a:r>
              <a:rPr spc="-48" dirty="0"/>
              <a:t> </a:t>
            </a:r>
            <a:r>
              <a:rPr spc="-5" dirty="0"/>
              <a:t>Pierre </a:t>
            </a:r>
            <a:r>
              <a:rPr dirty="0"/>
              <a:t>Charles</a:t>
            </a:r>
            <a:r>
              <a:rPr spc="-65" dirty="0"/>
              <a:t> </a:t>
            </a:r>
            <a:r>
              <a:rPr dirty="0"/>
              <a:t>L'Enfant,</a:t>
            </a:r>
            <a:r>
              <a:rPr spc="-65" dirty="0"/>
              <a:t> </a:t>
            </a:r>
            <a:r>
              <a:rPr spc="-25" dirty="0"/>
              <a:t>a </a:t>
            </a:r>
            <a:r>
              <a:rPr spc="-13" dirty="0"/>
              <a:t>French-</a:t>
            </a:r>
            <a:r>
              <a:rPr spc="-10" dirty="0"/>
              <a:t>born</a:t>
            </a:r>
            <a:r>
              <a:rPr spc="-55" dirty="0"/>
              <a:t> </a:t>
            </a:r>
            <a:r>
              <a:rPr spc="-5" dirty="0"/>
              <a:t>American </a:t>
            </a:r>
            <a:r>
              <a:rPr dirty="0"/>
              <a:t>architect</a:t>
            </a:r>
            <a:r>
              <a:rPr spc="-55" dirty="0"/>
              <a:t> </a:t>
            </a:r>
            <a:r>
              <a:rPr dirty="0"/>
              <a:t>and</a:t>
            </a:r>
            <a:r>
              <a:rPr spc="-53" dirty="0"/>
              <a:t> </a:t>
            </a:r>
            <a:r>
              <a:rPr spc="-5" dirty="0"/>
              <a:t>civil engineer.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23" dirty="0"/>
              <a:t>LLM</a:t>
            </a:r>
            <a:r>
              <a:rPr spc="-168" dirty="0"/>
              <a:t> </a:t>
            </a:r>
            <a:r>
              <a:rPr spc="-18" dirty="0"/>
              <a:t>use</a:t>
            </a:r>
            <a:r>
              <a:rPr spc="-165" dirty="0"/>
              <a:t> </a:t>
            </a:r>
            <a:r>
              <a:rPr spc="-18" dirty="0"/>
              <a:t>cases</a:t>
            </a:r>
            <a:r>
              <a:rPr spc="-168" dirty="0"/>
              <a:t> </a:t>
            </a:r>
            <a:r>
              <a:rPr spc="-43" dirty="0"/>
              <a:t>&amp;</a:t>
            </a:r>
            <a:r>
              <a:rPr spc="-165" dirty="0"/>
              <a:t> </a:t>
            </a:r>
            <a:r>
              <a:rPr spc="-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2536" y="881755"/>
            <a:ext cx="101917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Summarization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91602" y="1302691"/>
            <a:ext cx="1422400" cy="2844800"/>
            <a:chOff x="4183203" y="2605382"/>
            <a:chExt cx="2844800" cy="5689600"/>
          </a:xfrm>
        </p:grpSpPr>
        <p:sp>
          <p:nvSpPr>
            <p:cNvPr id="5" name="object 5"/>
            <p:cNvSpPr/>
            <p:nvPr/>
          </p:nvSpPr>
          <p:spPr>
            <a:xfrm>
              <a:off x="5239614" y="591156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699" y="730973"/>
                  </a:move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5239614" y="591156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5605313" y="5618538"/>
              <a:ext cx="0" cy="356235"/>
            </a:xfrm>
            <a:custGeom>
              <a:avLst/>
              <a:gdLst/>
              <a:ahLst/>
              <a:cxnLst/>
              <a:rect l="l" t="t" r="r" b="b"/>
              <a:pathLst>
                <a:path h="356235">
                  <a:moveTo>
                    <a:pt x="0" y="0"/>
                  </a:moveTo>
                  <a:lnTo>
                    <a:pt x="0" y="3559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4313" y="5964938"/>
              <a:ext cx="81999" cy="1054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05313" y="6560011"/>
              <a:ext cx="0" cy="309245"/>
            </a:xfrm>
            <a:custGeom>
              <a:avLst/>
              <a:gdLst/>
              <a:ahLst/>
              <a:cxnLst/>
              <a:rect l="l" t="t" r="r" b="b"/>
              <a:pathLst>
                <a:path h="309245">
                  <a:moveTo>
                    <a:pt x="0" y="0"/>
                  </a:moveTo>
                  <a:lnTo>
                    <a:pt x="0" y="3091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7966" y="6869136"/>
              <a:ext cx="2835275" cy="1421130"/>
            </a:xfrm>
            <a:custGeom>
              <a:avLst/>
              <a:gdLst/>
              <a:ahLst/>
              <a:cxnLst/>
              <a:rect l="l" t="t" r="r" b="b"/>
              <a:pathLst>
                <a:path w="2835275" h="1421129">
                  <a:moveTo>
                    <a:pt x="2834994" y="1420797"/>
                  </a:moveTo>
                  <a:lnTo>
                    <a:pt x="0" y="1420797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14207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7966" y="6869136"/>
              <a:ext cx="2835275" cy="1421130"/>
            </a:xfrm>
            <a:custGeom>
              <a:avLst/>
              <a:gdLst/>
              <a:ahLst/>
              <a:cxnLst/>
              <a:rect l="l" t="t" r="r" b="b"/>
              <a:pathLst>
                <a:path w="2835275" h="1421129">
                  <a:moveTo>
                    <a:pt x="0" y="0"/>
                  </a:moveTo>
                  <a:lnTo>
                    <a:pt x="2834994" y="0"/>
                  </a:lnTo>
                  <a:lnTo>
                    <a:pt x="2834994" y="1420797"/>
                  </a:lnTo>
                  <a:lnTo>
                    <a:pt x="0" y="14207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0816" y="709943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09">
                  <a:moveTo>
                    <a:pt x="2507094" y="92399"/>
                  </a:moveTo>
                  <a:lnTo>
                    <a:pt x="6899" y="92399"/>
                  </a:lnTo>
                  <a:lnTo>
                    <a:pt x="0" y="85524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2502669" y="0"/>
                  </a:lnTo>
                  <a:lnTo>
                    <a:pt x="2506594" y="1624"/>
                  </a:lnTo>
                  <a:lnTo>
                    <a:pt x="2512369" y="7399"/>
                  </a:lnTo>
                  <a:lnTo>
                    <a:pt x="2513994" y="11324"/>
                  </a:lnTo>
                  <a:lnTo>
                    <a:pt x="2513994" y="85524"/>
                  </a:lnTo>
                  <a:lnTo>
                    <a:pt x="2507094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0816" y="709943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8594" y="0"/>
                  </a:lnTo>
                  <a:lnTo>
                    <a:pt x="2502669" y="0"/>
                  </a:lnTo>
                  <a:lnTo>
                    <a:pt x="2506594" y="1624"/>
                  </a:lnTo>
                  <a:lnTo>
                    <a:pt x="2509494" y="4524"/>
                  </a:lnTo>
                  <a:lnTo>
                    <a:pt x="2512369" y="7399"/>
                  </a:lnTo>
                  <a:lnTo>
                    <a:pt x="2513994" y="11324"/>
                  </a:lnTo>
                  <a:lnTo>
                    <a:pt x="2513994" y="15399"/>
                  </a:lnTo>
                  <a:lnTo>
                    <a:pt x="2513994" y="76999"/>
                  </a:lnTo>
                  <a:lnTo>
                    <a:pt x="2513994" y="85524"/>
                  </a:lnTo>
                  <a:lnTo>
                    <a:pt x="2507094" y="92399"/>
                  </a:lnTo>
                  <a:lnTo>
                    <a:pt x="2498594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524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0816" y="7291385"/>
              <a:ext cx="676910" cy="92710"/>
            </a:xfrm>
            <a:custGeom>
              <a:avLst/>
              <a:gdLst/>
              <a:ahLst/>
              <a:cxnLst/>
              <a:rect l="l" t="t" r="r" b="b"/>
              <a:pathLst>
                <a:path w="676910" h="92709">
                  <a:moveTo>
                    <a:pt x="669898" y="92399"/>
                  </a:moveTo>
                  <a:lnTo>
                    <a:pt x="6899" y="92399"/>
                  </a:lnTo>
                  <a:lnTo>
                    <a:pt x="0" y="85524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665473" y="0"/>
                  </a:lnTo>
                  <a:lnTo>
                    <a:pt x="669398" y="1624"/>
                  </a:lnTo>
                  <a:lnTo>
                    <a:pt x="675173" y="7399"/>
                  </a:lnTo>
                  <a:lnTo>
                    <a:pt x="676798" y="11324"/>
                  </a:lnTo>
                  <a:lnTo>
                    <a:pt x="676798" y="85524"/>
                  </a:lnTo>
                  <a:lnTo>
                    <a:pt x="669898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370816" y="7291385"/>
              <a:ext cx="676910" cy="92710"/>
            </a:xfrm>
            <a:custGeom>
              <a:avLst/>
              <a:gdLst/>
              <a:ahLst/>
              <a:cxnLst/>
              <a:rect l="l" t="t" r="r" b="b"/>
              <a:pathLst>
                <a:path w="67691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661398" y="0"/>
                  </a:lnTo>
                  <a:lnTo>
                    <a:pt x="665473" y="0"/>
                  </a:lnTo>
                  <a:lnTo>
                    <a:pt x="669398" y="1624"/>
                  </a:lnTo>
                  <a:lnTo>
                    <a:pt x="672298" y="4524"/>
                  </a:lnTo>
                  <a:lnTo>
                    <a:pt x="675173" y="7399"/>
                  </a:lnTo>
                  <a:lnTo>
                    <a:pt x="676798" y="11324"/>
                  </a:lnTo>
                  <a:lnTo>
                    <a:pt x="676798" y="15399"/>
                  </a:lnTo>
                  <a:lnTo>
                    <a:pt x="676798" y="76999"/>
                  </a:lnTo>
                  <a:lnTo>
                    <a:pt x="676798" y="85524"/>
                  </a:lnTo>
                  <a:lnTo>
                    <a:pt x="669898" y="92399"/>
                  </a:lnTo>
                  <a:lnTo>
                    <a:pt x="661398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524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178" y="7493997"/>
              <a:ext cx="146924" cy="1475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84240" y="7521734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09">
                  <a:moveTo>
                    <a:pt x="1410297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97" y="4499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85499"/>
                  </a:lnTo>
                  <a:lnTo>
                    <a:pt x="1410297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4240" y="7521734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401797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97" y="4499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15399"/>
                  </a:lnTo>
                  <a:lnTo>
                    <a:pt x="1417197" y="76999"/>
                  </a:lnTo>
                  <a:lnTo>
                    <a:pt x="1417197" y="85499"/>
                  </a:lnTo>
                  <a:lnTo>
                    <a:pt x="1410297" y="92399"/>
                  </a:lnTo>
                  <a:lnTo>
                    <a:pt x="1401797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9178" y="7724322"/>
              <a:ext cx="146924" cy="1475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87240" y="7752059"/>
              <a:ext cx="1966595" cy="95885"/>
            </a:xfrm>
            <a:custGeom>
              <a:avLst/>
              <a:gdLst/>
              <a:ahLst/>
              <a:cxnLst/>
              <a:rect l="l" t="t" r="r" b="b"/>
              <a:pathLst>
                <a:path w="1966595" h="95884">
                  <a:moveTo>
                    <a:pt x="1959071" y="95399"/>
                  </a:moveTo>
                  <a:lnTo>
                    <a:pt x="7099" y="95399"/>
                  </a:lnTo>
                  <a:lnTo>
                    <a:pt x="0" y="88299"/>
                  </a:lnTo>
                  <a:lnTo>
                    <a:pt x="0" y="15899"/>
                  </a:lnTo>
                  <a:lnTo>
                    <a:pt x="0" y="7124"/>
                  </a:lnTo>
                  <a:lnTo>
                    <a:pt x="7099" y="0"/>
                  </a:lnTo>
                  <a:lnTo>
                    <a:pt x="1954496" y="0"/>
                  </a:lnTo>
                  <a:lnTo>
                    <a:pt x="1958546" y="1674"/>
                  </a:lnTo>
                  <a:lnTo>
                    <a:pt x="1961521" y="4674"/>
                  </a:lnTo>
                  <a:lnTo>
                    <a:pt x="1964521" y="7649"/>
                  </a:lnTo>
                  <a:lnTo>
                    <a:pt x="1966196" y="11699"/>
                  </a:lnTo>
                  <a:lnTo>
                    <a:pt x="1966196" y="88299"/>
                  </a:lnTo>
                  <a:lnTo>
                    <a:pt x="1959071" y="95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87240" y="7752059"/>
              <a:ext cx="1966595" cy="95885"/>
            </a:xfrm>
            <a:custGeom>
              <a:avLst/>
              <a:gdLst/>
              <a:ahLst/>
              <a:cxnLst/>
              <a:rect l="l" t="t" r="r" b="b"/>
              <a:pathLst>
                <a:path w="1966595" h="95884">
                  <a:moveTo>
                    <a:pt x="0" y="15899"/>
                  </a:moveTo>
                  <a:lnTo>
                    <a:pt x="0" y="7124"/>
                  </a:lnTo>
                  <a:lnTo>
                    <a:pt x="7099" y="0"/>
                  </a:lnTo>
                  <a:lnTo>
                    <a:pt x="15899" y="0"/>
                  </a:lnTo>
                  <a:lnTo>
                    <a:pt x="1950296" y="0"/>
                  </a:lnTo>
                  <a:lnTo>
                    <a:pt x="1954496" y="0"/>
                  </a:lnTo>
                  <a:lnTo>
                    <a:pt x="1958546" y="1674"/>
                  </a:lnTo>
                  <a:lnTo>
                    <a:pt x="1961521" y="4674"/>
                  </a:lnTo>
                  <a:lnTo>
                    <a:pt x="1964521" y="7649"/>
                  </a:lnTo>
                  <a:lnTo>
                    <a:pt x="1966196" y="11699"/>
                  </a:lnTo>
                  <a:lnTo>
                    <a:pt x="1966196" y="15899"/>
                  </a:lnTo>
                  <a:lnTo>
                    <a:pt x="1966196" y="79499"/>
                  </a:lnTo>
                  <a:lnTo>
                    <a:pt x="1966196" y="88299"/>
                  </a:lnTo>
                  <a:lnTo>
                    <a:pt x="1959071" y="95399"/>
                  </a:lnTo>
                  <a:lnTo>
                    <a:pt x="1950296" y="95399"/>
                  </a:lnTo>
                  <a:lnTo>
                    <a:pt x="15899" y="95399"/>
                  </a:lnTo>
                  <a:lnTo>
                    <a:pt x="7099" y="95399"/>
                  </a:lnTo>
                  <a:lnTo>
                    <a:pt x="0" y="88299"/>
                  </a:lnTo>
                  <a:lnTo>
                    <a:pt x="0" y="79499"/>
                  </a:lnTo>
                  <a:lnTo>
                    <a:pt x="0" y="15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9128" y="7954696"/>
              <a:ext cx="146924" cy="1475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587190" y="7982433"/>
              <a:ext cx="1774825" cy="92710"/>
            </a:xfrm>
            <a:custGeom>
              <a:avLst/>
              <a:gdLst/>
              <a:ahLst/>
              <a:cxnLst/>
              <a:rect l="l" t="t" r="r" b="b"/>
              <a:pathLst>
                <a:path w="1774825" h="92709">
                  <a:moveTo>
                    <a:pt x="1767296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762871" y="0"/>
                  </a:lnTo>
                  <a:lnTo>
                    <a:pt x="1766796" y="1624"/>
                  </a:lnTo>
                  <a:lnTo>
                    <a:pt x="1769696" y="4499"/>
                  </a:lnTo>
                  <a:lnTo>
                    <a:pt x="1772571" y="7399"/>
                  </a:lnTo>
                  <a:lnTo>
                    <a:pt x="1774196" y="11324"/>
                  </a:lnTo>
                  <a:lnTo>
                    <a:pt x="1774196" y="85499"/>
                  </a:lnTo>
                  <a:lnTo>
                    <a:pt x="1767296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587190" y="7982433"/>
              <a:ext cx="1774825" cy="92710"/>
            </a:xfrm>
            <a:custGeom>
              <a:avLst/>
              <a:gdLst/>
              <a:ahLst/>
              <a:cxnLst/>
              <a:rect l="l" t="t" r="r" b="b"/>
              <a:pathLst>
                <a:path w="1774825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758796" y="0"/>
                  </a:lnTo>
                  <a:lnTo>
                    <a:pt x="1762871" y="0"/>
                  </a:lnTo>
                  <a:lnTo>
                    <a:pt x="1766796" y="1624"/>
                  </a:lnTo>
                  <a:lnTo>
                    <a:pt x="1769696" y="4499"/>
                  </a:lnTo>
                  <a:lnTo>
                    <a:pt x="1772571" y="7399"/>
                  </a:lnTo>
                  <a:lnTo>
                    <a:pt x="1774196" y="11324"/>
                  </a:lnTo>
                  <a:lnTo>
                    <a:pt x="1774196" y="15399"/>
                  </a:lnTo>
                  <a:lnTo>
                    <a:pt x="1774196" y="76999"/>
                  </a:lnTo>
                  <a:lnTo>
                    <a:pt x="1774196" y="85499"/>
                  </a:lnTo>
                  <a:lnTo>
                    <a:pt x="1767296" y="92399"/>
                  </a:lnTo>
                  <a:lnTo>
                    <a:pt x="1758796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87966" y="2610144"/>
              <a:ext cx="2835275" cy="3008630"/>
            </a:xfrm>
            <a:custGeom>
              <a:avLst/>
              <a:gdLst/>
              <a:ahLst/>
              <a:cxnLst/>
              <a:rect l="l" t="t" r="r" b="b"/>
              <a:pathLst>
                <a:path w="2835275" h="3008629">
                  <a:moveTo>
                    <a:pt x="2834994" y="3008393"/>
                  </a:moveTo>
                  <a:lnTo>
                    <a:pt x="0" y="3008393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300839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187966" y="2610144"/>
              <a:ext cx="2835275" cy="3008630"/>
            </a:xfrm>
            <a:custGeom>
              <a:avLst/>
              <a:gdLst/>
              <a:ahLst/>
              <a:cxnLst/>
              <a:rect l="l" t="t" r="r" b="b"/>
              <a:pathLst>
                <a:path w="2835275" h="3008629">
                  <a:moveTo>
                    <a:pt x="0" y="0"/>
                  </a:moveTo>
                  <a:lnTo>
                    <a:pt x="2834994" y="0"/>
                  </a:lnTo>
                  <a:lnTo>
                    <a:pt x="2834994" y="3008393"/>
                  </a:lnTo>
                  <a:lnTo>
                    <a:pt x="0" y="30083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5816" y="283856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4325816" y="283856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5816" y="30289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5816" y="30289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325816" y="32192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4325816" y="32192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5816" y="34096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4325816" y="34096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325816" y="359996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1700471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599"/>
                  </a:lnTo>
                  <a:lnTo>
                    <a:pt x="1700471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325816" y="359996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2821" y="444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24"/>
                  </a:lnTo>
                  <a:lnTo>
                    <a:pt x="1707296" y="76174"/>
                  </a:lnTo>
                  <a:lnTo>
                    <a:pt x="1707296" y="84599"/>
                  </a:lnTo>
                  <a:lnTo>
                    <a:pt x="1700471" y="91424"/>
                  </a:lnTo>
                  <a:lnTo>
                    <a:pt x="1692046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325816" y="388921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94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799" y="0"/>
                  </a:lnTo>
                  <a:lnTo>
                    <a:pt x="2502819" y="0"/>
                  </a:lnTo>
                  <a:lnTo>
                    <a:pt x="2506694" y="1624"/>
                  </a:lnTo>
                  <a:lnTo>
                    <a:pt x="2512394" y="7324"/>
                  </a:lnTo>
                  <a:lnTo>
                    <a:pt x="2513994" y="11174"/>
                  </a:lnTo>
                  <a:lnTo>
                    <a:pt x="2513994" y="84399"/>
                  </a:lnTo>
                  <a:lnTo>
                    <a:pt x="2507194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325816" y="388921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498794" y="0"/>
                  </a:lnTo>
                  <a:lnTo>
                    <a:pt x="2502819" y="0"/>
                  </a:lnTo>
                  <a:lnTo>
                    <a:pt x="2506694" y="1624"/>
                  </a:lnTo>
                  <a:lnTo>
                    <a:pt x="2509544" y="4474"/>
                  </a:lnTo>
                  <a:lnTo>
                    <a:pt x="2512394" y="7324"/>
                  </a:lnTo>
                  <a:lnTo>
                    <a:pt x="2513994" y="11174"/>
                  </a:lnTo>
                  <a:lnTo>
                    <a:pt x="2513994" y="15199"/>
                  </a:lnTo>
                  <a:lnTo>
                    <a:pt x="2513994" y="75999"/>
                  </a:lnTo>
                  <a:lnTo>
                    <a:pt x="2513994" y="84399"/>
                  </a:lnTo>
                  <a:lnTo>
                    <a:pt x="2507194" y="91199"/>
                  </a:lnTo>
                  <a:lnTo>
                    <a:pt x="2498794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325816" y="407956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94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799" y="0"/>
                  </a:lnTo>
                  <a:lnTo>
                    <a:pt x="2502819" y="0"/>
                  </a:lnTo>
                  <a:lnTo>
                    <a:pt x="2506694" y="1599"/>
                  </a:lnTo>
                  <a:lnTo>
                    <a:pt x="2512394" y="7299"/>
                  </a:lnTo>
                  <a:lnTo>
                    <a:pt x="2513994" y="11174"/>
                  </a:lnTo>
                  <a:lnTo>
                    <a:pt x="2513994" y="84399"/>
                  </a:lnTo>
                  <a:lnTo>
                    <a:pt x="2507194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325816" y="407956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498794" y="0"/>
                  </a:lnTo>
                  <a:lnTo>
                    <a:pt x="2502819" y="0"/>
                  </a:lnTo>
                  <a:lnTo>
                    <a:pt x="2506694" y="1599"/>
                  </a:lnTo>
                  <a:lnTo>
                    <a:pt x="2509544" y="4449"/>
                  </a:lnTo>
                  <a:lnTo>
                    <a:pt x="2512394" y="7299"/>
                  </a:lnTo>
                  <a:lnTo>
                    <a:pt x="2513994" y="11174"/>
                  </a:lnTo>
                  <a:lnTo>
                    <a:pt x="2513994" y="15199"/>
                  </a:lnTo>
                  <a:lnTo>
                    <a:pt x="2513994" y="75999"/>
                  </a:lnTo>
                  <a:lnTo>
                    <a:pt x="2513994" y="84399"/>
                  </a:lnTo>
                  <a:lnTo>
                    <a:pt x="2507194" y="91199"/>
                  </a:lnTo>
                  <a:lnTo>
                    <a:pt x="2498794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325091" y="428521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2233595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799" y="0"/>
                  </a:lnTo>
                  <a:lnTo>
                    <a:pt x="2229220" y="0"/>
                  </a:lnTo>
                  <a:lnTo>
                    <a:pt x="2233095" y="1599"/>
                  </a:lnTo>
                  <a:lnTo>
                    <a:pt x="2238795" y="7299"/>
                  </a:lnTo>
                  <a:lnTo>
                    <a:pt x="2240395" y="11174"/>
                  </a:lnTo>
                  <a:lnTo>
                    <a:pt x="2240395" y="84399"/>
                  </a:lnTo>
                  <a:lnTo>
                    <a:pt x="2233595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325091" y="428521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0" y="15199"/>
                  </a:moveTo>
                  <a:lnTo>
                    <a:pt x="0" y="6799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225195" y="0"/>
                  </a:lnTo>
                  <a:lnTo>
                    <a:pt x="2229220" y="0"/>
                  </a:lnTo>
                  <a:lnTo>
                    <a:pt x="2233095" y="1599"/>
                  </a:lnTo>
                  <a:lnTo>
                    <a:pt x="2235945" y="4449"/>
                  </a:lnTo>
                  <a:lnTo>
                    <a:pt x="2238795" y="7299"/>
                  </a:lnTo>
                  <a:lnTo>
                    <a:pt x="2240395" y="11174"/>
                  </a:lnTo>
                  <a:lnTo>
                    <a:pt x="2240395" y="15199"/>
                  </a:lnTo>
                  <a:lnTo>
                    <a:pt x="2240395" y="75999"/>
                  </a:lnTo>
                  <a:lnTo>
                    <a:pt x="2240395" y="84399"/>
                  </a:lnTo>
                  <a:lnTo>
                    <a:pt x="2233595" y="91199"/>
                  </a:lnTo>
                  <a:lnTo>
                    <a:pt x="2225195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325816" y="458514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325816" y="458514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25816" y="4775490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29" h="91439">
                  <a:moveTo>
                    <a:pt x="2315770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311395" y="0"/>
                  </a:lnTo>
                  <a:lnTo>
                    <a:pt x="2315270" y="1599"/>
                  </a:lnTo>
                  <a:lnTo>
                    <a:pt x="2318120" y="4474"/>
                  </a:lnTo>
                  <a:lnTo>
                    <a:pt x="2320995" y="7324"/>
                  </a:lnTo>
                  <a:lnTo>
                    <a:pt x="2322595" y="11199"/>
                  </a:lnTo>
                  <a:lnTo>
                    <a:pt x="2322595" y="84599"/>
                  </a:lnTo>
                  <a:lnTo>
                    <a:pt x="2315770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325816" y="4775490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29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307345" y="0"/>
                  </a:lnTo>
                  <a:lnTo>
                    <a:pt x="2311395" y="0"/>
                  </a:lnTo>
                  <a:lnTo>
                    <a:pt x="2315270" y="1599"/>
                  </a:lnTo>
                  <a:lnTo>
                    <a:pt x="2318120" y="4474"/>
                  </a:lnTo>
                  <a:lnTo>
                    <a:pt x="2320995" y="7324"/>
                  </a:lnTo>
                  <a:lnTo>
                    <a:pt x="2322595" y="11199"/>
                  </a:lnTo>
                  <a:lnTo>
                    <a:pt x="2322595" y="15249"/>
                  </a:lnTo>
                  <a:lnTo>
                    <a:pt x="2322595" y="76199"/>
                  </a:lnTo>
                  <a:lnTo>
                    <a:pt x="2322595" y="84599"/>
                  </a:lnTo>
                  <a:lnTo>
                    <a:pt x="2315770" y="91424"/>
                  </a:lnTo>
                  <a:lnTo>
                    <a:pt x="2307345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325816" y="496583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325816" y="496583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325816" y="515618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325816" y="515618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4325816" y="5346539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1700471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599"/>
                  </a:lnTo>
                  <a:lnTo>
                    <a:pt x="1700471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325816" y="5346539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2821" y="444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24"/>
                  </a:lnTo>
                  <a:lnTo>
                    <a:pt x="1707296" y="76174"/>
                  </a:lnTo>
                  <a:lnTo>
                    <a:pt x="1707296" y="84599"/>
                  </a:lnTo>
                  <a:lnTo>
                    <a:pt x="1700471" y="91424"/>
                  </a:lnTo>
                  <a:lnTo>
                    <a:pt x="1692046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17950" y="826043"/>
            <a:ext cx="93027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10" dirty="0">
                <a:latin typeface="Lato"/>
                <a:cs typeface="Lato"/>
              </a:rPr>
              <a:t>Essay</a:t>
            </a:r>
            <a:r>
              <a:rPr sz="1200" spc="-5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Writing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89918" y="1292104"/>
            <a:ext cx="1422400" cy="3017203"/>
            <a:chOff x="579836" y="2584207"/>
            <a:chExt cx="2844800" cy="6034405"/>
          </a:xfrm>
        </p:grpSpPr>
        <p:sp>
          <p:nvSpPr>
            <p:cNvPr id="55" name="object 55"/>
            <p:cNvSpPr/>
            <p:nvPr/>
          </p:nvSpPr>
          <p:spPr>
            <a:xfrm>
              <a:off x="584753" y="2588969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2834689" y="755898"/>
                  </a:moveTo>
                  <a:lnTo>
                    <a:pt x="0" y="755898"/>
                  </a:lnTo>
                  <a:lnTo>
                    <a:pt x="0" y="0"/>
                  </a:lnTo>
                  <a:lnTo>
                    <a:pt x="2834689" y="0"/>
                  </a:lnTo>
                  <a:lnTo>
                    <a:pt x="2834689" y="755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84753" y="2588969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0" y="0"/>
                  </a:moveTo>
                  <a:lnTo>
                    <a:pt x="2834689" y="0"/>
                  </a:lnTo>
                  <a:lnTo>
                    <a:pt x="2834689" y="755898"/>
                  </a:lnTo>
                  <a:lnTo>
                    <a:pt x="0" y="7558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67628" y="2815744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2507214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2502889" y="0"/>
                  </a:lnTo>
                  <a:lnTo>
                    <a:pt x="2506739" y="1574"/>
                  </a:lnTo>
                  <a:lnTo>
                    <a:pt x="2509564" y="4424"/>
                  </a:lnTo>
                  <a:lnTo>
                    <a:pt x="2512389" y="7249"/>
                  </a:lnTo>
                  <a:lnTo>
                    <a:pt x="2513989" y="11099"/>
                  </a:lnTo>
                  <a:lnTo>
                    <a:pt x="2513989" y="83974"/>
                  </a:lnTo>
                  <a:lnTo>
                    <a:pt x="2507214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767628" y="2815744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9" y="0"/>
                  </a:lnTo>
                  <a:lnTo>
                    <a:pt x="2498864" y="0"/>
                  </a:lnTo>
                  <a:lnTo>
                    <a:pt x="2502889" y="0"/>
                  </a:lnTo>
                  <a:lnTo>
                    <a:pt x="2506739" y="1574"/>
                  </a:lnTo>
                  <a:lnTo>
                    <a:pt x="2509564" y="4424"/>
                  </a:lnTo>
                  <a:lnTo>
                    <a:pt x="2512389" y="7249"/>
                  </a:lnTo>
                  <a:lnTo>
                    <a:pt x="2513989" y="11099"/>
                  </a:lnTo>
                  <a:lnTo>
                    <a:pt x="2513989" y="15124"/>
                  </a:lnTo>
                  <a:lnTo>
                    <a:pt x="2513989" y="75624"/>
                  </a:lnTo>
                  <a:lnTo>
                    <a:pt x="2513989" y="83974"/>
                  </a:lnTo>
                  <a:lnTo>
                    <a:pt x="2507214" y="90749"/>
                  </a:lnTo>
                  <a:lnTo>
                    <a:pt x="2498864" y="90749"/>
                  </a:lnTo>
                  <a:lnTo>
                    <a:pt x="15129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67628" y="3004719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1410424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1406082" y="0"/>
                  </a:lnTo>
                  <a:lnTo>
                    <a:pt x="1409929" y="1574"/>
                  </a:lnTo>
                  <a:lnTo>
                    <a:pt x="1412767" y="4424"/>
                  </a:lnTo>
                  <a:lnTo>
                    <a:pt x="1415604" y="7249"/>
                  </a:lnTo>
                  <a:lnTo>
                    <a:pt x="1417197" y="11099"/>
                  </a:lnTo>
                  <a:lnTo>
                    <a:pt x="1417197" y="83974"/>
                  </a:lnTo>
                  <a:lnTo>
                    <a:pt x="1410424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67628" y="3004719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9" y="0"/>
                  </a:lnTo>
                  <a:lnTo>
                    <a:pt x="1402069" y="0"/>
                  </a:lnTo>
                  <a:lnTo>
                    <a:pt x="1406082" y="0"/>
                  </a:lnTo>
                  <a:lnTo>
                    <a:pt x="1409929" y="1574"/>
                  </a:lnTo>
                  <a:lnTo>
                    <a:pt x="1412767" y="4424"/>
                  </a:lnTo>
                  <a:lnTo>
                    <a:pt x="1415604" y="7249"/>
                  </a:lnTo>
                  <a:lnTo>
                    <a:pt x="1417197" y="11099"/>
                  </a:lnTo>
                  <a:lnTo>
                    <a:pt x="1417197" y="15124"/>
                  </a:lnTo>
                  <a:lnTo>
                    <a:pt x="1417197" y="75624"/>
                  </a:lnTo>
                  <a:lnTo>
                    <a:pt x="1417197" y="83974"/>
                  </a:lnTo>
                  <a:lnTo>
                    <a:pt x="1410424" y="90749"/>
                  </a:lnTo>
                  <a:lnTo>
                    <a:pt x="1402069" y="90749"/>
                  </a:lnTo>
                  <a:lnTo>
                    <a:pt x="15129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584598" y="4456816"/>
              <a:ext cx="2835275" cy="4157345"/>
            </a:xfrm>
            <a:custGeom>
              <a:avLst/>
              <a:gdLst/>
              <a:ahLst/>
              <a:cxnLst/>
              <a:rect l="l" t="t" r="r" b="b"/>
              <a:pathLst>
                <a:path w="2835275" h="4157345">
                  <a:moveTo>
                    <a:pt x="2834994" y="4156791"/>
                  </a:moveTo>
                  <a:lnTo>
                    <a:pt x="0" y="4156791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4156791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584598" y="4456816"/>
              <a:ext cx="2835275" cy="4157345"/>
            </a:xfrm>
            <a:custGeom>
              <a:avLst/>
              <a:gdLst/>
              <a:ahLst/>
              <a:cxnLst/>
              <a:rect l="l" t="t" r="r" b="b"/>
              <a:pathLst>
                <a:path w="2835275" h="4157345">
                  <a:moveTo>
                    <a:pt x="0" y="0"/>
                  </a:moveTo>
                  <a:lnTo>
                    <a:pt x="2834994" y="0"/>
                  </a:lnTo>
                  <a:lnTo>
                    <a:pt x="2834994" y="4156791"/>
                  </a:lnTo>
                  <a:lnTo>
                    <a:pt x="0" y="41567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722441" y="4685215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722441" y="4685215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722441" y="4875565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30" h="91439">
                  <a:moveTo>
                    <a:pt x="23158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311427" y="0"/>
                  </a:lnTo>
                  <a:lnTo>
                    <a:pt x="2315302" y="1599"/>
                  </a:lnTo>
                  <a:lnTo>
                    <a:pt x="2321002" y="7299"/>
                  </a:lnTo>
                  <a:lnTo>
                    <a:pt x="2322602" y="11174"/>
                  </a:lnTo>
                  <a:lnTo>
                    <a:pt x="2322602" y="84399"/>
                  </a:lnTo>
                  <a:lnTo>
                    <a:pt x="23158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722441" y="4875565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3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307402" y="0"/>
                  </a:lnTo>
                  <a:lnTo>
                    <a:pt x="2311427" y="0"/>
                  </a:lnTo>
                  <a:lnTo>
                    <a:pt x="2315302" y="1599"/>
                  </a:lnTo>
                  <a:lnTo>
                    <a:pt x="2318152" y="4449"/>
                  </a:lnTo>
                  <a:lnTo>
                    <a:pt x="2321002" y="7299"/>
                  </a:lnTo>
                  <a:lnTo>
                    <a:pt x="2322602" y="11174"/>
                  </a:lnTo>
                  <a:lnTo>
                    <a:pt x="2322602" y="15199"/>
                  </a:lnTo>
                  <a:lnTo>
                    <a:pt x="2322602" y="75999"/>
                  </a:lnTo>
                  <a:lnTo>
                    <a:pt x="2322602" y="84399"/>
                  </a:lnTo>
                  <a:lnTo>
                    <a:pt x="2315802" y="91199"/>
                  </a:lnTo>
                  <a:lnTo>
                    <a:pt x="23074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722441" y="506591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22441" y="506591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722441" y="525626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22441" y="525626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722441" y="5446614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39">
                  <a:moveTo>
                    <a:pt x="1700791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84399"/>
                  </a:lnTo>
                  <a:lnTo>
                    <a:pt x="1700791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22441" y="5446614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1692396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15199"/>
                  </a:lnTo>
                  <a:lnTo>
                    <a:pt x="1707596" y="75999"/>
                  </a:lnTo>
                  <a:lnTo>
                    <a:pt x="1707596" y="84399"/>
                  </a:lnTo>
                  <a:lnTo>
                    <a:pt x="1700791" y="91199"/>
                  </a:lnTo>
                  <a:lnTo>
                    <a:pt x="1692396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722441" y="573586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624"/>
                  </a:lnTo>
                  <a:lnTo>
                    <a:pt x="2512402" y="7324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722441" y="573586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624"/>
                  </a:lnTo>
                  <a:lnTo>
                    <a:pt x="2509552" y="4474"/>
                  </a:lnTo>
                  <a:lnTo>
                    <a:pt x="2512402" y="7324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722441" y="592621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22441" y="592621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722441" y="6116562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2233603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229228" y="0"/>
                  </a:lnTo>
                  <a:lnTo>
                    <a:pt x="2233103" y="1599"/>
                  </a:lnTo>
                  <a:lnTo>
                    <a:pt x="2238802" y="7299"/>
                  </a:lnTo>
                  <a:lnTo>
                    <a:pt x="2240402" y="11174"/>
                  </a:lnTo>
                  <a:lnTo>
                    <a:pt x="2240402" y="84399"/>
                  </a:lnTo>
                  <a:lnTo>
                    <a:pt x="2233603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722441" y="6116562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225203" y="0"/>
                  </a:lnTo>
                  <a:lnTo>
                    <a:pt x="2229228" y="0"/>
                  </a:lnTo>
                  <a:lnTo>
                    <a:pt x="2233103" y="1599"/>
                  </a:lnTo>
                  <a:lnTo>
                    <a:pt x="2235952" y="4449"/>
                  </a:lnTo>
                  <a:lnTo>
                    <a:pt x="2238802" y="7299"/>
                  </a:lnTo>
                  <a:lnTo>
                    <a:pt x="2240402" y="11174"/>
                  </a:lnTo>
                  <a:lnTo>
                    <a:pt x="2240402" y="15199"/>
                  </a:lnTo>
                  <a:lnTo>
                    <a:pt x="2240402" y="75999"/>
                  </a:lnTo>
                  <a:lnTo>
                    <a:pt x="2240402" y="84399"/>
                  </a:lnTo>
                  <a:lnTo>
                    <a:pt x="2233603" y="91199"/>
                  </a:lnTo>
                  <a:lnTo>
                    <a:pt x="2225203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722441" y="632438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722441" y="632438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722441" y="663111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722441" y="663111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722441" y="682146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722441" y="682146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722441" y="703091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722441" y="703091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722441" y="7210910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40">
                  <a:moveTo>
                    <a:pt x="1700791" y="91199"/>
                  </a:moveTo>
                  <a:lnTo>
                    <a:pt x="6804" y="91199"/>
                  </a:lnTo>
                  <a:lnTo>
                    <a:pt x="0" y="84374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84374"/>
                  </a:lnTo>
                  <a:lnTo>
                    <a:pt x="1700791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722441" y="7210910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1692396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15199"/>
                  </a:lnTo>
                  <a:lnTo>
                    <a:pt x="1707596" y="75999"/>
                  </a:lnTo>
                  <a:lnTo>
                    <a:pt x="1707596" y="84374"/>
                  </a:lnTo>
                  <a:lnTo>
                    <a:pt x="1700791" y="91199"/>
                  </a:lnTo>
                  <a:lnTo>
                    <a:pt x="1692396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74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722441" y="75261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722441" y="75261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722441" y="771645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722441" y="771645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722441" y="79068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722441" y="79068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722441" y="809715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722441" y="809715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722441" y="8287508"/>
              <a:ext cx="2249805" cy="91440"/>
            </a:xfrm>
            <a:custGeom>
              <a:avLst/>
              <a:gdLst/>
              <a:ahLst/>
              <a:cxnLst/>
              <a:rect l="l" t="t" r="r" b="b"/>
              <a:pathLst>
                <a:path w="2249805" h="91440">
                  <a:moveTo>
                    <a:pt x="22426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238227" y="0"/>
                  </a:lnTo>
                  <a:lnTo>
                    <a:pt x="2242102" y="1599"/>
                  </a:lnTo>
                  <a:lnTo>
                    <a:pt x="2247802" y="7299"/>
                  </a:lnTo>
                  <a:lnTo>
                    <a:pt x="2249402" y="11149"/>
                  </a:lnTo>
                  <a:lnTo>
                    <a:pt x="2249402" y="84399"/>
                  </a:lnTo>
                  <a:lnTo>
                    <a:pt x="22426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722441" y="8287508"/>
              <a:ext cx="2249805" cy="91440"/>
            </a:xfrm>
            <a:custGeom>
              <a:avLst/>
              <a:gdLst/>
              <a:ahLst/>
              <a:cxnLst/>
              <a:rect l="l" t="t" r="r" b="b"/>
              <a:pathLst>
                <a:path w="2249805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234202" y="0"/>
                  </a:lnTo>
                  <a:lnTo>
                    <a:pt x="2238227" y="0"/>
                  </a:lnTo>
                  <a:lnTo>
                    <a:pt x="2242102" y="1599"/>
                  </a:lnTo>
                  <a:lnTo>
                    <a:pt x="2244952" y="4449"/>
                  </a:lnTo>
                  <a:lnTo>
                    <a:pt x="2247802" y="7299"/>
                  </a:lnTo>
                  <a:lnTo>
                    <a:pt x="2249402" y="11149"/>
                  </a:lnTo>
                  <a:lnTo>
                    <a:pt x="2249402" y="15199"/>
                  </a:lnTo>
                  <a:lnTo>
                    <a:pt x="2249402" y="75999"/>
                  </a:lnTo>
                  <a:lnTo>
                    <a:pt x="2249402" y="84399"/>
                  </a:lnTo>
                  <a:lnTo>
                    <a:pt x="2242602" y="91199"/>
                  </a:lnTo>
                  <a:lnTo>
                    <a:pt x="22342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1636396" y="3528068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365699" y="730973"/>
                  </a:moveTo>
                  <a:lnTo>
                    <a:pt x="319826" y="728126"/>
                  </a:lnTo>
                  <a:lnTo>
                    <a:pt x="275654" y="719811"/>
                  </a:lnTo>
                  <a:lnTo>
                    <a:pt x="233525" y="706373"/>
                  </a:lnTo>
                  <a:lnTo>
                    <a:pt x="193782" y="688153"/>
                  </a:lnTo>
                  <a:lnTo>
                    <a:pt x="156767" y="665493"/>
                  </a:lnTo>
                  <a:lnTo>
                    <a:pt x="122824" y="638737"/>
                  </a:lnTo>
                  <a:lnTo>
                    <a:pt x="92294" y="608226"/>
                  </a:lnTo>
                  <a:lnTo>
                    <a:pt x="65521" y="574304"/>
                  </a:lnTo>
                  <a:lnTo>
                    <a:pt x="42847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7" y="193680"/>
                  </a:lnTo>
                  <a:lnTo>
                    <a:pt x="65521" y="156686"/>
                  </a:lnTo>
                  <a:lnTo>
                    <a:pt x="92294" y="122760"/>
                  </a:lnTo>
                  <a:lnTo>
                    <a:pt x="122824" y="92247"/>
                  </a:lnTo>
                  <a:lnTo>
                    <a:pt x="156767" y="65488"/>
                  </a:lnTo>
                  <a:lnTo>
                    <a:pt x="193782" y="42825"/>
                  </a:lnTo>
                  <a:lnTo>
                    <a:pt x="233525" y="24603"/>
                  </a:lnTo>
                  <a:lnTo>
                    <a:pt x="275654" y="11163"/>
                  </a:lnTo>
                  <a:lnTo>
                    <a:pt x="319826" y="2847"/>
                  </a:lnTo>
                  <a:lnTo>
                    <a:pt x="365699" y="0"/>
                  </a:lnTo>
                  <a:lnTo>
                    <a:pt x="413768" y="3170"/>
                  </a:lnTo>
                  <a:lnTo>
                    <a:pt x="460607" y="12525"/>
                  </a:lnTo>
                  <a:lnTo>
                    <a:pt x="505646" y="27828"/>
                  </a:lnTo>
                  <a:lnTo>
                    <a:pt x="548319" y="48840"/>
                  </a:lnTo>
                  <a:lnTo>
                    <a:pt x="588056" y="75326"/>
                  </a:lnTo>
                  <a:lnTo>
                    <a:pt x="624288" y="107049"/>
                  </a:lnTo>
                  <a:lnTo>
                    <a:pt x="656035" y="143263"/>
                  </a:lnTo>
                  <a:lnTo>
                    <a:pt x="682537" y="182977"/>
                  </a:lnTo>
                  <a:lnTo>
                    <a:pt x="703561" y="225624"/>
                  </a:lnTo>
                  <a:lnTo>
                    <a:pt x="718869" y="270638"/>
                  </a:lnTo>
                  <a:lnTo>
                    <a:pt x="728226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29" y="455489"/>
                  </a:lnTo>
                  <a:lnTo>
                    <a:pt x="706782" y="497593"/>
                  </a:lnTo>
                  <a:lnTo>
                    <a:pt x="688551" y="537312"/>
                  </a:lnTo>
                  <a:lnTo>
                    <a:pt x="665877" y="574304"/>
                  </a:lnTo>
                  <a:lnTo>
                    <a:pt x="639104" y="608226"/>
                  </a:lnTo>
                  <a:lnTo>
                    <a:pt x="608574" y="638737"/>
                  </a:lnTo>
                  <a:lnTo>
                    <a:pt x="574630" y="665493"/>
                  </a:lnTo>
                  <a:lnTo>
                    <a:pt x="537616" y="688153"/>
                  </a:lnTo>
                  <a:lnTo>
                    <a:pt x="497872" y="706373"/>
                  </a:lnTo>
                  <a:lnTo>
                    <a:pt x="455743" y="719811"/>
                  </a:lnTo>
                  <a:lnTo>
                    <a:pt x="411571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636396" y="352806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7" y="193680"/>
                  </a:lnTo>
                  <a:lnTo>
                    <a:pt x="65521" y="156686"/>
                  </a:lnTo>
                  <a:lnTo>
                    <a:pt x="92294" y="122760"/>
                  </a:lnTo>
                  <a:lnTo>
                    <a:pt x="122824" y="92247"/>
                  </a:lnTo>
                  <a:lnTo>
                    <a:pt x="156767" y="65488"/>
                  </a:lnTo>
                  <a:lnTo>
                    <a:pt x="193782" y="42825"/>
                  </a:lnTo>
                  <a:lnTo>
                    <a:pt x="233525" y="24603"/>
                  </a:lnTo>
                  <a:lnTo>
                    <a:pt x="275654" y="11163"/>
                  </a:lnTo>
                  <a:lnTo>
                    <a:pt x="319826" y="2847"/>
                  </a:lnTo>
                  <a:lnTo>
                    <a:pt x="365699" y="0"/>
                  </a:lnTo>
                  <a:lnTo>
                    <a:pt x="413768" y="3170"/>
                  </a:lnTo>
                  <a:lnTo>
                    <a:pt x="460607" y="12525"/>
                  </a:lnTo>
                  <a:lnTo>
                    <a:pt x="505646" y="27828"/>
                  </a:lnTo>
                  <a:lnTo>
                    <a:pt x="548319" y="48840"/>
                  </a:lnTo>
                  <a:lnTo>
                    <a:pt x="588056" y="75326"/>
                  </a:lnTo>
                  <a:lnTo>
                    <a:pt x="624288" y="107049"/>
                  </a:lnTo>
                  <a:lnTo>
                    <a:pt x="656035" y="143263"/>
                  </a:lnTo>
                  <a:lnTo>
                    <a:pt x="682537" y="182977"/>
                  </a:lnTo>
                  <a:lnTo>
                    <a:pt x="703561" y="225624"/>
                  </a:lnTo>
                  <a:lnTo>
                    <a:pt x="718869" y="270638"/>
                  </a:lnTo>
                  <a:lnTo>
                    <a:pt x="728226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29" y="455489"/>
                  </a:lnTo>
                  <a:lnTo>
                    <a:pt x="706782" y="497593"/>
                  </a:lnTo>
                  <a:lnTo>
                    <a:pt x="688551" y="537312"/>
                  </a:lnTo>
                  <a:lnTo>
                    <a:pt x="665877" y="574304"/>
                  </a:lnTo>
                  <a:lnTo>
                    <a:pt x="639104" y="608226"/>
                  </a:lnTo>
                  <a:lnTo>
                    <a:pt x="608574" y="638737"/>
                  </a:lnTo>
                  <a:lnTo>
                    <a:pt x="574630" y="665493"/>
                  </a:lnTo>
                  <a:lnTo>
                    <a:pt x="537616" y="688153"/>
                  </a:lnTo>
                  <a:lnTo>
                    <a:pt x="497872" y="706373"/>
                  </a:lnTo>
                  <a:lnTo>
                    <a:pt x="455743" y="719811"/>
                  </a:lnTo>
                  <a:lnTo>
                    <a:pt x="411571" y="728126"/>
                  </a:lnTo>
                  <a:lnTo>
                    <a:pt x="365699" y="730973"/>
                  </a:lnTo>
                  <a:lnTo>
                    <a:pt x="319826" y="728126"/>
                  </a:lnTo>
                  <a:lnTo>
                    <a:pt x="275654" y="719811"/>
                  </a:lnTo>
                  <a:lnTo>
                    <a:pt x="233525" y="706373"/>
                  </a:lnTo>
                  <a:lnTo>
                    <a:pt x="193782" y="688153"/>
                  </a:lnTo>
                  <a:lnTo>
                    <a:pt x="156767" y="665493"/>
                  </a:lnTo>
                  <a:lnTo>
                    <a:pt x="122824" y="638737"/>
                  </a:lnTo>
                  <a:lnTo>
                    <a:pt x="92294" y="608226"/>
                  </a:lnTo>
                  <a:lnTo>
                    <a:pt x="65521" y="574304"/>
                  </a:lnTo>
                  <a:lnTo>
                    <a:pt x="42847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002095" y="3230668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2" name="object 1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1106" y="3581442"/>
              <a:ext cx="81979" cy="10549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2002095" y="4176516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4" name="object 1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1106" y="4527290"/>
              <a:ext cx="81979" cy="105524"/>
            </a:xfrm>
            <a:prstGeom prst="rect">
              <a:avLst/>
            </a:prstGeom>
          </p:spPr>
        </p:pic>
      </p:grpSp>
      <p:sp>
        <p:nvSpPr>
          <p:cNvPr id="105" name="object 105"/>
          <p:cNvSpPr txBox="1"/>
          <p:nvPr/>
        </p:nvSpPr>
        <p:spPr>
          <a:xfrm>
            <a:off x="4223855" y="879502"/>
            <a:ext cx="75882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Translation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3897861" y="1293066"/>
            <a:ext cx="1422400" cy="1529715"/>
            <a:chOff x="7795721" y="2586132"/>
            <a:chExt cx="2844800" cy="3059430"/>
          </a:xfrm>
        </p:grpSpPr>
        <p:sp>
          <p:nvSpPr>
            <p:cNvPr id="107" name="object 107"/>
            <p:cNvSpPr/>
            <p:nvPr/>
          </p:nvSpPr>
          <p:spPr>
            <a:xfrm>
              <a:off x="7800484" y="2590894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2834694" y="755898"/>
                  </a:moveTo>
                  <a:lnTo>
                    <a:pt x="0" y="755898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755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00484" y="2590894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0" y="0"/>
                  </a:moveTo>
                  <a:lnTo>
                    <a:pt x="2834694" y="0"/>
                  </a:lnTo>
                  <a:lnTo>
                    <a:pt x="2834694" y="755898"/>
                  </a:lnTo>
                  <a:lnTo>
                    <a:pt x="0" y="7558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983358" y="2817669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2507219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2502894" y="0"/>
                  </a:lnTo>
                  <a:lnTo>
                    <a:pt x="2506744" y="1574"/>
                  </a:lnTo>
                  <a:lnTo>
                    <a:pt x="2509569" y="4424"/>
                  </a:lnTo>
                  <a:lnTo>
                    <a:pt x="2512394" y="7249"/>
                  </a:lnTo>
                  <a:lnTo>
                    <a:pt x="2513994" y="11099"/>
                  </a:lnTo>
                  <a:lnTo>
                    <a:pt x="2513994" y="83974"/>
                  </a:lnTo>
                  <a:lnTo>
                    <a:pt x="2507219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83358" y="2817669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4" y="0"/>
                  </a:lnTo>
                  <a:lnTo>
                    <a:pt x="2498869" y="0"/>
                  </a:lnTo>
                  <a:lnTo>
                    <a:pt x="2502894" y="0"/>
                  </a:lnTo>
                  <a:lnTo>
                    <a:pt x="2506744" y="1574"/>
                  </a:lnTo>
                  <a:lnTo>
                    <a:pt x="2509569" y="4424"/>
                  </a:lnTo>
                  <a:lnTo>
                    <a:pt x="2512394" y="7249"/>
                  </a:lnTo>
                  <a:lnTo>
                    <a:pt x="2513994" y="11099"/>
                  </a:lnTo>
                  <a:lnTo>
                    <a:pt x="2513994" y="15124"/>
                  </a:lnTo>
                  <a:lnTo>
                    <a:pt x="2513994" y="75624"/>
                  </a:lnTo>
                  <a:lnTo>
                    <a:pt x="2513994" y="83974"/>
                  </a:lnTo>
                  <a:lnTo>
                    <a:pt x="2507219" y="90749"/>
                  </a:lnTo>
                  <a:lnTo>
                    <a:pt x="2498869" y="90749"/>
                  </a:lnTo>
                  <a:lnTo>
                    <a:pt x="15124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83358" y="3006643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1410422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1406097" y="0"/>
                  </a:lnTo>
                  <a:lnTo>
                    <a:pt x="1409947" y="1574"/>
                  </a:lnTo>
                  <a:lnTo>
                    <a:pt x="1412772" y="4424"/>
                  </a:lnTo>
                  <a:lnTo>
                    <a:pt x="1415597" y="7249"/>
                  </a:lnTo>
                  <a:lnTo>
                    <a:pt x="1417197" y="11099"/>
                  </a:lnTo>
                  <a:lnTo>
                    <a:pt x="1417197" y="83974"/>
                  </a:lnTo>
                  <a:lnTo>
                    <a:pt x="1410422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983358" y="3006643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4" y="0"/>
                  </a:lnTo>
                  <a:lnTo>
                    <a:pt x="1402072" y="0"/>
                  </a:lnTo>
                  <a:lnTo>
                    <a:pt x="1406097" y="0"/>
                  </a:lnTo>
                  <a:lnTo>
                    <a:pt x="1409947" y="1574"/>
                  </a:lnTo>
                  <a:lnTo>
                    <a:pt x="1412772" y="4424"/>
                  </a:lnTo>
                  <a:lnTo>
                    <a:pt x="1415597" y="7249"/>
                  </a:lnTo>
                  <a:lnTo>
                    <a:pt x="1417197" y="11099"/>
                  </a:lnTo>
                  <a:lnTo>
                    <a:pt x="1417197" y="15124"/>
                  </a:lnTo>
                  <a:lnTo>
                    <a:pt x="1417197" y="75624"/>
                  </a:lnTo>
                  <a:lnTo>
                    <a:pt x="1417197" y="83974"/>
                  </a:lnTo>
                  <a:lnTo>
                    <a:pt x="1410422" y="90749"/>
                  </a:lnTo>
                  <a:lnTo>
                    <a:pt x="1402072" y="90749"/>
                  </a:lnTo>
                  <a:lnTo>
                    <a:pt x="15124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800484" y="4563540"/>
              <a:ext cx="2835275" cy="1077595"/>
            </a:xfrm>
            <a:custGeom>
              <a:avLst/>
              <a:gdLst/>
              <a:ahLst/>
              <a:cxnLst/>
              <a:rect l="l" t="t" r="r" b="b"/>
              <a:pathLst>
                <a:path w="2835275" h="1077595">
                  <a:moveTo>
                    <a:pt x="2834694" y="1077247"/>
                  </a:moveTo>
                  <a:lnTo>
                    <a:pt x="0" y="1077247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107724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800484" y="4563540"/>
              <a:ext cx="2835275" cy="1077595"/>
            </a:xfrm>
            <a:custGeom>
              <a:avLst/>
              <a:gdLst/>
              <a:ahLst/>
              <a:cxnLst/>
              <a:rect l="l" t="t" r="r" b="b"/>
              <a:pathLst>
                <a:path w="2835275" h="1077595">
                  <a:moveTo>
                    <a:pt x="0" y="0"/>
                  </a:moveTo>
                  <a:lnTo>
                    <a:pt x="2834694" y="0"/>
                  </a:lnTo>
                  <a:lnTo>
                    <a:pt x="2834694" y="1077247"/>
                  </a:lnTo>
                  <a:lnTo>
                    <a:pt x="0" y="10772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953484" y="481741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2507094" y="92374"/>
                  </a:moveTo>
                  <a:lnTo>
                    <a:pt x="6899" y="92374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74"/>
                  </a:lnTo>
                  <a:lnTo>
                    <a:pt x="6899" y="0"/>
                  </a:lnTo>
                  <a:lnTo>
                    <a:pt x="2502669" y="0"/>
                  </a:lnTo>
                  <a:lnTo>
                    <a:pt x="2506594" y="1599"/>
                  </a:lnTo>
                  <a:lnTo>
                    <a:pt x="2509469" y="4499"/>
                  </a:lnTo>
                  <a:lnTo>
                    <a:pt x="2512369" y="7399"/>
                  </a:lnTo>
                  <a:lnTo>
                    <a:pt x="2513994" y="11299"/>
                  </a:lnTo>
                  <a:lnTo>
                    <a:pt x="2513994" y="85499"/>
                  </a:lnTo>
                  <a:lnTo>
                    <a:pt x="2507094" y="92374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953484" y="481741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0" y="15399"/>
                  </a:moveTo>
                  <a:lnTo>
                    <a:pt x="0" y="6874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8594" y="0"/>
                  </a:lnTo>
                  <a:lnTo>
                    <a:pt x="2502669" y="0"/>
                  </a:lnTo>
                  <a:lnTo>
                    <a:pt x="2506594" y="1599"/>
                  </a:lnTo>
                  <a:lnTo>
                    <a:pt x="2509469" y="4499"/>
                  </a:lnTo>
                  <a:lnTo>
                    <a:pt x="2512369" y="7399"/>
                  </a:lnTo>
                  <a:lnTo>
                    <a:pt x="2513994" y="11299"/>
                  </a:lnTo>
                  <a:lnTo>
                    <a:pt x="2513994" y="15399"/>
                  </a:lnTo>
                  <a:lnTo>
                    <a:pt x="2513994" y="76974"/>
                  </a:lnTo>
                  <a:lnTo>
                    <a:pt x="2513994" y="85499"/>
                  </a:lnTo>
                  <a:lnTo>
                    <a:pt x="2507094" y="92374"/>
                  </a:lnTo>
                  <a:lnTo>
                    <a:pt x="2498594" y="92374"/>
                  </a:lnTo>
                  <a:lnTo>
                    <a:pt x="15399" y="92374"/>
                  </a:lnTo>
                  <a:lnTo>
                    <a:pt x="6899" y="92374"/>
                  </a:lnTo>
                  <a:lnTo>
                    <a:pt x="0" y="85499"/>
                  </a:lnTo>
                  <a:lnTo>
                    <a:pt x="0" y="76974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53484" y="5009764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2507694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2503269" y="0"/>
                  </a:lnTo>
                  <a:lnTo>
                    <a:pt x="2507194" y="1624"/>
                  </a:lnTo>
                  <a:lnTo>
                    <a:pt x="2510069" y="4524"/>
                  </a:lnTo>
                  <a:lnTo>
                    <a:pt x="2512969" y="7399"/>
                  </a:lnTo>
                  <a:lnTo>
                    <a:pt x="2514594" y="11324"/>
                  </a:lnTo>
                  <a:lnTo>
                    <a:pt x="2514594" y="85499"/>
                  </a:lnTo>
                  <a:lnTo>
                    <a:pt x="2507694" y="92399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953484" y="5009764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9194" y="0"/>
                  </a:lnTo>
                  <a:lnTo>
                    <a:pt x="2503269" y="0"/>
                  </a:lnTo>
                  <a:lnTo>
                    <a:pt x="2507194" y="1624"/>
                  </a:lnTo>
                  <a:lnTo>
                    <a:pt x="2510069" y="4524"/>
                  </a:lnTo>
                  <a:lnTo>
                    <a:pt x="2512969" y="7399"/>
                  </a:lnTo>
                  <a:lnTo>
                    <a:pt x="2514594" y="11324"/>
                  </a:lnTo>
                  <a:lnTo>
                    <a:pt x="2514594" y="15399"/>
                  </a:lnTo>
                  <a:lnTo>
                    <a:pt x="2514594" y="76999"/>
                  </a:lnTo>
                  <a:lnTo>
                    <a:pt x="2514594" y="85499"/>
                  </a:lnTo>
                  <a:lnTo>
                    <a:pt x="2507694" y="92399"/>
                  </a:lnTo>
                  <a:lnTo>
                    <a:pt x="2499194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949834" y="5209889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1410297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85499"/>
                  </a:lnTo>
                  <a:lnTo>
                    <a:pt x="1410297" y="92399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949834" y="5209889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401797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15399"/>
                  </a:lnTo>
                  <a:lnTo>
                    <a:pt x="1417197" y="76999"/>
                  </a:lnTo>
                  <a:lnTo>
                    <a:pt x="1417197" y="85499"/>
                  </a:lnTo>
                  <a:lnTo>
                    <a:pt x="1410297" y="92399"/>
                  </a:lnTo>
                  <a:lnTo>
                    <a:pt x="1401797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852132" y="352999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699" y="730973"/>
                  </a:move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52132" y="352999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217831" y="3232593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24" name="object 1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831" y="3583367"/>
              <a:ext cx="81999" cy="105499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9217831" y="4178441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26" name="object 1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6831" y="4529215"/>
              <a:ext cx="81999" cy="105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23" dirty="0"/>
              <a:t>LLM</a:t>
            </a:r>
            <a:r>
              <a:rPr spc="-168" dirty="0"/>
              <a:t> </a:t>
            </a:r>
            <a:r>
              <a:rPr spc="-18" dirty="0"/>
              <a:t>use</a:t>
            </a:r>
            <a:r>
              <a:rPr spc="-165" dirty="0"/>
              <a:t> </a:t>
            </a:r>
            <a:r>
              <a:rPr spc="-18" dirty="0"/>
              <a:t>cases</a:t>
            </a:r>
            <a:r>
              <a:rPr spc="-168" dirty="0"/>
              <a:t> </a:t>
            </a:r>
            <a:r>
              <a:rPr spc="-43" dirty="0"/>
              <a:t>&amp;</a:t>
            </a:r>
            <a:r>
              <a:rPr spc="-165" dirty="0"/>
              <a:t> </a:t>
            </a:r>
            <a:r>
              <a:rPr spc="-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34370" y="830891"/>
            <a:ext cx="796925" cy="3757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0003" marR="2540" indent="-13970">
              <a:spcBef>
                <a:spcPts val="50"/>
              </a:spcBef>
            </a:pPr>
            <a:r>
              <a:rPr sz="1200" spc="-15" dirty="0">
                <a:latin typeface="Lato"/>
                <a:cs typeface="Lato"/>
              </a:rPr>
              <a:t>Invoke</a:t>
            </a:r>
            <a:r>
              <a:rPr sz="1200" spc="-55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APIs </a:t>
            </a:r>
            <a:r>
              <a:rPr sz="1200" dirty="0">
                <a:latin typeface="Lato"/>
                <a:cs typeface="Lato"/>
              </a:rPr>
              <a:t>and</a:t>
            </a:r>
            <a:r>
              <a:rPr sz="1200" spc="-78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actions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14616" y="1302679"/>
            <a:ext cx="1422400" cy="1790065"/>
            <a:chOff x="15029231" y="2605357"/>
            <a:chExt cx="2844800" cy="3580129"/>
          </a:xfrm>
        </p:grpSpPr>
        <p:sp>
          <p:nvSpPr>
            <p:cNvPr id="5" name="object 5"/>
            <p:cNvSpPr/>
            <p:nvPr/>
          </p:nvSpPr>
          <p:spPr>
            <a:xfrm>
              <a:off x="15033993" y="2610119"/>
              <a:ext cx="2835275" cy="1256665"/>
            </a:xfrm>
            <a:custGeom>
              <a:avLst/>
              <a:gdLst/>
              <a:ahLst/>
              <a:cxnLst/>
              <a:rect l="l" t="t" r="r" b="b"/>
              <a:pathLst>
                <a:path w="2835275" h="1256664">
                  <a:moveTo>
                    <a:pt x="2834694" y="1256247"/>
                  </a:moveTo>
                  <a:lnTo>
                    <a:pt x="0" y="1256247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125624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15033993" y="2610119"/>
              <a:ext cx="2835275" cy="1256665"/>
            </a:xfrm>
            <a:custGeom>
              <a:avLst/>
              <a:gdLst/>
              <a:ahLst/>
              <a:cxnLst/>
              <a:rect l="l" t="t" r="r" b="b"/>
              <a:pathLst>
                <a:path w="2835275" h="1256664">
                  <a:moveTo>
                    <a:pt x="0" y="0"/>
                  </a:moveTo>
                  <a:lnTo>
                    <a:pt x="2834694" y="0"/>
                  </a:lnTo>
                  <a:lnTo>
                    <a:pt x="2834694" y="1256247"/>
                  </a:lnTo>
                  <a:lnTo>
                    <a:pt x="0" y="12562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15208593" y="2789594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2507169" y="91449"/>
                  </a:moveTo>
                  <a:lnTo>
                    <a:pt x="6824" y="91449"/>
                  </a:lnTo>
                  <a:lnTo>
                    <a:pt x="0" y="84624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624"/>
                  </a:lnTo>
                  <a:lnTo>
                    <a:pt x="2507169" y="914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15208593" y="2789594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99"/>
                  </a:lnTo>
                  <a:lnTo>
                    <a:pt x="2513994" y="84624"/>
                  </a:lnTo>
                  <a:lnTo>
                    <a:pt x="2507169" y="91449"/>
                  </a:lnTo>
                  <a:lnTo>
                    <a:pt x="2498744" y="91449"/>
                  </a:lnTo>
                  <a:lnTo>
                    <a:pt x="15249" y="91449"/>
                  </a:lnTo>
                  <a:lnTo>
                    <a:pt x="6824" y="91449"/>
                  </a:lnTo>
                  <a:lnTo>
                    <a:pt x="0" y="84624"/>
                  </a:lnTo>
                  <a:lnTo>
                    <a:pt x="0" y="76199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15208593" y="2979969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2507169" y="91449"/>
                  </a:moveTo>
                  <a:lnTo>
                    <a:pt x="6824" y="91449"/>
                  </a:lnTo>
                  <a:lnTo>
                    <a:pt x="0" y="84624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624"/>
                  </a:lnTo>
                  <a:lnTo>
                    <a:pt x="2507169" y="914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08593" y="2979969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624"/>
                  </a:lnTo>
                  <a:lnTo>
                    <a:pt x="2507169" y="91449"/>
                  </a:lnTo>
                  <a:lnTo>
                    <a:pt x="2498744" y="91449"/>
                  </a:lnTo>
                  <a:lnTo>
                    <a:pt x="15249" y="91449"/>
                  </a:lnTo>
                  <a:lnTo>
                    <a:pt x="6824" y="91449"/>
                  </a:lnTo>
                  <a:lnTo>
                    <a:pt x="0" y="84624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08593" y="31703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08593" y="31703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08593" y="3360743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2507169" y="91449"/>
                  </a:moveTo>
                  <a:lnTo>
                    <a:pt x="6824" y="91449"/>
                  </a:lnTo>
                  <a:lnTo>
                    <a:pt x="0" y="84624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624"/>
                  </a:lnTo>
                  <a:lnTo>
                    <a:pt x="2507169" y="914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08593" y="3360743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624"/>
                  </a:lnTo>
                  <a:lnTo>
                    <a:pt x="2507169" y="91449"/>
                  </a:lnTo>
                  <a:lnTo>
                    <a:pt x="2498744" y="91449"/>
                  </a:lnTo>
                  <a:lnTo>
                    <a:pt x="15249" y="91449"/>
                  </a:lnTo>
                  <a:lnTo>
                    <a:pt x="6824" y="91449"/>
                  </a:lnTo>
                  <a:lnTo>
                    <a:pt x="0" y="84624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08593" y="3551117"/>
              <a:ext cx="1707514" cy="92075"/>
            </a:xfrm>
            <a:custGeom>
              <a:avLst/>
              <a:gdLst/>
              <a:ahLst/>
              <a:cxnLst/>
              <a:rect l="l" t="t" r="r" b="b"/>
              <a:pathLst>
                <a:path w="1707515" h="92075">
                  <a:moveTo>
                    <a:pt x="1700471" y="91449"/>
                  </a:moveTo>
                  <a:lnTo>
                    <a:pt x="6824" y="91449"/>
                  </a:lnTo>
                  <a:lnTo>
                    <a:pt x="0" y="84624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624"/>
                  </a:lnTo>
                  <a:lnTo>
                    <a:pt x="1702821" y="4474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624"/>
                  </a:lnTo>
                  <a:lnTo>
                    <a:pt x="1700471" y="914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08593" y="3551117"/>
              <a:ext cx="1707514" cy="92075"/>
            </a:xfrm>
            <a:custGeom>
              <a:avLst/>
              <a:gdLst/>
              <a:ahLst/>
              <a:cxnLst/>
              <a:rect l="l" t="t" r="r" b="b"/>
              <a:pathLst>
                <a:path w="1707515" h="92075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624"/>
                  </a:lnTo>
                  <a:lnTo>
                    <a:pt x="1702821" y="4474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49"/>
                  </a:lnTo>
                  <a:lnTo>
                    <a:pt x="1707296" y="76224"/>
                  </a:lnTo>
                  <a:lnTo>
                    <a:pt x="1707296" y="84624"/>
                  </a:lnTo>
                  <a:lnTo>
                    <a:pt x="1700471" y="91449"/>
                  </a:lnTo>
                  <a:lnTo>
                    <a:pt x="1692046" y="91449"/>
                  </a:lnTo>
                  <a:lnTo>
                    <a:pt x="15249" y="91449"/>
                  </a:lnTo>
                  <a:lnTo>
                    <a:pt x="6824" y="91449"/>
                  </a:lnTo>
                  <a:lnTo>
                    <a:pt x="0" y="84624"/>
                  </a:lnTo>
                  <a:lnTo>
                    <a:pt x="0" y="76224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34018" y="5039939"/>
              <a:ext cx="2835275" cy="1145540"/>
            </a:xfrm>
            <a:custGeom>
              <a:avLst/>
              <a:gdLst/>
              <a:ahLst/>
              <a:cxnLst/>
              <a:rect l="l" t="t" r="r" b="b"/>
              <a:pathLst>
                <a:path w="2835275" h="1145539">
                  <a:moveTo>
                    <a:pt x="2834994" y="1145397"/>
                  </a:moveTo>
                  <a:lnTo>
                    <a:pt x="0" y="1145397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17010" y="2519970"/>
            <a:ext cx="1417638" cy="383759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14288" rIns="0" bIns="0" rtlCol="0">
            <a:spAutoFit/>
          </a:bodyPr>
          <a:lstStyle/>
          <a:p>
            <a:pPr>
              <a:spcBef>
                <a:spcPts val="113"/>
              </a:spcBef>
            </a:pPr>
            <a:endParaRPr sz="1200">
              <a:latin typeface="Times New Roman"/>
              <a:cs typeface="Times New Roman"/>
            </a:endParaRPr>
          </a:p>
          <a:p>
            <a:pPr marL="344805"/>
            <a:r>
              <a:rPr sz="1200" dirty="0">
                <a:latin typeface="Lato"/>
                <a:cs typeface="Lato"/>
              </a:rPr>
              <a:t>Action</a:t>
            </a:r>
            <a:r>
              <a:rPr sz="1200" spc="-78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call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40440" y="1857034"/>
            <a:ext cx="370523" cy="701358"/>
            <a:chOff x="16080880" y="3714067"/>
            <a:chExt cx="741045" cy="1402715"/>
          </a:xfrm>
        </p:grpSpPr>
        <p:sp>
          <p:nvSpPr>
            <p:cNvPr id="20" name="object 20"/>
            <p:cNvSpPr/>
            <p:nvPr/>
          </p:nvSpPr>
          <p:spPr>
            <a:xfrm>
              <a:off x="16085643" y="4011466"/>
              <a:ext cx="731520" cy="730885"/>
            </a:xfrm>
            <a:custGeom>
              <a:avLst/>
              <a:gdLst/>
              <a:ahLst/>
              <a:cxnLst/>
              <a:rect l="l" t="t" r="r" b="b"/>
              <a:pathLst>
                <a:path w="731519" h="730885">
                  <a:moveTo>
                    <a:pt x="365699" y="730798"/>
                  </a:moveTo>
                  <a:lnTo>
                    <a:pt x="319825" y="727951"/>
                  </a:lnTo>
                  <a:lnTo>
                    <a:pt x="275653" y="719640"/>
                  </a:lnTo>
                  <a:lnTo>
                    <a:pt x="233523" y="706205"/>
                  </a:lnTo>
                  <a:lnTo>
                    <a:pt x="193780" y="687990"/>
                  </a:lnTo>
                  <a:lnTo>
                    <a:pt x="156765" y="665336"/>
                  </a:lnTo>
                  <a:lnTo>
                    <a:pt x="122822" y="638587"/>
                  </a:lnTo>
                  <a:lnTo>
                    <a:pt x="92292" y="608083"/>
                  </a:lnTo>
                  <a:lnTo>
                    <a:pt x="65519" y="574168"/>
                  </a:lnTo>
                  <a:lnTo>
                    <a:pt x="42846" y="537184"/>
                  </a:lnTo>
                  <a:lnTo>
                    <a:pt x="24615" y="497472"/>
                  </a:lnTo>
                  <a:lnTo>
                    <a:pt x="11168" y="455376"/>
                  </a:lnTo>
                  <a:lnTo>
                    <a:pt x="2849" y="411238"/>
                  </a:lnTo>
                  <a:lnTo>
                    <a:pt x="0" y="365399"/>
                  </a:lnTo>
                  <a:lnTo>
                    <a:pt x="2849" y="319565"/>
                  </a:lnTo>
                  <a:lnTo>
                    <a:pt x="11168" y="275430"/>
                  </a:lnTo>
                  <a:lnTo>
                    <a:pt x="24615" y="233335"/>
                  </a:lnTo>
                  <a:lnTo>
                    <a:pt x="42846" y="193625"/>
                  </a:lnTo>
                  <a:lnTo>
                    <a:pt x="65519" y="156640"/>
                  </a:lnTo>
                  <a:lnTo>
                    <a:pt x="92292" y="122725"/>
                  </a:lnTo>
                  <a:lnTo>
                    <a:pt x="122822" y="92220"/>
                  </a:lnTo>
                  <a:lnTo>
                    <a:pt x="156765" y="65468"/>
                  </a:lnTo>
                  <a:lnTo>
                    <a:pt x="193780" y="42813"/>
                  </a:lnTo>
                  <a:lnTo>
                    <a:pt x="233523" y="24596"/>
                  </a:lnTo>
                  <a:lnTo>
                    <a:pt x="275653" y="11159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69"/>
                  </a:lnTo>
                  <a:lnTo>
                    <a:pt x="460610" y="12519"/>
                  </a:lnTo>
                  <a:lnTo>
                    <a:pt x="505648" y="27815"/>
                  </a:lnTo>
                  <a:lnTo>
                    <a:pt x="548321" y="48822"/>
                  </a:lnTo>
                  <a:lnTo>
                    <a:pt x="588059" y="75303"/>
                  </a:lnTo>
                  <a:lnTo>
                    <a:pt x="624298" y="107024"/>
                  </a:lnTo>
                  <a:lnTo>
                    <a:pt x="656042" y="143227"/>
                  </a:lnTo>
                  <a:lnTo>
                    <a:pt x="682543" y="182932"/>
                  </a:lnTo>
                  <a:lnTo>
                    <a:pt x="703564" y="225571"/>
                  </a:lnTo>
                  <a:lnTo>
                    <a:pt x="718870" y="270574"/>
                  </a:lnTo>
                  <a:lnTo>
                    <a:pt x="728227" y="317373"/>
                  </a:lnTo>
                  <a:lnTo>
                    <a:pt x="731398" y="365399"/>
                  </a:lnTo>
                  <a:lnTo>
                    <a:pt x="728549" y="411238"/>
                  </a:lnTo>
                  <a:lnTo>
                    <a:pt x="720230" y="455376"/>
                  </a:lnTo>
                  <a:lnTo>
                    <a:pt x="706783" y="497472"/>
                  </a:lnTo>
                  <a:lnTo>
                    <a:pt x="688552" y="537184"/>
                  </a:lnTo>
                  <a:lnTo>
                    <a:pt x="665878" y="574168"/>
                  </a:lnTo>
                  <a:lnTo>
                    <a:pt x="639105" y="608083"/>
                  </a:lnTo>
                  <a:lnTo>
                    <a:pt x="608576" y="638587"/>
                  </a:lnTo>
                  <a:lnTo>
                    <a:pt x="574633" y="665336"/>
                  </a:lnTo>
                  <a:lnTo>
                    <a:pt x="537618" y="687990"/>
                  </a:lnTo>
                  <a:lnTo>
                    <a:pt x="497874" y="706205"/>
                  </a:lnTo>
                  <a:lnTo>
                    <a:pt x="455745" y="719640"/>
                  </a:lnTo>
                  <a:lnTo>
                    <a:pt x="411572" y="727951"/>
                  </a:lnTo>
                  <a:lnTo>
                    <a:pt x="365699" y="730798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85642" y="4011466"/>
              <a:ext cx="731520" cy="730885"/>
            </a:xfrm>
            <a:custGeom>
              <a:avLst/>
              <a:gdLst/>
              <a:ahLst/>
              <a:cxnLst/>
              <a:rect l="l" t="t" r="r" b="b"/>
              <a:pathLst>
                <a:path w="731519" h="730885">
                  <a:moveTo>
                    <a:pt x="0" y="365399"/>
                  </a:moveTo>
                  <a:lnTo>
                    <a:pt x="2849" y="319565"/>
                  </a:lnTo>
                  <a:lnTo>
                    <a:pt x="11168" y="275430"/>
                  </a:lnTo>
                  <a:lnTo>
                    <a:pt x="24615" y="233335"/>
                  </a:lnTo>
                  <a:lnTo>
                    <a:pt x="42846" y="193625"/>
                  </a:lnTo>
                  <a:lnTo>
                    <a:pt x="65519" y="156640"/>
                  </a:lnTo>
                  <a:lnTo>
                    <a:pt x="92292" y="122725"/>
                  </a:lnTo>
                  <a:lnTo>
                    <a:pt x="122822" y="92220"/>
                  </a:lnTo>
                  <a:lnTo>
                    <a:pt x="156765" y="65468"/>
                  </a:lnTo>
                  <a:lnTo>
                    <a:pt x="193780" y="42813"/>
                  </a:lnTo>
                  <a:lnTo>
                    <a:pt x="233523" y="24596"/>
                  </a:lnTo>
                  <a:lnTo>
                    <a:pt x="275653" y="11159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69"/>
                  </a:lnTo>
                  <a:lnTo>
                    <a:pt x="460610" y="12519"/>
                  </a:lnTo>
                  <a:lnTo>
                    <a:pt x="505648" y="27815"/>
                  </a:lnTo>
                  <a:lnTo>
                    <a:pt x="548321" y="48822"/>
                  </a:lnTo>
                  <a:lnTo>
                    <a:pt x="588059" y="75303"/>
                  </a:lnTo>
                  <a:lnTo>
                    <a:pt x="624298" y="107024"/>
                  </a:lnTo>
                  <a:lnTo>
                    <a:pt x="656042" y="143227"/>
                  </a:lnTo>
                  <a:lnTo>
                    <a:pt x="682543" y="182932"/>
                  </a:lnTo>
                  <a:lnTo>
                    <a:pt x="703564" y="225571"/>
                  </a:lnTo>
                  <a:lnTo>
                    <a:pt x="718870" y="270574"/>
                  </a:lnTo>
                  <a:lnTo>
                    <a:pt x="728227" y="317373"/>
                  </a:lnTo>
                  <a:lnTo>
                    <a:pt x="731398" y="365399"/>
                  </a:lnTo>
                  <a:lnTo>
                    <a:pt x="728549" y="411238"/>
                  </a:lnTo>
                  <a:lnTo>
                    <a:pt x="720230" y="455376"/>
                  </a:lnTo>
                  <a:lnTo>
                    <a:pt x="706783" y="497472"/>
                  </a:lnTo>
                  <a:lnTo>
                    <a:pt x="688552" y="537184"/>
                  </a:lnTo>
                  <a:lnTo>
                    <a:pt x="665878" y="574168"/>
                  </a:lnTo>
                  <a:lnTo>
                    <a:pt x="639105" y="608083"/>
                  </a:lnTo>
                  <a:lnTo>
                    <a:pt x="608576" y="638587"/>
                  </a:lnTo>
                  <a:lnTo>
                    <a:pt x="574633" y="665336"/>
                  </a:lnTo>
                  <a:lnTo>
                    <a:pt x="537618" y="687990"/>
                  </a:lnTo>
                  <a:lnTo>
                    <a:pt x="497874" y="706205"/>
                  </a:lnTo>
                  <a:lnTo>
                    <a:pt x="455745" y="719640"/>
                  </a:lnTo>
                  <a:lnTo>
                    <a:pt x="411572" y="727951"/>
                  </a:lnTo>
                  <a:lnTo>
                    <a:pt x="365699" y="730798"/>
                  </a:lnTo>
                  <a:lnTo>
                    <a:pt x="319825" y="727951"/>
                  </a:lnTo>
                  <a:lnTo>
                    <a:pt x="275653" y="719640"/>
                  </a:lnTo>
                  <a:lnTo>
                    <a:pt x="233523" y="706205"/>
                  </a:lnTo>
                  <a:lnTo>
                    <a:pt x="193780" y="687990"/>
                  </a:lnTo>
                  <a:lnTo>
                    <a:pt x="156765" y="665336"/>
                  </a:lnTo>
                  <a:lnTo>
                    <a:pt x="122822" y="638587"/>
                  </a:lnTo>
                  <a:lnTo>
                    <a:pt x="92292" y="608083"/>
                  </a:lnTo>
                  <a:lnTo>
                    <a:pt x="65519" y="574168"/>
                  </a:lnTo>
                  <a:lnTo>
                    <a:pt x="42846" y="537184"/>
                  </a:lnTo>
                  <a:lnTo>
                    <a:pt x="24615" y="497472"/>
                  </a:lnTo>
                  <a:lnTo>
                    <a:pt x="11168" y="455376"/>
                  </a:lnTo>
                  <a:lnTo>
                    <a:pt x="2849" y="411238"/>
                  </a:lnTo>
                  <a:lnTo>
                    <a:pt x="0" y="36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51342" y="3714067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10342" y="4064841"/>
              <a:ext cx="81999" cy="105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451342" y="4659915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10342" y="5010689"/>
              <a:ext cx="81999" cy="10549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7557735" y="3341918"/>
            <a:ext cx="1336040" cy="615633"/>
          </a:xfrm>
          <a:custGeom>
            <a:avLst/>
            <a:gdLst/>
            <a:ahLst/>
            <a:cxnLst/>
            <a:rect l="l" t="t" r="r" b="b"/>
            <a:pathLst>
              <a:path w="2672080" h="1231265">
                <a:moveTo>
                  <a:pt x="0" y="0"/>
                </a:moveTo>
                <a:lnTo>
                  <a:pt x="2671794" y="0"/>
                </a:lnTo>
                <a:lnTo>
                  <a:pt x="2671794" y="1231197"/>
                </a:lnTo>
                <a:lnTo>
                  <a:pt x="0" y="12311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7" name="object 27"/>
          <p:cNvSpPr txBox="1"/>
          <p:nvPr/>
        </p:nvSpPr>
        <p:spPr>
          <a:xfrm>
            <a:off x="7804429" y="3456299"/>
            <a:ext cx="842645" cy="3731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" marR="2540" indent="132398">
              <a:lnSpc>
                <a:spcPts val="1425"/>
              </a:lnSpc>
              <a:spcBef>
                <a:spcPts val="110"/>
              </a:spcBef>
            </a:pPr>
            <a:r>
              <a:rPr sz="1200" spc="-5" dirty="0">
                <a:latin typeface="Lato"/>
                <a:cs typeface="Lato"/>
              </a:rPr>
              <a:t>External Applications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05184" y="3119194"/>
            <a:ext cx="41275" cy="373698"/>
            <a:chOff x="16410367" y="6238387"/>
            <a:chExt cx="82550" cy="747395"/>
          </a:xfrm>
        </p:grpSpPr>
        <p:sp>
          <p:nvSpPr>
            <p:cNvPr id="29" name="object 29"/>
            <p:cNvSpPr/>
            <p:nvPr/>
          </p:nvSpPr>
          <p:spPr>
            <a:xfrm>
              <a:off x="16451367" y="6238387"/>
              <a:ext cx="0" cy="651510"/>
            </a:xfrm>
            <a:custGeom>
              <a:avLst/>
              <a:gdLst/>
              <a:ahLst/>
              <a:cxnLst/>
              <a:rect l="l" t="t" r="r" b="b"/>
              <a:pathLst>
                <a:path h="651509">
                  <a:moveTo>
                    <a:pt x="0" y="0"/>
                  </a:moveTo>
                  <a:lnTo>
                    <a:pt x="0" y="65129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10367" y="6880161"/>
              <a:ext cx="81999" cy="1054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292536" y="881755"/>
            <a:ext cx="101917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Summarization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91602" y="1302691"/>
            <a:ext cx="1422400" cy="2844800"/>
            <a:chOff x="4183203" y="2605382"/>
            <a:chExt cx="2844800" cy="5689600"/>
          </a:xfrm>
        </p:grpSpPr>
        <p:sp>
          <p:nvSpPr>
            <p:cNvPr id="33" name="object 33"/>
            <p:cNvSpPr/>
            <p:nvPr/>
          </p:nvSpPr>
          <p:spPr>
            <a:xfrm>
              <a:off x="5239614" y="591156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699" y="730973"/>
                  </a:move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5239614" y="591156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605313" y="5618538"/>
              <a:ext cx="0" cy="356235"/>
            </a:xfrm>
            <a:custGeom>
              <a:avLst/>
              <a:gdLst/>
              <a:ahLst/>
              <a:cxnLst/>
              <a:rect l="l" t="t" r="r" b="b"/>
              <a:pathLst>
                <a:path h="356235">
                  <a:moveTo>
                    <a:pt x="0" y="0"/>
                  </a:moveTo>
                  <a:lnTo>
                    <a:pt x="0" y="3559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4313" y="5964938"/>
              <a:ext cx="81999" cy="1054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605313" y="6560011"/>
              <a:ext cx="0" cy="309245"/>
            </a:xfrm>
            <a:custGeom>
              <a:avLst/>
              <a:gdLst/>
              <a:ahLst/>
              <a:cxnLst/>
              <a:rect l="l" t="t" r="r" b="b"/>
              <a:pathLst>
                <a:path h="309245">
                  <a:moveTo>
                    <a:pt x="0" y="0"/>
                  </a:moveTo>
                  <a:lnTo>
                    <a:pt x="0" y="3091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7966" y="6869136"/>
              <a:ext cx="2835275" cy="1421130"/>
            </a:xfrm>
            <a:custGeom>
              <a:avLst/>
              <a:gdLst/>
              <a:ahLst/>
              <a:cxnLst/>
              <a:rect l="l" t="t" r="r" b="b"/>
              <a:pathLst>
                <a:path w="2835275" h="1421129">
                  <a:moveTo>
                    <a:pt x="2834994" y="1420797"/>
                  </a:moveTo>
                  <a:lnTo>
                    <a:pt x="0" y="1420797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14207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7966" y="6869136"/>
              <a:ext cx="2835275" cy="1421130"/>
            </a:xfrm>
            <a:custGeom>
              <a:avLst/>
              <a:gdLst/>
              <a:ahLst/>
              <a:cxnLst/>
              <a:rect l="l" t="t" r="r" b="b"/>
              <a:pathLst>
                <a:path w="2835275" h="1421129">
                  <a:moveTo>
                    <a:pt x="0" y="0"/>
                  </a:moveTo>
                  <a:lnTo>
                    <a:pt x="2834994" y="0"/>
                  </a:lnTo>
                  <a:lnTo>
                    <a:pt x="2834994" y="1420797"/>
                  </a:lnTo>
                  <a:lnTo>
                    <a:pt x="0" y="14207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370816" y="709943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09">
                  <a:moveTo>
                    <a:pt x="2507094" y="92399"/>
                  </a:moveTo>
                  <a:lnTo>
                    <a:pt x="6899" y="92399"/>
                  </a:lnTo>
                  <a:lnTo>
                    <a:pt x="0" y="85524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2502669" y="0"/>
                  </a:lnTo>
                  <a:lnTo>
                    <a:pt x="2506594" y="1624"/>
                  </a:lnTo>
                  <a:lnTo>
                    <a:pt x="2512369" y="7399"/>
                  </a:lnTo>
                  <a:lnTo>
                    <a:pt x="2513994" y="11324"/>
                  </a:lnTo>
                  <a:lnTo>
                    <a:pt x="2513994" y="85524"/>
                  </a:lnTo>
                  <a:lnTo>
                    <a:pt x="2507094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370816" y="709943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8594" y="0"/>
                  </a:lnTo>
                  <a:lnTo>
                    <a:pt x="2502669" y="0"/>
                  </a:lnTo>
                  <a:lnTo>
                    <a:pt x="2506594" y="1624"/>
                  </a:lnTo>
                  <a:lnTo>
                    <a:pt x="2509494" y="4524"/>
                  </a:lnTo>
                  <a:lnTo>
                    <a:pt x="2512369" y="7399"/>
                  </a:lnTo>
                  <a:lnTo>
                    <a:pt x="2513994" y="11324"/>
                  </a:lnTo>
                  <a:lnTo>
                    <a:pt x="2513994" y="15399"/>
                  </a:lnTo>
                  <a:lnTo>
                    <a:pt x="2513994" y="76999"/>
                  </a:lnTo>
                  <a:lnTo>
                    <a:pt x="2513994" y="85524"/>
                  </a:lnTo>
                  <a:lnTo>
                    <a:pt x="2507094" y="92399"/>
                  </a:lnTo>
                  <a:lnTo>
                    <a:pt x="2498594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524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370816" y="7291385"/>
              <a:ext cx="676910" cy="92710"/>
            </a:xfrm>
            <a:custGeom>
              <a:avLst/>
              <a:gdLst/>
              <a:ahLst/>
              <a:cxnLst/>
              <a:rect l="l" t="t" r="r" b="b"/>
              <a:pathLst>
                <a:path w="676910" h="92709">
                  <a:moveTo>
                    <a:pt x="669898" y="92399"/>
                  </a:moveTo>
                  <a:lnTo>
                    <a:pt x="6899" y="92399"/>
                  </a:lnTo>
                  <a:lnTo>
                    <a:pt x="0" y="85524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665473" y="0"/>
                  </a:lnTo>
                  <a:lnTo>
                    <a:pt x="669398" y="1624"/>
                  </a:lnTo>
                  <a:lnTo>
                    <a:pt x="675173" y="7399"/>
                  </a:lnTo>
                  <a:lnTo>
                    <a:pt x="676798" y="11324"/>
                  </a:lnTo>
                  <a:lnTo>
                    <a:pt x="676798" y="85524"/>
                  </a:lnTo>
                  <a:lnTo>
                    <a:pt x="669898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370816" y="7291385"/>
              <a:ext cx="676910" cy="92710"/>
            </a:xfrm>
            <a:custGeom>
              <a:avLst/>
              <a:gdLst/>
              <a:ahLst/>
              <a:cxnLst/>
              <a:rect l="l" t="t" r="r" b="b"/>
              <a:pathLst>
                <a:path w="67691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661398" y="0"/>
                  </a:lnTo>
                  <a:lnTo>
                    <a:pt x="665473" y="0"/>
                  </a:lnTo>
                  <a:lnTo>
                    <a:pt x="669398" y="1624"/>
                  </a:lnTo>
                  <a:lnTo>
                    <a:pt x="672298" y="4524"/>
                  </a:lnTo>
                  <a:lnTo>
                    <a:pt x="675173" y="7399"/>
                  </a:lnTo>
                  <a:lnTo>
                    <a:pt x="676798" y="11324"/>
                  </a:lnTo>
                  <a:lnTo>
                    <a:pt x="676798" y="15399"/>
                  </a:lnTo>
                  <a:lnTo>
                    <a:pt x="676798" y="76999"/>
                  </a:lnTo>
                  <a:lnTo>
                    <a:pt x="676798" y="85524"/>
                  </a:lnTo>
                  <a:lnTo>
                    <a:pt x="669898" y="92399"/>
                  </a:lnTo>
                  <a:lnTo>
                    <a:pt x="661398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524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178" y="7493997"/>
              <a:ext cx="146924" cy="1475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584240" y="7521734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09">
                  <a:moveTo>
                    <a:pt x="1410297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97" y="4499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85499"/>
                  </a:lnTo>
                  <a:lnTo>
                    <a:pt x="1410297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584240" y="7521734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401797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97" y="4499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15399"/>
                  </a:lnTo>
                  <a:lnTo>
                    <a:pt x="1417197" y="76999"/>
                  </a:lnTo>
                  <a:lnTo>
                    <a:pt x="1417197" y="85499"/>
                  </a:lnTo>
                  <a:lnTo>
                    <a:pt x="1410297" y="92399"/>
                  </a:lnTo>
                  <a:lnTo>
                    <a:pt x="1401797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9178" y="7724322"/>
              <a:ext cx="146924" cy="14752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587240" y="7752059"/>
              <a:ext cx="1966595" cy="95885"/>
            </a:xfrm>
            <a:custGeom>
              <a:avLst/>
              <a:gdLst/>
              <a:ahLst/>
              <a:cxnLst/>
              <a:rect l="l" t="t" r="r" b="b"/>
              <a:pathLst>
                <a:path w="1966595" h="95884">
                  <a:moveTo>
                    <a:pt x="1959071" y="95399"/>
                  </a:moveTo>
                  <a:lnTo>
                    <a:pt x="7099" y="95399"/>
                  </a:lnTo>
                  <a:lnTo>
                    <a:pt x="0" y="88299"/>
                  </a:lnTo>
                  <a:lnTo>
                    <a:pt x="0" y="15899"/>
                  </a:lnTo>
                  <a:lnTo>
                    <a:pt x="0" y="7124"/>
                  </a:lnTo>
                  <a:lnTo>
                    <a:pt x="7099" y="0"/>
                  </a:lnTo>
                  <a:lnTo>
                    <a:pt x="1954496" y="0"/>
                  </a:lnTo>
                  <a:lnTo>
                    <a:pt x="1958546" y="1674"/>
                  </a:lnTo>
                  <a:lnTo>
                    <a:pt x="1961521" y="4674"/>
                  </a:lnTo>
                  <a:lnTo>
                    <a:pt x="1964521" y="7649"/>
                  </a:lnTo>
                  <a:lnTo>
                    <a:pt x="1966196" y="11699"/>
                  </a:lnTo>
                  <a:lnTo>
                    <a:pt x="1966196" y="88299"/>
                  </a:lnTo>
                  <a:lnTo>
                    <a:pt x="1959071" y="95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587240" y="7752059"/>
              <a:ext cx="1966595" cy="95885"/>
            </a:xfrm>
            <a:custGeom>
              <a:avLst/>
              <a:gdLst/>
              <a:ahLst/>
              <a:cxnLst/>
              <a:rect l="l" t="t" r="r" b="b"/>
              <a:pathLst>
                <a:path w="1966595" h="95884">
                  <a:moveTo>
                    <a:pt x="0" y="15899"/>
                  </a:moveTo>
                  <a:lnTo>
                    <a:pt x="0" y="7124"/>
                  </a:lnTo>
                  <a:lnTo>
                    <a:pt x="7099" y="0"/>
                  </a:lnTo>
                  <a:lnTo>
                    <a:pt x="15899" y="0"/>
                  </a:lnTo>
                  <a:lnTo>
                    <a:pt x="1950296" y="0"/>
                  </a:lnTo>
                  <a:lnTo>
                    <a:pt x="1954496" y="0"/>
                  </a:lnTo>
                  <a:lnTo>
                    <a:pt x="1958546" y="1674"/>
                  </a:lnTo>
                  <a:lnTo>
                    <a:pt x="1961521" y="4674"/>
                  </a:lnTo>
                  <a:lnTo>
                    <a:pt x="1964521" y="7649"/>
                  </a:lnTo>
                  <a:lnTo>
                    <a:pt x="1966196" y="11699"/>
                  </a:lnTo>
                  <a:lnTo>
                    <a:pt x="1966196" y="15899"/>
                  </a:lnTo>
                  <a:lnTo>
                    <a:pt x="1966196" y="79499"/>
                  </a:lnTo>
                  <a:lnTo>
                    <a:pt x="1966196" y="88299"/>
                  </a:lnTo>
                  <a:lnTo>
                    <a:pt x="1959071" y="95399"/>
                  </a:lnTo>
                  <a:lnTo>
                    <a:pt x="1950296" y="95399"/>
                  </a:lnTo>
                  <a:lnTo>
                    <a:pt x="15899" y="95399"/>
                  </a:lnTo>
                  <a:lnTo>
                    <a:pt x="7099" y="95399"/>
                  </a:lnTo>
                  <a:lnTo>
                    <a:pt x="0" y="88299"/>
                  </a:lnTo>
                  <a:lnTo>
                    <a:pt x="0" y="79499"/>
                  </a:lnTo>
                  <a:lnTo>
                    <a:pt x="0" y="15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9128" y="7954696"/>
              <a:ext cx="146924" cy="1475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587190" y="7982433"/>
              <a:ext cx="1774825" cy="92710"/>
            </a:xfrm>
            <a:custGeom>
              <a:avLst/>
              <a:gdLst/>
              <a:ahLst/>
              <a:cxnLst/>
              <a:rect l="l" t="t" r="r" b="b"/>
              <a:pathLst>
                <a:path w="1774825" h="92709">
                  <a:moveTo>
                    <a:pt x="1767296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762871" y="0"/>
                  </a:lnTo>
                  <a:lnTo>
                    <a:pt x="1766796" y="1624"/>
                  </a:lnTo>
                  <a:lnTo>
                    <a:pt x="1769696" y="4499"/>
                  </a:lnTo>
                  <a:lnTo>
                    <a:pt x="1772571" y="7399"/>
                  </a:lnTo>
                  <a:lnTo>
                    <a:pt x="1774196" y="11324"/>
                  </a:lnTo>
                  <a:lnTo>
                    <a:pt x="1774196" y="85499"/>
                  </a:lnTo>
                  <a:lnTo>
                    <a:pt x="1767296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587190" y="7982433"/>
              <a:ext cx="1774825" cy="92710"/>
            </a:xfrm>
            <a:custGeom>
              <a:avLst/>
              <a:gdLst/>
              <a:ahLst/>
              <a:cxnLst/>
              <a:rect l="l" t="t" r="r" b="b"/>
              <a:pathLst>
                <a:path w="1774825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758796" y="0"/>
                  </a:lnTo>
                  <a:lnTo>
                    <a:pt x="1762871" y="0"/>
                  </a:lnTo>
                  <a:lnTo>
                    <a:pt x="1766796" y="1624"/>
                  </a:lnTo>
                  <a:lnTo>
                    <a:pt x="1769696" y="4499"/>
                  </a:lnTo>
                  <a:lnTo>
                    <a:pt x="1772571" y="7399"/>
                  </a:lnTo>
                  <a:lnTo>
                    <a:pt x="1774196" y="11324"/>
                  </a:lnTo>
                  <a:lnTo>
                    <a:pt x="1774196" y="15399"/>
                  </a:lnTo>
                  <a:lnTo>
                    <a:pt x="1774196" y="76999"/>
                  </a:lnTo>
                  <a:lnTo>
                    <a:pt x="1774196" y="85499"/>
                  </a:lnTo>
                  <a:lnTo>
                    <a:pt x="1767296" y="92399"/>
                  </a:lnTo>
                  <a:lnTo>
                    <a:pt x="1758796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4187966" y="2610144"/>
              <a:ext cx="2835275" cy="3008630"/>
            </a:xfrm>
            <a:custGeom>
              <a:avLst/>
              <a:gdLst/>
              <a:ahLst/>
              <a:cxnLst/>
              <a:rect l="l" t="t" r="r" b="b"/>
              <a:pathLst>
                <a:path w="2835275" h="3008629">
                  <a:moveTo>
                    <a:pt x="2834994" y="3008393"/>
                  </a:moveTo>
                  <a:lnTo>
                    <a:pt x="0" y="3008393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300839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4187966" y="2610144"/>
              <a:ext cx="2835275" cy="3008630"/>
            </a:xfrm>
            <a:custGeom>
              <a:avLst/>
              <a:gdLst/>
              <a:ahLst/>
              <a:cxnLst/>
              <a:rect l="l" t="t" r="r" b="b"/>
              <a:pathLst>
                <a:path w="2835275" h="3008629">
                  <a:moveTo>
                    <a:pt x="0" y="0"/>
                  </a:moveTo>
                  <a:lnTo>
                    <a:pt x="2834994" y="0"/>
                  </a:lnTo>
                  <a:lnTo>
                    <a:pt x="2834994" y="3008393"/>
                  </a:lnTo>
                  <a:lnTo>
                    <a:pt x="0" y="30083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4325816" y="283856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4325816" y="283856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4325816" y="30289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4325816" y="30289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4325816" y="32192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4325816" y="32192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4325816" y="34096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4325816" y="34096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4325816" y="359996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1700471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599"/>
                  </a:lnTo>
                  <a:lnTo>
                    <a:pt x="1700471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4325816" y="359996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2821" y="444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24"/>
                  </a:lnTo>
                  <a:lnTo>
                    <a:pt x="1707296" y="76174"/>
                  </a:lnTo>
                  <a:lnTo>
                    <a:pt x="1707296" y="84599"/>
                  </a:lnTo>
                  <a:lnTo>
                    <a:pt x="1700471" y="91424"/>
                  </a:lnTo>
                  <a:lnTo>
                    <a:pt x="1692046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4325816" y="388921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94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799" y="0"/>
                  </a:lnTo>
                  <a:lnTo>
                    <a:pt x="2502819" y="0"/>
                  </a:lnTo>
                  <a:lnTo>
                    <a:pt x="2506694" y="1624"/>
                  </a:lnTo>
                  <a:lnTo>
                    <a:pt x="2512394" y="7324"/>
                  </a:lnTo>
                  <a:lnTo>
                    <a:pt x="2513994" y="11174"/>
                  </a:lnTo>
                  <a:lnTo>
                    <a:pt x="2513994" y="84399"/>
                  </a:lnTo>
                  <a:lnTo>
                    <a:pt x="2507194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4325816" y="388921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498794" y="0"/>
                  </a:lnTo>
                  <a:lnTo>
                    <a:pt x="2502819" y="0"/>
                  </a:lnTo>
                  <a:lnTo>
                    <a:pt x="2506694" y="1624"/>
                  </a:lnTo>
                  <a:lnTo>
                    <a:pt x="2509544" y="4474"/>
                  </a:lnTo>
                  <a:lnTo>
                    <a:pt x="2512394" y="7324"/>
                  </a:lnTo>
                  <a:lnTo>
                    <a:pt x="2513994" y="11174"/>
                  </a:lnTo>
                  <a:lnTo>
                    <a:pt x="2513994" y="15199"/>
                  </a:lnTo>
                  <a:lnTo>
                    <a:pt x="2513994" y="75999"/>
                  </a:lnTo>
                  <a:lnTo>
                    <a:pt x="2513994" y="84399"/>
                  </a:lnTo>
                  <a:lnTo>
                    <a:pt x="2507194" y="91199"/>
                  </a:lnTo>
                  <a:lnTo>
                    <a:pt x="2498794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4325816" y="407956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94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799" y="0"/>
                  </a:lnTo>
                  <a:lnTo>
                    <a:pt x="2502819" y="0"/>
                  </a:lnTo>
                  <a:lnTo>
                    <a:pt x="2506694" y="1599"/>
                  </a:lnTo>
                  <a:lnTo>
                    <a:pt x="2512394" y="7299"/>
                  </a:lnTo>
                  <a:lnTo>
                    <a:pt x="2513994" y="11174"/>
                  </a:lnTo>
                  <a:lnTo>
                    <a:pt x="2513994" y="84399"/>
                  </a:lnTo>
                  <a:lnTo>
                    <a:pt x="2507194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4325816" y="407956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498794" y="0"/>
                  </a:lnTo>
                  <a:lnTo>
                    <a:pt x="2502819" y="0"/>
                  </a:lnTo>
                  <a:lnTo>
                    <a:pt x="2506694" y="1599"/>
                  </a:lnTo>
                  <a:lnTo>
                    <a:pt x="2509544" y="4449"/>
                  </a:lnTo>
                  <a:lnTo>
                    <a:pt x="2512394" y="7299"/>
                  </a:lnTo>
                  <a:lnTo>
                    <a:pt x="2513994" y="11174"/>
                  </a:lnTo>
                  <a:lnTo>
                    <a:pt x="2513994" y="15199"/>
                  </a:lnTo>
                  <a:lnTo>
                    <a:pt x="2513994" y="75999"/>
                  </a:lnTo>
                  <a:lnTo>
                    <a:pt x="2513994" y="84399"/>
                  </a:lnTo>
                  <a:lnTo>
                    <a:pt x="2507194" y="91199"/>
                  </a:lnTo>
                  <a:lnTo>
                    <a:pt x="2498794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4325091" y="428521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2233595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799" y="0"/>
                  </a:lnTo>
                  <a:lnTo>
                    <a:pt x="2229220" y="0"/>
                  </a:lnTo>
                  <a:lnTo>
                    <a:pt x="2233095" y="1599"/>
                  </a:lnTo>
                  <a:lnTo>
                    <a:pt x="2238795" y="7299"/>
                  </a:lnTo>
                  <a:lnTo>
                    <a:pt x="2240395" y="11174"/>
                  </a:lnTo>
                  <a:lnTo>
                    <a:pt x="2240395" y="84399"/>
                  </a:lnTo>
                  <a:lnTo>
                    <a:pt x="2233595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4325091" y="428521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0" y="15199"/>
                  </a:moveTo>
                  <a:lnTo>
                    <a:pt x="0" y="6799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225195" y="0"/>
                  </a:lnTo>
                  <a:lnTo>
                    <a:pt x="2229220" y="0"/>
                  </a:lnTo>
                  <a:lnTo>
                    <a:pt x="2233095" y="1599"/>
                  </a:lnTo>
                  <a:lnTo>
                    <a:pt x="2235945" y="4449"/>
                  </a:lnTo>
                  <a:lnTo>
                    <a:pt x="2238795" y="7299"/>
                  </a:lnTo>
                  <a:lnTo>
                    <a:pt x="2240395" y="11174"/>
                  </a:lnTo>
                  <a:lnTo>
                    <a:pt x="2240395" y="15199"/>
                  </a:lnTo>
                  <a:lnTo>
                    <a:pt x="2240395" y="75999"/>
                  </a:lnTo>
                  <a:lnTo>
                    <a:pt x="2240395" y="84399"/>
                  </a:lnTo>
                  <a:lnTo>
                    <a:pt x="2233595" y="91199"/>
                  </a:lnTo>
                  <a:lnTo>
                    <a:pt x="2225195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4325816" y="458514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4325816" y="458514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5816" y="4775490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29" h="91439">
                  <a:moveTo>
                    <a:pt x="2315770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311395" y="0"/>
                  </a:lnTo>
                  <a:lnTo>
                    <a:pt x="2315270" y="1599"/>
                  </a:lnTo>
                  <a:lnTo>
                    <a:pt x="2318120" y="4474"/>
                  </a:lnTo>
                  <a:lnTo>
                    <a:pt x="2320995" y="7324"/>
                  </a:lnTo>
                  <a:lnTo>
                    <a:pt x="2322595" y="11199"/>
                  </a:lnTo>
                  <a:lnTo>
                    <a:pt x="2322595" y="84599"/>
                  </a:lnTo>
                  <a:lnTo>
                    <a:pt x="2315770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4325816" y="4775490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29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307345" y="0"/>
                  </a:lnTo>
                  <a:lnTo>
                    <a:pt x="2311395" y="0"/>
                  </a:lnTo>
                  <a:lnTo>
                    <a:pt x="2315270" y="1599"/>
                  </a:lnTo>
                  <a:lnTo>
                    <a:pt x="2318120" y="4474"/>
                  </a:lnTo>
                  <a:lnTo>
                    <a:pt x="2320995" y="7324"/>
                  </a:lnTo>
                  <a:lnTo>
                    <a:pt x="2322595" y="11199"/>
                  </a:lnTo>
                  <a:lnTo>
                    <a:pt x="2322595" y="15249"/>
                  </a:lnTo>
                  <a:lnTo>
                    <a:pt x="2322595" y="76199"/>
                  </a:lnTo>
                  <a:lnTo>
                    <a:pt x="2322595" y="84599"/>
                  </a:lnTo>
                  <a:lnTo>
                    <a:pt x="2315770" y="91424"/>
                  </a:lnTo>
                  <a:lnTo>
                    <a:pt x="2307345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4325816" y="496583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4325816" y="496583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4325816" y="515618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4325816" y="515618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4325816" y="5346539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1700471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599"/>
                  </a:lnTo>
                  <a:lnTo>
                    <a:pt x="1700471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4325816" y="5346539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2821" y="444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24"/>
                  </a:lnTo>
                  <a:lnTo>
                    <a:pt x="1707296" y="76174"/>
                  </a:lnTo>
                  <a:lnTo>
                    <a:pt x="1707296" y="84599"/>
                  </a:lnTo>
                  <a:lnTo>
                    <a:pt x="1700471" y="91424"/>
                  </a:lnTo>
                  <a:lnTo>
                    <a:pt x="1692046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17950" y="826043"/>
            <a:ext cx="93027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10" dirty="0">
                <a:latin typeface="Lato"/>
                <a:cs typeface="Lato"/>
              </a:rPr>
              <a:t>Essay</a:t>
            </a:r>
            <a:r>
              <a:rPr sz="1200" spc="-5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Writing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89918" y="1292104"/>
            <a:ext cx="1422400" cy="3017203"/>
            <a:chOff x="579836" y="2584207"/>
            <a:chExt cx="2844800" cy="6034405"/>
          </a:xfrm>
        </p:grpSpPr>
        <p:sp>
          <p:nvSpPr>
            <p:cNvPr id="83" name="object 83"/>
            <p:cNvSpPr/>
            <p:nvPr/>
          </p:nvSpPr>
          <p:spPr>
            <a:xfrm>
              <a:off x="584753" y="2588969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2834689" y="755898"/>
                  </a:moveTo>
                  <a:lnTo>
                    <a:pt x="0" y="755898"/>
                  </a:lnTo>
                  <a:lnTo>
                    <a:pt x="0" y="0"/>
                  </a:lnTo>
                  <a:lnTo>
                    <a:pt x="2834689" y="0"/>
                  </a:lnTo>
                  <a:lnTo>
                    <a:pt x="2834689" y="755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584753" y="2588969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0" y="0"/>
                  </a:moveTo>
                  <a:lnTo>
                    <a:pt x="2834689" y="0"/>
                  </a:lnTo>
                  <a:lnTo>
                    <a:pt x="2834689" y="755898"/>
                  </a:lnTo>
                  <a:lnTo>
                    <a:pt x="0" y="7558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767628" y="2815744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2507214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2502889" y="0"/>
                  </a:lnTo>
                  <a:lnTo>
                    <a:pt x="2506739" y="1574"/>
                  </a:lnTo>
                  <a:lnTo>
                    <a:pt x="2509564" y="4424"/>
                  </a:lnTo>
                  <a:lnTo>
                    <a:pt x="2512389" y="7249"/>
                  </a:lnTo>
                  <a:lnTo>
                    <a:pt x="2513989" y="11099"/>
                  </a:lnTo>
                  <a:lnTo>
                    <a:pt x="2513989" y="83974"/>
                  </a:lnTo>
                  <a:lnTo>
                    <a:pt x="2507214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767628" y="2815744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9" y="0"/>
                  </a:lnTo>
                  <a:lnTo>
                    <a:pt x="2498864" y="0"/>
                  </a:lnTo>
                  <a:lnTo>
                    <a:pt x="2502889" y="0"/>
                  </a:lnTo>
                  <a:lnTo>
                    <a:pt x="2506739" y="1574"/>
                  </a:lnTo>
                  <a:lnTo>
                    <a:pt x="2509564" y="4424"/>
                  </a:lnTo>
                  <a:lnTo>
                    <a:pt x="2512389" y="7249"/>
                  </a:lnTo>
                  <a:lnTo>
                    <a:pt x="2513989" y="11099"/>
                  </a:lnTo>
                  <a:lnTo>
                    <a:pt x="2513989" y="15124"/>
                  </a:lnTo>
                  <a:lnTo>
                    <a:pt x="2513989" y="75624"/>
                  </a:lnTo>
                  <a:lnTo>
                    <a:pt x="2513989" y="83974"/>
                  </a:lnTo>
                  <a:lnTo>
                    <a:pt x="2507214" y="90749"/>
                  </a:lnTo>
                  <a:lnTo>
                    <a:pt x="2498864" y="90749"/>
                  </a:lnTo>
                  <a:lnTo>
                    <a:pt x="15129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767628" y="3004719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1410424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1406082" y="0"/>
                  </a:lnTo>
                  <a:lnTo>
                    <a:pt x="1409929" y="1574"/>
                  </a:lnTo>
                  <a:lnTo>
                    <a:pt x="1412767" y="4424"/>
                  </a:lnTo>
                  <a:lnTo>
                    <a:pt x="1415604" y="7249"/>
                  </a:lnTo>
                  <a:lnTo>
                    <a:pt x="1417197" y="11099"/>
                  </a:lnTo>
                  <a:lnTo>
                    <a:pt x="1417197" y="83974"/>
                  </a:lnTo>
                  <a:lnTo>
                    <a:pt x="1410424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767628" y="3004719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9" y="0"/>
                  </a:lnTo>
                  <a:lnTo>
                    <a:pt x="1402069" y="0"/>
                  </a:lnTo>
                  <a:lnTo>
                    <a:pt x="1406082" y="0"/>
                  </a:lnTo>
                  <a:lnTo>
                    <a:pt x="1409929" y="1574"/>
                  </a:lnTo>
                  <a:lnTo>
                    <a:pt x="1412767" y="4424"/>
                  </a:lnTo>
                  <a:lnTo>
                    <a:pt x="1415604" y="7249"/>
                  </a:lnTo>
                  <a:lnTo>
                    <a:pt x="1417197" y="11099"/>
                  </a:lnTo>
                  <a:lnTo>
                    <a:pt x="1417197" y="15124"/>
                  </a:lnTo>
                  <a:lnTo>
                    <a:pt x="1417197" y="75624"/>
                  </a:lnTo>
                  <a:lnTo>
                    <a:pt x="1417197" y="83974"/>
                  </a:lnTo>
                  <a:lnTo>
                    <a:pt x="1410424" y="90749"/>
                  </a:lnTo>
                  <a:lnTo>
                    <a:pt x="1402069" y="90749"/>
                  </a:lnTo>
                  <a:lnTo>
                    <a:pt x="15129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584598" y="4456816"/>
              <a:ext cx="2835275" cy="4157345"/>
            </a:xfrm>
            <a:custGeom>
              <a:avLst/>
              <a:gdLst/>
              <a:ahLst/>
              <a:cxnLst/>
              <a:rect l="l" t="t" r="r" b="b"/>
              <a:pathLst>
                <a:path w="2835275" h="4157345">
                  <a:moveTo>
                    <a:pt x="2834994" y="4156791"/>
                  </a:moveTo>
                  <a:lnTo>
                    <a:pt x="0" y="4156791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4156791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584598" y="4456816"/>
              <a:ext cx="2835275" cy="4157345"/>
            </a:xfrm>
            <a:custGeom>
              <a:avLst/>
              <a:gdLst/>
              <a:ahLst/>
              <a:cxnLst/>
              <a:rect l="l" t="t" r="r" b="b"/>
              <a:pathLst>
                <a:path w="2835275" h="4157345">
                  <a:moveTo>
                    <a:pt x="0" y="0"/>
                  </a:moveTo>
                  <a:lnTo>
                    <a:pt x="2834994" y="0"/>
                  </a:lnTo>
                  <a:lnTo>
                    <a:pt x="2834994" y="4156791"/>
                  </a:lnTo>
                  <a:lnTo>
                    <a:pt x="0" y="41567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722441" y="4685215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722441" y="4685215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722441" y="4875565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30" h="91439">
                  <a:moveTo>
                    <a:pt x="23158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311427" y="0"/>
                  </a:lnTo>
                  <a:lnTo>
                    <a:pt x="2315302" y="1599"/>
                  </a:lnTo>
                  <a:lnTo>
                    <a:pt x="2321002" y="7299"/>
                  </a:lnTo>
                  <a:lnTo>
                    <a:pt x="2322602" y="11174"/>
                  </a:lnTo>
                  <a:lnTo>
                    <a:pt x="2322602" y="84399"/>
                  </a:lnTo>
                  <a:lnTo>
                    <a:pt x="23158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722441" y="4875565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3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307402" y="0"/>
                  </a:lnTo>
                  <a:lnTo>
                    <a:pt x="2311427" y="0"/>
                  </a:lnTo>
                  <a:lnTo>
                    <a:pt x="2315302" y="1599"/>
                  </a:lnTo>
                  <a:lnTo>
                    <a:pt x="2318152" y="4449"/>
                  </a:lnTo>
                  <a:lnTo>
                    <a:pt x="2321002" y="7299"/>
                  </a:lnTo>
                  <a:lnTo>
                    <a:pt x="2322602" y="11174"/>
                  </a:lnTo>
                  <a:lnTo>
                    <a:pt x="2322602" y="15199"/>
                  </a:lnTo>
                  <a:lnTo>
                    <a:pt x="2322602" y="75999"/>
                  </a:lnTo>
                  <a:lnTo>
                    <a:pt x="2322602" y="84399"/>
                  </a:lnTo>
                  <a:lnTo>
                    <a:pt x="2315802" y="91199"/>
                  </a:lnTo>
                  <a:lnTo>
                    <a:pt x="23074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722441" y="506591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722441" y="506591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722441" y="525626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722441" y="525626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722441" y="5446614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39">
                  <a:moveTo>
                    <a:pt x="1700791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84399"/>
                  </a:lnTo>
                  <a:lnTo>
                    <a:pt x="1700791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441" y="5446614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1692396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15199"/>
                  </a:lnTo>
                  <a:lnTo>
                    <a:pt x="1707596" y="75999"/>
                  </a:lnTo>
                  <a:lnTo>
                    <a:pt x="1707596" y="84399"/>
                  </a:lnTo>
                  <a:lnTo>
                    <a:pt x="1700791" y="91199"/>
                  </a:lnTo>
                  <a:lnTo>
                    <a:pt x="1692396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2441" y="573586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624"/>
                  </a:lnTo>
                  <a:lnTo>
                    <a:pt x="2512402" y="7324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2441" y="573586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624"/>
                  </a:lnTo>
                  <a:lnTo>
                    <a:pt x="2509552" y="4474"/>
                  </a:lnTo>
                  <a:lnTo>
                    <a:pt x="2512402" y="7324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2441" y="592621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2441" y="592621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2441" y="6116562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2233603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229228" y="0"/>
                  </a:lnTo>
                  <a:lnTo>
                    <a:pt x="2233103" y="1599"/>
                  </a:lnTo>
                  <a:lnTo>
                    <a:pt x="2238802" y="7299"/>
                  </a:lnTo>
                  <a:lnTo>
                    <a:pt x="2240402" y="11174"/>
                  </a:lnTo>
                  <a:lnTo>
                    <a:pt x="2240402" y="84399"/>
                  </a:lnTo>
                  <a:lnTo>
                    <a:pt x="2233603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2441" y="6116562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225203" y="0"/>
                  </a:lnTo>
                  <a:lnTo>
                    <a:pt x="2229228" y="0"/>
                  </a:lnTo>
                  <a:lnTo>
                    <a:pt x="2233103" y="1599"/>
                  </a:lnTo>
                  <a:lnTo>
                    <a:pt x="2235952" y="4449"/>
                  </a:lnTo>
                  <a:lnTo>
                    <a:pt x="2238802" y="7299"/>
                  </a:lnTo>
                  <a:lnTo>
                    <a:pt x="2240402" y="11174"/>
                  </a:lnTo>
                  <a:lnTo>
                    <a:pt x="2240402" y="15199"/>
                  </a:lnTo>
                  <a:lnTo>
                    <a:pt x="2240402" y="75999"/>
                  </a:lnTo>
                  <a:lnTo>
                    <a:pt x="2240402" y="84399"/>
                  </a:lnTo>
                  <a:lnTo>
                    <a:pt x="2233603" y="91199"/>
                  </a:lnTo>
                  <a:lnTo>
                    <a:pt x="2225203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2441" y="632438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22441" y="632438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22441" y="663111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22441" y="663111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2441" y="682146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2441" y="682146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2441" y="703091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2441" y="703091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22441" y="7210910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40">
                  <a:moveTo>
                    <a:pt x="1700791" y="91199"/>
                  </a:moveTo>
                  <a:lnTo>
                    <a:pt x="6804" y="91199"/>
                  </a:lnTo>
                  <a:lnTo>
                    <a:pt x="0" y="84374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84374"/>
                  </a:lnTo>
                  <a:lnTo>
                    <a:pt x="1700791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2441" y="7210910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1692396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15199"/>
                  </a:lnTo>
                  <a:lnTo>
                    <a:pt x="1707596" y="75999"/>
                  </a:lnTo>
                  <a:lnTo>
                    <a:pt x="1707596" y="84374"/>
                  </a:lnTo>
                  <a:lnTo>
                    <a:pt x="1700791" y="91199"/>
                  </a:lnTo>
                  <a:lnTo>
                    <a:pt x="1692396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74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2441" y="75261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2441" y="75261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22441" y="771645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22441" y="771645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22441" y="79068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2441" y="79068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22441" y="809715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22441" y="809715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2441" y="8287508"/>
              <a:ext cx="2249805" cy="91440"/>
            </a:xfrm>
            <a:custGeom>
              <a:avLst/>
              <a:gdLst/>
              <a:ahLst/>
              <a:cxnLst/>
              <a:rect l="l" t="t" r="r" b="b"/>
              <a:pathLst>
                <a:path w="2249805" h="91440">
                  <a:moveTo>
                    <a:pt x="22426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238227" y="0"/>
                  </a:lnTo>
                  <a:lnTo>
                    <a:pt x="2242102" y="1599"/>
                  </a:lnTo>
                  <a:lnTo>
                    <a:pt x="2247802" y="7299"/>
                  </a:lnTo>
                  <a:lnTo>
                    <a:pt x="2249402" y="11149"/>
                  </a:lnTo>
                  <a:lnTo>
                    <a:pt x="2249402" y="84399"/>
                  </a:lnTo>
                  <a:lnTo>
                    <a:pt x="22426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2441" y="8287508"/>
              <a:ext cx="2249805" cy="91440"/>
            </a:xfrm>
            <a:custGeom>
              <a:avLst/>
              <a:gdLst/>
              <a:ahLst/>
              <a:cxnLst/>
              <a:rect l="l" t="t" r="r" b="b"/>
              <a:pathLst>
                <a:path w="2249805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234202" y="0"/>
                  </a:lnTo>
                  <a:lnTo>
                    <a:pt x="2238227" y="0"/>
                  </a:lnTo>
                  <a:lnTo>
                    <a:pt x="2242102" y="1599"/>
                  </a:lnTo>
                  <a:lnTo>
                    <a:pt x="2244952" y="4449"/>
                  </a:lnTo>
                  <a:lnTo>
                    <a:pt x="2247802" y="7299"/>
                  </a:lnTo>
                  <a:lnTo>
                    <a:pt x="2249402" y="11149"/>
                  </a:lnTo>
                  <a:lnTo>
                    <a:pt x="2249402" y="15199"/>
                  </a:lnTo>
                  <a:lnTo>
                    <a:pt x="2249402" y="75999"/>
                  </a:lnTo>
                  <a:lnTo>
                    <a:pt x="2249402" y="84399"/>
                  </a:lnTo>
                  <a:lnTo>
                    <a:pt x="2242602" y="91199"/>
                  </a:lnTo>
                  <a:lnTo>
                    <a:pt x="22342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636396" y="3528068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365699" y="730973"/>
                  </a:moveTo>
                  <a:lnTo>
                    <a:pt x="319826" y="728126"/>
                  </a:lnTo>
                  <a:lnTo>
                    <a:pt x="275654" y="719811"/>
                  </a:lnTo>
                  <a:lnTo>
                    <a:pt x="233525" y="706373"/>
                  </a:lnTo>
                  <a:lnTo>
                    <a:pt x="193782" y="688153"/>
                  </a:lnTo>
                  <a:lnTo>
                    <a:pt x="156767" y="665493"/>
                  </a:lnTo>
                  <a:lnTo>
                    <a:pt x="122824" y="638737"/>
                  </a:lnTo>
                  <a:lnTo>
                    <a:pt x="92294" y="608226"/>
                  </a:lnTo>
                  <a:lnTo>
                    <a:pt x="65521" y="574304"/>
                  </a:lnTo>
                  <a:lnTo>
                    <a:pt x="42847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7" y="193680"/>
                  </a:lnTo>
                  <a:lnTo>
                    <a:pt x="65521" y="156686"/>
                  </a:lnTo>
                  <a:lnTo>
                    <a:pt x="92294" y="122760"/>
                  </a:lnTo>
                  <a:lnTo>
                    <a:pt x="122824" y="92247"/>
                  </a:lnTo>
                  <a:lnTo>
                    <a:pt x="156767" y="65488"/>
                  </a:lnTo>
                  <a:lnTo>
                    <a:pt x="193782" y="42825"/>
                  </a:lnTo>
                  <a:lnTo>
                    <a:pt x="233525" y="24603"/>
                  </a:lnTo>
                  <a:lnTo>
                    <a:pt x="275654" y="11163"/>
                  </a:lnTo>
                  <a:lnTo>
                    <a:pt x="319826" y="2847"/>
                  </a:lnTo>
                  <a:lnTo>
                    <a:pt x="365699" y="0"/>
                  </a:lnTo>
                  <a:lnTo>
                    <a:pt x="413768" y="3170"/>
                  </a:lnTo>
                  <a:lnTo>
                    <a:pt x="460607" y="12525"/>
                  </a:lnTo>
                  <a:lnTo>
                    <a:pt x="505646" y="27828"/>
                  </a:lnTo>
                  <a:lnTo>
                    <a:pt x="548319" y="48840"/>
                  </a:lnTo>
                  <a:lnTo>
                    <a:pt x="588056" y="75326"/>
                  </a:lnTo>
                  <a:lnTo>
                    <a:pt x="624288" y="107049"/>
                  </a:lnTo>
                  <a:lnTo>
                    <a:pt x="656035" y="143263"/>
                  </a:lnTo>
                  <a:lnTo>
                    <a:pt x="682537" y="182977"/>
                  </a:lnTo>
                  <a:lnTo>
                    <a:pt x="703561" y="225624"/>
                  </a:lnTo>
                  <a:lnTo>
                    <a:pt x="718869" y="270638"/>
                  </a:lnTo>
                  <a:lnTo>
                    <a:pt x="728226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29" y="455489"/>
                  </a:lnTo>
                  <a:lnTo>
                    <a:pt x="706782" y="497593"/>
                  </a:lnTo>
                  <a:lnTo>
                    <a:pt x="688551" y="537312"/>
                  </a:lnTo>
                  <a:lnTo>
                    <a:pt x="665877" y="574304"/>
                  </a:lnTo>
                  <a:lnTo>
                    <a:pt x="639104" y="608226"/>
                  </a:lnTo>
                  <a:lnTo>
                    <a:pt x="608574" y="638737"/>
                  </a:lnTo>
                  <a:lnTo>
                    <a:pt x="574630" y="665493"/>
                  </a:lnTo>
                  <a:lnTo>
                    <a:pt x="537616" y="688153"/>
                  </a:lnTo>
                  <a:lnTo>
                    <a:pt x="497872" y="706373"/>
                  </a:lnTo>
                  <a:lnTo>
                    <a:pt x="455743" y="719811"/>
                  </a:lnTo>
                  <a:lnTo>
                    <a:pt x="411571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636396" y="352806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7" y="193680"/>
                  </a:lnTo>
                  <a:lnTo>
                    <a:pt x="65521" y="156686"/>
                  </a:lnTo>
                  <a:lnTo>
                    <a:pt x="92294" y="122760"/>
                  </a:lnTo>
                  <a:lnTo>
                    <a:pt x="122824" y="92247"/>
                  </a:lnTo>
                  <a:lnTo>
                    <a:pt x="156767" y="65488"/>
                  </a:lnTo>
                  <a:lnTo>
                    <a:pt x="193782" y="42825"/>
                  </a:lnTo>
                  <a:lnTo>
                    <a:pt x="233525" y="24603"/>
                  </a:lnTo>
                  <a:lnTo>
                    <a:pt x="275654" y="11163"/>
                  </a:lnTo>
                  <a:lnTo>
                    <a:pt x="319826" y="2847"/>
                  </a:lnTo>
                  <a:lnTo>
                    <a:pt x="365699" y="0"/>
                  </a:lnTo>
                  <a:lnTo>
                    <a:pt x="413768" y="3170"/>
                  </a:lnTo>
                  <a:lnTo>
                    <a:pt x="460607" y="12525"/>
                  </a:lnTo>
                  <a:lnTo>
                    <a:pt x="505646" y="27828"/>
                  </a:lnTo>
                  <a:lnTo>
                    <a:pt x="548319" y="48840"/>
                  </a:lnTo>
                  <a:lnTo>
                    <a:pt x="588056" y="75326"/>
                  </a:lnTo>
                  <a:lnTo>
                    <a:pt x="624288" y="107049"/>
                  </a:lnTo>
                  <a:lnTo>
                    <a:pt x="656035" y="143263"/>
                  </a:lnTo>
                  <a:lnTo>
                    <a:pt x="682537" y="182977"/>
                  </a:lnTo>
                  <a:lnTo>
                    <a:pt x="703561" y="225624"/>
                  </a:lnTo>
                  <a:lnTo>
                    <a:pt x="718869" y="270638"/>
                  </a:lnTo>
                  <a:lnTo>
                    <a:pt x="728226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29" y="455489"/>
                  </a:lnTo>
                  <a:lnTo>
                    <a:pt x="706782" y="497593"/>
                  </a:lnTo>
                  <a:lnTo>
                    <a:pt x="688551" y="537312"/>
                  </a:lnTo>
                  <a:lnTo>
                    <a:pt x="665877" y="574304"/>
                  </a:lnTo>
                  <a:lnTo>
                    <a:pt x="639104" y="608226"/>
                  </a:lnTo>
                  <a:lnTo>
                    <a:pt x="608574" y="638737"/>
                  </a:lnTo>
                  <a:lnTo>
                    <a:pt x="574630" y="665493"/>
                  </a:lnTo>
                  <a:lnTo>
                    <a:pt x="537616" y="688153"/>
                  </a:lnTo>
                  <a:lnTo>
                    <a:pt x="497872" y="706373"/>
                  </a:lnTo>
                  <a:lnTo>
                    <a:pt x="455743" y="719811"/>
                  </a:lnTo>
                  <a:lnTo>
                    <a:pt x="411571" y="728126"/>
                  </a:lnTo>
                  <a:lnTo>
                    <a:pt x="365699" y="730973"/>
                  </a:lnTo>
                  <a:lnTo>
                    <a:pt x="319826" y="728126"/>
                  </a:lnTo>
                  <a:lnTo>
                    <a:pt x="275654" y="719811"/>
                  </a:lnTo>
                  <a:lnTo>
                    <a:pt x="233525" y="706373"/>
                  </a:lnTo>
                  <a:lnTo>
                    <a:pt x="193782" y="688153"/>
                  </a:lnTo>
                  <a:lnTo>
                    <a:pt x="156767" y="665493"/>
                  </a:lnTo>
                  <a:lnTo>
                    <a:pt x="122824" y="638737"/>
                  </a:lnTo>
                  <a:lnTo>
                    <a:pt x="92294" y="608226"/>
                  </a:lnTo>
                  <a:lnTo>
                    <a:pt x="65521" y="574304"/>
                  </a:lnTo>
                  <a:lnTo>
                    <a:pt x="42847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02095" y="3230668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30" name="object 1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106" y="3581442"/>
              <a:ext cx="81979" cy="105499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2002095" y="4176516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32" name="object 1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106" y="4527290"/>
              <a:ext cx="81979" cy="105524"/>
            </a:xfrm>
            <a:prstGeom prst="rect">
              <a:avLst/>
            </a:prstGeom>
          </p:spPr>
        </p:pic>
      </p:grpSp>
      <p:sp>
        <p:nvSpPr>
          <p:cNvPr id="133" name="object 133"/>
          <p:cNvSpPr txBox="1"/>
          <p:nvPr/>
        </p:nvSpPr>
        <p:spPr>
          <a:xfrm>
            <a:off x="4223855" y="879502"/>
            <a:ext cx="75882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Translation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3897861" y="1293066"/>
            <a:ext cx="1422400" cy="1529715"/>
            <a:chOff x="7795721" y="2586132"/>
            <a:chExt cx="2844800" cy="3059430"/>
          </a:xfrm>
        </p:grpSpPr>
        <p:sp>
          <p:nvSpPr>
            <p:cNvPr id="135" name="object 135"/>
            <p:cNvSpPr/>
            <p:nvPr/>
          </p:nvSpPr>
          <p:spPr>
            <a:xfrm>
              <a:off x="7800484" y="2590894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2834694" y="755898"/>
                  </a:moveTo>
                  <a:lnTo>
                    <a:pt x="0" y="755898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755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00484" y="2590894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0" y="0"/>
                  </a:moveTo>
                  <a:lnTo>
                    <a:pt x="2834694" y="0"/>
                  </a:lnTo>
                  <a:lnTo>
                    <a:pt x="2834694" y="755898"/>
                  </a:lnTo>
                  <a:lnTo>
                    <a:pt x="0" y="7558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983358" y="2817669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2507219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2502894" y="0"/>
                  </a:lnTo>
                  <a:lnTo>
                    <a:pt x="2506744" y="1574"/>
                  </a:lnTo>
                  <a:lnTo>
                    <a:pt x="2509569" y="4424"/>
                  </a:lnTo>
                  <a:lnTo>
                    <a:pt x="2512394" y="7249"/>
                  </a:lnTo>
                  <a:lnTo>
                    <a:pt x="2513994" y="11099"/>
                  </a:lnTo>
                  <a:lnTo>
                    <a:pt x="2513994" y="83974"/>
                  </a:lnTo>
                  <a:lnTo>
                    <a:pt x="2507219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983358" y="2817669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4" y="0"/>
                  </a:lnTo>
                  <a:lnTo>
                    <a:pt x="2498869" y="0"/>
                  </a:lnTo>
                  <a:lnTo>
                    <a:pt x="2502894" y="0"/>
                  </a:lnTo>
                  <a:lnTo>
                    <a:pt x="2506744" y="1574"/>
                  </a:lnTo>
                  <a:lnTo>
                    <a:pt x="2509569" y="4424"/>
                  </a:lnTo>
                  <a:lnTo>
                    <a:pt x="2512394" y="7249"/>
                  </a:lnTo>
                  <a:lnTo>
                    <a:pt x="2513994" y="11099"/>
                  </a:lnTo>
                  <a:lnTo>
                    <a:pt x="2513994" y="15124"/>
                  </a:lnTo>
                  <a:lnTo>
                    <a:pt x="2513994" y="75624"/>
                  </a:lnTo>
                  <a:lnTo>
                    <a:pt x="2513994" y="83974"/>
                  </a:lnTo>
                  <a:lnTo>
                    <a:pt x="2507219" y="90749"/>
                  </a:lnTo>
                  <a:lnTo>
                    <a:pt x="2498869" y="90749"/>
                  </a:lnTo>
                  <a:lnTo>
                    <a:pt x="15124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83358" y="3006643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1410422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1406097" y="0"/>
                  </a:lnTo>
                  <a:lnTo>
                    <a:pt x="1409947" y="1574"/>
                  </a:lnTo>
                  <a:lnTo>
                    <a:pt x="1412772" y="4424"/>
                  </a:lnTo>
                  <a:lnTo>
                    <a:pt x="1415597" y="7249"/>
                  </a:lnTo>
                  <a:lnTo>
                    <a:pt x="1417197" y="11099"/>
                  </a:lnTo>
                  <a:lnTo>
                    <a:pt x="1417197" y="83974"/>
                  </a:lnTo>
                  <a:lnTo>
                    <a:pt x="1410422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983358" y="3006643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4" y="0"/>
                  </a:lnTo>
                  <a:lnTo>
                    <a:pt x="1402072" y="0"/>
                  </a:lnTo>
                  <a:lnTo>
                    <a:pt x="1406097" y="0"/>
                  </a:lnTo>
                  <a:lnTo>
                    <a:pt x="1409947" y="1574"/>
                  </a:lnTo>
                  <a:lnTo>
                    <a:pt x="1412772" y="4424"/>
                  </a:lnTo>
                  <a:lnTo>
                    <a:pt x="1415597" y="7249"/>
                  </a:lnTo>
                  <a:lnTo>
                    <a:pt x="1417197" y="11099"/>
                  </a:lnTo>
                  <a:lnTo>
                    <a:pt x="1417197" y="15124"/>
                  </a:lnTo>
                  <a:lnTo>
                    <a:pt x="1417197" y="75624"/>
                  </a:lnTo>
                  <a:lnTo>
                    <a:pt x="1417197" y="83974"/>
                  </a:lnTo>
                  <a:lnTo>
                    <a:pt x="1410422" y="90749"/>
                  </a:lnTo>
                  <a:lnTo>
                    <a:pt x="1402072" y="90749"/>
                  </a:lnTo>
                  <a:lnTo>
                    <a:pt x="15124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00484" y="4563540"/>
              <a:ext cx="2835275" cy="1077595"/>
            </a:xfrm>
            <a:custGeom>
              <a:avLst/>
              <a:gdLst/>
              <a:ahLst/>
              <a:cxnLst/>
              <a:rect l="l" t="t" r="r" b="b"/>
              <a:pathLst>
                <a:path w="2835275" h="1077595">
                  <a:moveTo>
                    <a:pt x="2834694" y="1077247"/>
                  </a:moveTo>
                  <a:lnTo>
                    <a:pt x="0" y="1077247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107724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00484" y="4563540"/>
              <a:ext cx="2835275" cy="1077595"/>
            </a:xfrm>
            <a:custGeom>
              <a:avLst/>
              <a:gdLst/>
              <a:ahLst/>
              <a:cxnLst/>
              <a:rect l="l" t="t" r="r" b="b"/>
              <a:pathLst>
                <a:path w="2835275" h="1077595">
                  <a:moveTo>
                    <a:pt x="0" y="0"/>
                  </a:moveTo>
                  <a:lnTo>
                    <a:pt x="2834694" y="0"/>
                  </a:lnTo>
                  <a:lnTo>
                    <a:pt x="2834694" y="1077247"/>
                  </a:lnTo>
                  <a:lnTo>
                    <a:pt x="0" y="10772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953484" y="481741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2507094" y="92374"/>
                  </a:moveTo>
                  <a:lnTo>
                    <a:pt x="6899" y="92374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74"/>
                  </a:lnTo>
                  <a:lnTo>
                    <a:pt x="6899" y="0"/>
                  </a:lnTo>
                  <a:lnTo>
                    <a:pt x="2502669" y="0"/>
                  </a:lnTo>
                  <a:lnTo>
                    <a:pt x="2506594" y="1599"/>
                  </a:lnTo>
                  <a:lnTo>
                    <a:pt x="2509469" y="4499"/>
                  </a:lnTo>
                  <a:lnTo>
                    <a:pt x="2512369" y="7399"/>
                  </a:lnTo>
                  <a:lnTo>
                    <a:pt x="2513994" y="11299"/>
                  </a:lnTo>
                  <a:lnTo>
                    <a:pt x="2513994" y="85499"/>
                  </a:lnTo>
                  <a:lnTo>
                    <a:pt x="2507094" y="92374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953484" y="481741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0" y="15399"/>
                  </a:moveTo>
                  <a:lnTo>
                    <a:pt x="0" y="6874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8594" y="0"/>
                  </a:lnTo>
                  <a:lnTo>
                    <a:pt x="2502669" y="0"/>
                  </a:lnTo>
                  <a:lnTo>
                    <a:pt x="2506594" y="1599"/>
                  </a:lnTo>
                  <a:lnTo>
                    <a:pt x="2509469" y="4499"/>
                  </a:lnTo>
                  <a:lnTo>
                    <a:pt x="2512369" y="7399"/>
                  </a:lnTo>
                  <a:lnTo>
                    <a:pt x="2513994" y="11299"/>
                  </a:lnTo>
                  <a:lnTo>
                    <a:pt x="2513994" y="15399"/>
                  </a:lnTo>
                  <a:lnTo>
                    <a:pt x="2513994" y="76974"/>
                  </a:lnTo>
                  <a:lnTo>
                    <a:pt x="2513994" y="85499"/>
                  </a:lnTo>
                  <a:lnTo>
                    <a:pt x="2507094" y="92374"/>
                  </a:lnTo>
                  <a:lnTo>
                    <a:pt x="2498594" y="92374"/>
                  </a:lnTo>
                  <a:lnTo>
                    <a:pt x="15399" y="92374"/>
                  </a:lnTo>
                  <a:lnTo>
                    <a:pt x="6899" y="92374"/>
                  </a:lnTo>
                  <a:lnTo>
                    <a:pt x="0" y="85499"/>
                  </a:lnTo>
                  <a:lnTo>
                    <a:pt x="0" y="76974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953484" y="5009764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2507694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2503269" y="0"/>
                  </a:lnTo>
                  <a:lnTo>
                    <a:pt x="2507194" y="1624"/>
                  </a:lnTo>
                  <a:lnTo>
                    <a:pt x="2510069" y="4524"/>
                  </a:lnTo>
                  <a:lnTo>
                    <a:pt x="2512969" y="7399"/>
                  </a:lnTo>
                  <a:lnTo>
                    <a:pt x="2514594" y="11324"/>
                  </a:lnTo>
                  <a:lnTo>
                    <a:pt x="2514594" y="85499"/>
                  </a:lnTo>
                  <a:lnTo>
                    <a:pt x="2507694" y="92399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3484" y="5009764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9194" y="0"/>
                  </a:lnTo>
                  <a:lnTo>
                    <a:pt x="2503269" y="0"/>
                  </a:lnTo>
                  <a:lnTo>
                    <a:pt x="2507194" y="1624"/>
                  </a:lnTo>
                  <a:lnTo>
                    <a:pt x="2510069" y="4524"/>
                  </a:lnTo>
                  <a:lnTo>
                    <a:pt x="2512969" y="7399"/>
                  </a:lnTo>
                  <a:lnTo>
                    <a:pt x="2514594" y="11324"/>
                  </a:lnTo>
                  <a:lnTo>
                    <a:pt x="2514594" y="15399"/>
                  </a:lnTo>
                  <a:lnTo>
                    <a:pt x="2514594" y="76999"/>
                  </a:lnTo>
                  <a:lnTo>
                    <a:pt x="2514594" y="85499"/>
                  </a:lnTo>
                  <a:lnTo>
                    <a:pt x="2507694" y="92399"/>
                  </a:lnTo>
                  <a:lnTo>
                    <a:pt x="2499194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49834" y="5209889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1410297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85499"/>
                  </a:lnTo>
                  <a:lnTo>
                    <a:pt x="1410297" y="92399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49834" y="5209889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401797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15399"/>
                  </a:lnTo>
                  <a:lnTo>
                    <a:pt x="1417197" y="76999"/>
                  </a:lnTo>
                  <a:lnTo>
                    <a:pt x="1417197" y="85499"/>
                  </a:lnTo>
                  <a:lnTo>
                    <a:pt x="1410297" y="92399"/>
                  </a:lnTo>
                  <a:lnTo>
                    <a:pt x="1401797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852132" y="352999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699" y="730973"/>
                  </a:move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852132" y="352999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217831" y="3232593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52" name="object 1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831" y="3583367"/>
              <a:ext cx="81999" cy="105499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9217831" y="4178441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54" name="object 1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6831" y="4529215"/>
              <a:ext cx="81999" cy="105499"/>
            </a:xfrm>
            <a:prstGeom prst="rect">
              <a:avLst/>
            </a:prstGeom>
          </p:spPr>
        </p:pic>
      </p:grpSp>
      <p:sp>
        <p:nvSpPr>
          <p:cNvPr id="155" name="object 155"/>
          <p:cNvSpPr txBox="1"/>
          <p:nvPr/>
        </p:nvSpPr>
        <p:spPr>
          <a:xfrm>
            <a:off x="5999249" y="818756"/>
            <a:ext cx="809625" cy="3757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9063" marR="2540" indent="-11303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Information retrieval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5692832" y="1293266"/>
            <a:ext cx="1422400" cy="2676208"/>
            <a:chOff x="11385664" y="2586532"/>
            <a:chExt cx="2844800" cy="5352415"/>
          </a:xfrm>
        </p:grpSpPr>
        <p:sp>
          <p:nvSpPr>
            <p:cNvPr id="157" name="object 157"/>
            <p:cNvSpPr/>
            <p:nvPr/>
          </p:nvSpPr>
          <p:spPr>
            <a:xfrm>
              <a:off x="11390477" y="2591294"/>
              <a:ext cx="2835275" cy="2588895"/>
            </a:xfrm>
            <a:custGeom>
              <a:avLst/>
              <a:gdLst/>
              <a:ahLst/>
              <a:cxnLst/>
              <a:rect l="l" t="t" r="r" b="b"/>
              <a:pathLst>
                <a:path w="2835275" h="2588895">
                  <a:moveTo>
                    <a:pt x="2834694" y="2588744"/>
                  </a:moveTo>
                  <a:lnTo>
                    <a:pt x="0" y="2588744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258874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1390477" y="2591294"/>
              <a:ext cx="2835275" cy="2588895"/>
            </a:xfrm>
            <a:custGeom>
              <a:avLst/>
              <a:gdLst/>
              <a:ahLst/>
              <a:cxnLst/>
              <a:rect l="l" t="t" r="r" b="b"/>
              <a:pathLst>
                <a:path w="2835275" h="2588895">
                  <a:moveTo>
                    <a:pt x="0" y="0"/>
                  </a:moveTo>
                  <a:lnTo>
                    <a:pt x="2834694" y="0"/>
                  </a:lnTo>
                  <a:lnTo>
                    <a:pt x="2834694" y="2588744"/>
                  </a:lnTo>
                  <a:lnTo>
                    <a:pt x="0" y="258874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1528301" y="281971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1528301" y="281971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1528301" y="30100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1528301" y="30100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1528301" y="32004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1528301" y="32004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1528301" y="33907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1528301" y="33907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528301" y="358111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5" h="91439">
                  <a:moveTo>
                    <a:pt x="1700471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599"/>
                  </a:lnTo>
                  <a:lnTo>
                    <a:pt x="1700471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528301" y="358111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5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2821" y="444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24"/>
                  </a:lnTo>
                  <a:lnTo>
                    <a:pt x="1707296" y="76174"/>
                  </a:lnTo>
                  <a:lnTo>
                    <a:pt x="1707296" y="84599"/>
                  </a:lnTo>
                  <a:lnTo>
                    <a:pt x="1700471" y="91424"/>
                  </a:lnTo>
                  <a:lnTo>
                    <a:pt x="1692046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528301" y="3870367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2507169" y="91449"/>
                  </a:moveTo>
                  <a:lnTo>
                    <a:pt x="6824" y="91449"/>
                  </a:lnTo>
                  <a:lnTo>
                    <a:pt x="0" y="84624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624"/>
                  </a:lnTo>
                  <a:lnTo>
                    <a:pt x="2507169" y="914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1528301" y="3870367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624"/>
                  </a:lnTo>
                  <a:lnTo>
                    <a:pt x="2507169" y="91449"/>
                  </a:lnTo>
                  <a:lnTo>
                    <a:pt x="2498744" y="91449"/>
                  </a:lnTo>
                  <a:lnTo>
                    <a:pt x="15224" y="91449"/>
                  </a:lnTo>
                  <a:lnTo>
                    <a:pt x="6824" y="91449"/>
                  </a:lnTo>
                  <a:lnTo>
                    <a:pt x="0" y="84624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528301" y="406071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624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624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528301" y="406071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624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624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1528301" y="459369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1528301" y="459369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1528301" y="4784040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788773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784398" y="0"/>
                  </a:lnTo>
                  <a:lnTo>
                    <a:pt x="788273" y="1599"/>
                  </a:lnTo>
                  <a:lnTo>
                    <a:pt x="791123" y="4474"/>
                  </a:lnTo>
                  <a:lnTo>
                    <a:pt x="793998" y="7324"/>
                  </a:lnTo>
                  <a:lnTo>
                    <a:pt x="795598" y="11199"/>
                  </a:lnTo>
                  <a:lnTo>
                    <a:pt x="795598" y="84599"/>
                  </a:lnTo>
                  <a:lnTo>
                    <a:pt x="788773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1528301" y="4784040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780348" y="0"/>
                  </a:lnTo>
                  <a:lnTo>
                    <a:pt x="784398" y="0"/>
                  </a:lnTo>
                  <a:lnTo>
                    <a:pt x="788273" y="1599"/>
                  </a:lnTo>
                  <a:lnTo>
                    <a:pt x="791123" y="4474"/>
                  </a:lnTo>
                  <a:lnTo>
                    <a:pt x="793998" y="7324"/>
                  </a:lnTo>
                  <a:lnTo>
                    <a:pt x="795598" y="11199"/>
                  </a:lnTo>
                  <a:lnTo>
                    <a:pt x="795598" y="15249"/>
                  </a:lnTo>
                  <a:lnTo>
                    <a:pt x="795598" y="76199"/>
                  </a:lnTo>
                  <a:lnTo>
                    <a:pt x="795598" y="84599"/>
                  </a:lnTo>
                  <a:lnTo>
                    <a:pt x="788773" y="91424"/>
                  </a:lnTo>
                  <a:lnTo>
                    <a:pt x="780348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1527576" y="426636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2233570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229195" y="0"/>
                  </a:lnTo>
                  <a:lnTo>
                    <a:pt x="2233070" y="1599"/>
                  </a:lnTo>
                  <a:lnTo>
                    <a:pt x="2238795" y="7324"/>
                  </a:lnTo>
                  <a:lnTo>
                    <a:pt x="2240395" y="11199"/>
                  </a:lnTo>
                  <a:lnTo>
                    <a:pt x="2240395" y="84599"/>
                  </a:lnTo>
                  <a:lnTo>
                    <a:pt x="2233570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1527576" y="426636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225145" y="0"/>
                  </a:lnTo>
                  <a:lnTo>
                    <a:pt x="2229195" y="0"/>
                  </a:lnTo>
                  <a:lnTo>
                    <a:pt x="2233070" y="1599"/>
                  </a:lnTo>
                  <a:lnTo>
                    <a:pt x="2235920" y="4449"/>
                  </a:lnTo>
                  <a:lnTo>
                    <a:pt x="2238795" y="7324"/>
                  </a:lnTo>
                  <a:lnTo>
                    <a:pt x="2240395" y="11199"/>
                  </a:lnTo>
                  <a:lnTo>
                    <a:pt x="2240395" y="15224"/>
                  </a:lnTo>
                  <a:lnTo>
                    <a:pt x="2240395" y="76174"/>
                  </a:lnTo>
                  <a:lnTo>
                    <a:pt x="2240395" y="84599"/>
                  </a:lnTo>
                  <a:lnTo>
                    <a:pt x="2233570" y="91424"/>
                  </a:lnTo>
                  <a:lnTo>
                    <a:pt x="2225145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1680701" y="3008543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788798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799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3998" y="7299"/>
                  </a:lnTo>
                  <a:lnTo>
                    <a:pt x="795598" y="11174"/>
                  </a:lnTo>
                  <a:lnTo>
                    <a:pt x="795598" y="84399"/>
                  </a:lnTo>
                  <a:lnTo>
                    <a:pt x="788798" y="911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1680701" y="3008543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0" y="15199"/>
                  </a:moveTo>
                  <a:lnTo>
                    <a:pt x="0" y="6799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780398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1148" y="4449"/>
                  </a:lnTo>
                  <a:lnTo>
                    <a:pt x="793998" y="7299"/>
                  </a:lnTo>
                  <a:lnTo>
                    <a:pt x="795598" y="11174"/>
                  </a:lnTo>
                  <a:lnTo>
                    <a:pt x="795598" y="15199"/>
                  </a:lnTo>
                  <a:lnTo>
                    <a:pt x="795598" y="75999"/>
                  </a:lnTo>
                  <a:lnTo>
                    <a:pt x="795598" y="84399"/>
                  </a:lnTo>
                  <a:lnTo>
                    <a:pt x="788798" y="91199"/>
                  </a:lnTo>
                  <a:lnTo>
                    <a:pt x="780398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2835449" y="3008543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5" h="91439">
                  <a:moveTo>
                    <a:pt x="788798" y="91199"/>
                  </a:moveTo>
                  <a:lnTo>
                    <a:pt x="6799" y="91199"/>
                  </a:lnTo>
                  <a:lnTo>
                    <a:pt x="0" y="84374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799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3998" y="7299"/>
                  </a:lnTo>
                  <a:lnTo>
                    <a:pt x="795598" y="11149"/>
                  </a:lnTo>
                  <a:lnTo>
                    <a:pt x="795598" y="84374"/>
                  </a:lnTo>
                  <a:lnTo>
                    <a:pt x="788798" y="91199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2835449" y="3008543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5" h="91439">
                  <a:moveTo>
                    <a:pt x="0" y="15199"/>
                  </a:moveTo>
                  <a:lnTo>
                    <a:pt x="0" y="6799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780398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1148" y="4449"/>
                  </a:lnTo>
                  <a:lnTo>
                    <a:pt x="793998" y="7299"/>
                  </a:lnTo>
                  <a:lnTo>
                    <a:pt x="795598" y="11149"/>
                  </a:lnTo>
                  <a:lnTo>
                    <a:pt x="795598" y="15199"/>
                  </a:lnTo>
                  <a:lnTo>
                    <a:pt x="795598" y="75999"/>
                  </a:lnTo>
                  <a:lnTo>
                    <a:pt x="795598" y="84374"/>
                  </a:lnTo>
                  <a:lnTo>
                    <a:pt x="788798" y="91199"/>
                  </a:lnTo>
                  <a:lnTo>
                    <a:pt x="780398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74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1866226" y="4269416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788798" y="91199"/>
                  </a:moveTo>
                  <a:lnTo>
                    <a:pt x="6799" y="91199"/>
                  </a:lnTo>
                  <a:lnTo>
                    <a:pt x="0" y="84374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799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3998" y="7299"/>
                  </a:lnTo>
                  <a:lnTo>
                    <a:pt x="795598" y="11149"/>
                  </a:lnTo>
                  <a:lnTo>
                    <a:pt x="795598" y="84374"/>
                  </a:lnTo>
                  <a:lnTo>
                    <a:pt x="788798" y="9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1866226" y="4269416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0" y="15199"/>
                  </a:moveTo>
                  <a:lnTo>
                    <a:pt x="0" y="6799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780398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1148" y="4449"/>
                  </a:lnTo>
                  <a:lnTo>
                    <a:pt x="793998" y="7299"/>
                  </a:lnTo>
                  <a:lnTo>
                    <a:pt x="795598" y="11149"/>
                  </a:lnTo>
                  <a:lnTo>
                    <a:pt x="795598" y="15199"/>
                  </a:lnTo>
                  <a:lnTo>
                    <a:pt x="795598" y="75999"/>
                  </a:lnTo>
                  <a:lnTo>
                    <a:pt x="795598" y="84374"/>
                  </a:lnTo>
                  <a:lnTo>
                    <a:pt x="788798" y="91199"/>
                  </a:lnTo>
                  <a:lnTo>
                    <a:pt x="780398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74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1390427" y="6195662"/>
              <a:ext cx="2835275" cy="1738630"/>
            </a:xfrm>
            <a:custGeom>
              <a:avLst/>
              <a:gdLst/>
              <a:ahLst/>
              <a:cxnLst/>
              <a:rect l="l" t="t" r="r" b="b"/>
              <a:pathLst>
                <a:path w="2835275" h="1738629">
                  <a:moveTo>
                    <a:pt x="2834994" y="1738196"/>
                  </a:moveTo>
                  <a:lnTo>
                    <a:pt x="0" y="1738196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1738196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1390427" y="6195662"/>
              <a:ext cx="2835275" cy="1738630"/>
            </a:xfrm>
            <a:custGeom>
              <a:avLst/>
              <a:gdLst/>
              <a:ahLst/>
              <a:cxnLst/>
              <a:rect l="l" t="t" r="r" b="b"/>
              <a:pathLst>
                <a:path w="2835275" h="1738629">
                  <a:moveTo>
                    <a:pt x="0" y="0"/>
                  </a:moveTo>
                  <a:lnTo>
                    <a:pt x="2834994" y="0"/>
                  </a:lnTo>
                  <a:lnTo>
                    <a:pt x="2834994" y="1738196"/>
                  </a:lnTo>
                  <a:lnTo>
                    <a:pt x="0" y="17381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1811676" y="6621711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788698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74"/>
                  </a:lnTo>
                  <a:lnTo>
                    <a:pt x="6899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1098" y="4499"/>
                  </a:lnTo>
                  <a:lnTo>
                    <a:pt x="793973" y="7399"/>
                  </a:lnTo>
                  <a:lnTo>
                    <a:pt x="795598" y="11299"/>
                  </a:lnTo>
                  <a:lnTo>
                    <a:pt x="795598" y="85499"/>
                  </a:lnTo>
                  <a:lnTo>
                    <a:pt x="788698" y="92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1811676" y="6621711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0" y="15399"/>
                  </a:moveTo>
                  <a:lnTo>
                    <a:pt x="0" y="6874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780198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1098" y="4499"/>
                  </a:lnTo>
                  <a:lnTo>
                    <a:pt x="793973" y="7399"/>
                  </a:lnTo>
                  <a:lnTo>
                    <a:pt x="795598" y="11299"/>
                  </a:lnTo>
                  <a:lnTo>
                    <a:pt x="795598" y="15399"/>
                  </a:lnTo>
                  <a:lnTo>
                    <a:pt x="795598" y="76999"/>
                  </a:lnTo>
                  <a:lnTo>
                    <a:pt x="795598" y="85499"/>
                  </a:lnTo>
                  <a:lnTo>
                    <a:pt x="788698" y="92399"/>
                  </a:lnTo>
                  <a:lnTo>
                    <a:pt x="780198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1557276" y="6380161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1410297" y="92499"/>
                  </a:moveTo>
                  <a:lnTo>
                    <a:pt x="6899" y="92499"/>
                  </a:lnTo>
                  <a:lnTo>
                    <a:pt x="0" y="85599"/>
                  </a:lnTo>
                  <a:lnTo>
                    <a:pt x="0" y="15424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424"/>
                  </a:lnTo>
                  <a:lnTo>
                    <a:pt x="1417197" y="11324"/>
                  </a:lnTo>
                  <a:lnTo>
                    <a:pt x="1417197" y="85599"/>
                  </a:lnTo>
                  <a:lnTo>
                    <a:pt x="1410297" y="924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1557276" y="6380161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0" y="15424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424" y="0"/>
                  </a:lnTo>
                  <a:lnTo>
                    <a:pt x="1401772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424"/>
                  </a:lnTo>
                  <a:lnTo>
                    <a:pt x="1417197" y="11324"/>
                  </a:lnTo>
                  <a:lnTo>
                    <a:pt x="1417197" y="15424"/>
                  </a:lnTo>
                  <a:lnTo>
                    <a:pt x="1417197" y="77074"/>
                  </a:lnTo>
                  <a:lnTo>
                    <a:pt x="1417197" y="85599"/>
                  </a:lnTo>
                  <a:lnTo>
                    <a:pt x="1410297" y="92499"/>
                  </a:lnTo>
                  <a:lnTo>
                    <a:pt x="1401772" y="92499"/>
                  </a:lnTo>
                  <a:lnTo>
                    <a:pt x="15424" y="92499"/>
                  </a:lnTo>
                  <a:lnTo>
                    <a:pt x="6899" y="92499"/>
                  </a:lnTo>
                  <a:lnTo>
                    <a:pt x="0" y="85599"/>
                  </a:lnTo>
                  <a:lnTo>
                    <a:pt x="0" y="77074"/>
                  </a:lnTo>
                  <a:lnTo>
                    <a:pt x="0" y="154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1" name="object 1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52639" y="6583424"/>
              <a:ext cx="146624" cy="148124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11557276" y="6919335"/>
              <a:ext cx="2149475" cy="92710"/>
            </a:xfrm>
            <a:custGeom>
              <a:avLst/>
              <a:gdLst/>
              <a:ahLst/>
              <a:cxnLst/>
              <a:rect l="l" t="t" r="r" b="b"/>
              <a:pathLst>
                <a:path w="2149475" h="92709">
                  <a:moveTo>
                    <a:pt x="2142295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2137870" y="0"/>
                  </a:lnTo>
                  <a:lnTo>
                    <a:pt x="2141795" y="1624"/>
                  </a:lnTo>
                  <a:lnTo>
                    <a:pt x="2144695" y="4499"/>
                  </a:lnTo>
                  <a:lnTo>
                    <a:pt x="2147570" y="7399"/>
                  </a:lnTo>
                  <a:lnTo>
                    <a:pt x="2149195" y="11299"/>
                  </a:lnTo>
                  <a:lnTo>
                    <a:pt x="2149195" y="85499"/>
                  </a:lnTo>
                  <a:lnTo>
                    <a:pt x="2142295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1557276" y="6919335"/>
              <a:ext cx="2149475" cy="92710"/>
            </a:xfrm>
            <a:custGeom>
              <a:avLst/>
              <a:gdLst/>
              <a:ahLst/>
              <a:cxnLst/>
              <a:rect l="l" t="t" r="r" b="b"/>
              <a:pathLst>
                <a:path w="2149475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133795" y="0"/>
                  </a:lnTo>
                  <a:lnTo>
                    <a:pt x="2137870" y="0"/>
                  </a:lnTo>
                  <a:lnTo>
                    <a:pt x="2141795" y="1624"/>
                  </a:lnTo>
                  <a:lnTo>
                    <a:pt x="2144695" y="4499"/>
                  </a:lnTo>
                  <a:lnTo>
                    <a:pt x="2147570" y="7399"/>
                  </a:lnTo>
                  <a:lnTo>
                    <a:pt x="2149195" y="11299"/>
                  </a:lnTo>
                  <a:lnTo>
                    <a:pt x="2149195" y="15399"/>
                  </a:lnTo>
                  <a:lnTo>
                    <a:pt x="2149195" y="76999"/>
                  </a:lnTo>
                  <a:lnTo>
                    <a:pt x="2149195" y="85499"/>
                  </a:lnTo>
                  <a:lnTo>
                    <a:pt x="2142295" y="92399"/>
                  </a:lnTo>
                  <a:lnTo>
                    <a:pt x="2133795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4" name="object 1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2639" y="7122597"/>
              <a:ext cx="146924" cy="148124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11811676" y="7155060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788698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3973" y="7399"/>
                  </a:lnTo>
                  <a:lnTo>
                    <a:pt x="795598" y="11324"/>
                  </a:lnTo>
                  <a:lnTo>
                    <a:pt x="795598" y="85499"/>
                  </a:lnTo>
                  <a:lnTo>
                    <a:pt x="788698" y="92399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1811676" y="7155060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780198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1098" y="4524"/>
                  </a:lnTo>
                  <a:lnTo>
                    <a:pt x="793973" y="7399"/>
                  </a:lnTo>
                  <a:lnTo>
                    <a:pt x="795598" y="11324"/>
                  </a:lnTo>
                  <a:lnTo>
                    <a:pt x="795598" y="15399"/>
                  </a:lnTo>
                  <a:lnTo>
                    <a:pt x="795598" y="76999"/>
                  </a:lnTo>
                  <a:lnTo>
                    <a:pt x="795598" y="85499"/>
                  </a:lnTo>
                  <a:lnTo>
                    <a:pt x="788698" y="92399"/>
                  </a:lnTo>
                  <a:lnTo>
                    <a:pt x="780198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1557276" y="7458484"/>
              <a:ext cx="1783714" cy="92710"/>
            </a:xfrm>
            <a:custGeom>
              <a:avLst/>
              <a:gdLst/>
              <a:ahLst/>
              <a:cxnLst/>
              <a:rect l="l" t="t" r="r" b="b"/>
              <a:pathLst>
                <a:path w="1783715" h="92709">
                  <a:moveTo>
                    <a:pt x="1776296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771871" y="0"/>
                  </a:lnTo>
                  <a:lnTo>
                    <a:pt x="1775796" y="1624"/>
                  </a:lnTo>
                  <a:lnTo>
                    <a:pt x="1781571" y="7399"/>
                  </a:lnTo>
                  <a:lnTo>
                    <a:pt x="1783196" y="11324"/>
                  </a:lnTo>
                  <a:lnTo>
                    <a:pt x="1783196" y="85499"/>
                  </a:lnTo>
                  <a:lnTo>
                    <a:pt x="1776296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1557276" y="7458484"/>
              <a:ext cx="1783714" cy="92710"/>
            </a:xfrm>
            <a:custGeom>
              <a:avLst/>
              <a:gdLst/>
              <a:ahLst/>
              <a:cxnLst/>
              <a:rect l="l" t="t" r="r" b="b"/>
              <a:pathLst>
                <a:path w="1783715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767796" y="0"/>
                  </a:lnTo>
                  <a:lnTo>
                    <a:pt x="1771871" y="0"/>
                  </a:lnTo>
                  <a:lnTo>
                    <a:pt x="1775796" y="1624"/>
                  </a:lnTo>
                  <a:lnTo>
                    <a:pt x="1778696" y="4524"/>
                  </a:lnTo>
                  <a:lnTo>
                    <a:pt x="1781571" y="7399"/>
                  </a:lnTo>
                  <a:lnTo>
                    <a:pt x="1783196" y="11324"/>
                  </a:lnTo>
                  <a:lnTo>
                    <a:pt x="1783196" y="15399"/>
                  </a:lnTo>
                  <a:lnTo>
                    <a:pt x="1783196" y="76999"/>
                  </a:lnTo>
                  <a:lnTo>
                    <a:pt x="1783196" y="85499"/>
                  </a:lnTo>
                  <a:lnTo>
                    <a:pt x="1776296" y="92399"/>
                  </a:lnTo>
                  <a:lnTo>
                    <a:pt x="1767796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9" name="object 19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52639" y="7661746"/>
              <a:ext cx="146924" cy="148124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11811676" y="7688434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788698" y="92399"/>
                  </a:moveTo>
                  <a:lnTo>
                    <a:pt x="6899" y="92399"/>
                  </a:lnTo>
                  <a:lnTo>
                    <a:pt x="0" y="85524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3973" y="7399"/>
                  </a:lnTo>
                  <a:lnTo>
                    <a:pt x="795598" y="11324"/>
                  </a:lnTo>
                  <a:lnTo>
                    <a:pt x="795598" y="85524"/>
                  </a:lnTo>
                  <a:lnTo>
                    <a:pt x="788698" y="923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1811676" y="7688434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780198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1098" y="4524"/>
                  </a:lnTo>
                  <a:lnTo>
                    <a:pt x="793973" y="7399"/>
                  </a:lnTo>
                  <a:lnTo>
                    <a:pt x="795598" y="11324"/>
                  </a:lnTo>
                  <a:lnTo>
                    <a:pt x="795598" y="15399"/>
                  </a:lnTo>
                  <a:lnTo>
                    <a:pt x="795598" y="76999"/>
                  </a:lnTo>
                  <a:lnTo>
                    <a:pt x="795598" y="85524"/>
                  </a:lnTo>
                  <a:lnTo>
                    <a:pt x="788698" y="92399"/>
                  </a:lnTo>
                  <a:lnTo>
                    <a:pt x="780198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524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2442100" y="5275389"/>
              <a:ext cx="731520" cy="730885"/>
            </a:xfrm>
            <a:custGeom>
              <a:avLst/>
              <a:gdLst/>
              <a:ahLst/>
              <a:cxnLst/>
              <a:rect l="l" t="t" r="r" b="b"/>
              <a:pathLst>
                <a:path w="731519" h="730885">
                  <a:moveTo>
                    <a:pt x="365699" y="730798"/>
                  </a:moveTo>
                  <a:lnTo>
                    <a:pt x="319825" y="727951"/>
                  </a:lnTo>
                  <a:lnTo>
                    <a:pt x="275653" y="719640"/>
                  </a:lnTo>
                  <a:lnTo>
                    <a:pt x="233523" y="706205"/>
                  </a:lnTo>
                  <a:lnTo>
                    <a:pt x="193780" y="687990"/>
                  </a:lnTo>
                  <a:lnTo>
                    <a:pt x="156765" y="665336"/>
                  </a:lnTo>
                  <a:lnTo>
                    <a:pt x="122822" y="638587"/>
                  </a:lnTo>
                  <a:lnTo>
                    <a:pt x="92292" y="608083"/>
                  </a:lnTo>
                  <a:lnTo>
                    <a:pt x="65519" y="574168"/>
                  </a:lnTo>
                  <a:lnTo>
                    <a:pt x="42846" y="537184"/>
                  </a:lnTo>
                  <a:lnTo>
                    <a:pt x="24615" y="497472"/>
                  </a:lnTo>
                  <a:lnTo>
                    <a:pt x="11168" y="455376"/>
                  </a:lnTo>
                  <a:lnTo>
                    <a:pt x="2849" y="411238"/>
                  </a:lnTo>
                  <a:lnTo>
                    <a:pt x="0" y="365399"/>
                  </a:lnTo>
                  <a:lnTo>
                    <a:pt x="2849" y="319565"/>
                  </a:lnTo>
                  <a:lnTo>
                    <a:pt x="11168" y="275430"/>
                  </a:lnTo>
                  <a:lnTo>
                    <a:pt x="24615" y="233335"/>
                  </a:lnTo>
                  <a:lnTo>
                    <a:pt x="42846" y="193625"/>
                  </a:lnTo>
                  <a:lnTo>
                    <a:pt x="65519" y="156640"/>
                  </a:lnTo>
                  <a:lnTo>
                    <a:pt x="92292" y="122725"/>
                  </a:lnTo>
                  <a:lnTo>
                    <a:pt x="122822" y="92220"/>
                  </a:lnTo>
                  <a:lnTo>
                    <a:pt x="156765" y="65468"/>
                  </a:lnTo>
                  <a:lnTo>
                    <a:pt x="193780" y="42813"/>
                  </a:lnTo>
                  <a:lnTo>
                    <a:pt x="233523" y="24596"/>
                  </a:lnTo>
                  <a:lnTo>
                    <a:pt x="275653" y="11159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69"/>
                  </a:lnTo>
                  <a:lnTo>
                    <a:pt x="460610" y="12519"/>
                  </a:lnTo>
                  <a:lnTo>
                    <a:pt x="505648" y="27815"/>
                  </a:lnTo>
                  <a:lnTo>
                    <a:pt x="548321" y="48822"/>
                  </a:lnTo>
                  <a:lnTo>
                    <a:pt x="588059" y="75303"/>
                  </a:lnTo>
                  <a:lnTo>
                    <a:pt x="624298" y="107024"/>
                  </a:lnTo>
                  <a:lnTo>
                    <a:pt x="656042" y="143227"/>
                  </a:lnTo>
                  <a:lnTo>
                    <a:pt x="682543" y="182932"/>
                  </a:lnTo>
                  <a:lnTo>
                    <a:pt x="703564" y="225571"/>
                  </a:lnTo>
                  <a:lnTo>
                    <a:pt x="718870" y="270574"/>
                  </a:lnTo>
                  <a:lnTo>
                    <a:pt x="728227" y="317373"/>
                  </a:lnTo>
                  <a:lnTo>
                    <a:pt x="731398" y="365399"/>
                  </a:lnTo>
                  <a:lnTo>
                    <a:pt x="728549" y="411238"/>
                  </a:lnTo>
                  <a:lnTo>
                    <a:pt x="720230" y="455376"/>
                  </a:lnTo>
                  <a:lnTo>
                    <a:pt x="706783" y="497472"/>
                  </a:lnTo>
                  <a:lnTo>
                    <a:pt x="688552" y="537184"/>
                  </a:lnTo>
                  <a:lnTo>
                    <a:pt x="665878" y="574168"/>
                  </a:lnTo>
                  <a:lnTo>
                    <a:pt x="639105" y="608083"/>
                  </a:lnTo>
                  <a:lnTo>
                    <a:pt x="608576" y="638587"/>
                  </a:lnTo>
                  <a:lnTo>
                    <a:pt x="574633" y="665336"/>
                  </a:lnTo>
                  <a:lnTo>
                    <a:pt x="537618" y="687990"/>
                  </a:lnTo>
                  <a:lnTo>
                    <a:pt x="497874" y="706205"/>
                  </a:lnTo>
                  <a:lnTo>
                    <a:pt x="455745" y="719640"/>
                  </a:lnTo>
                  <a:lnTo>
                    <a:pt x="411572" y="727951"/>
                  </a:lnTo>
                  <a:lnTo>
                    <a:pt x="365699" y="730798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2442100" y="5275389"/>
              <a:ext cx="731520" cy="730885"/>
            </a:xfrm>
            <a:custGeom>
              <a:avLst/>
              <a:gdLst/>
              <a:ahLst/>
              <a:cxnLst/>
              <a:rect l="l" t="t" r="r" b="b"/>
              <a:pathLst>
                <a:path w="731519" h="730885">
                  <a:moveTo>
                    <a:pt x="0" y="365399"/>
                  </a:moveTo>
                  <a:lnTo>
                    <a:pt x="2849" y="319565"/>
                  </a:lnTo>
                  <a:lnTo>
                    <a:pt x="11168" y="275430"/>
                  </a:lnTo>
                  <a:lnTo>
                    <a:pt x="24615" y="233335"/>
                  </a:lnTo>
                  <a:lnTo>
                    <a:pt x="42846" y="193625"/>
                  </a:lnTo>
                  <a:lnTo>
                    <a:pt x="65519" y="156640"/>
                  </a:lnTo>
                  <a:lnTo>
                    <a:pt x="92292" y="122725"/>
                  </a:lnTo>
                  <a:lnTo>
                    <a:pt x="122822" y="92220"/>
                  </a:lnTo>
                  <a:lnTo>
                    <a:pt x="156765" y="65468"/>
                  </a:lnTo>
                  <a:lnTo>
                    <a:pt x="193780" y="42813"/>
                  </a:lnTo>
                  <a:lnTo>
                    <a:pt x="233523" y="24596"/>
                  </a:lnTo>
                  <a:lnTo>
                    <a:pt x="275653" y="11159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69"/>
                  </a:lnTo>
                  <a:lnTo>
                    <a:pt x="460610" y="12519"/>
                  </a:lnTo>
                  <a:lnTo>
                    <a:pt x="505648" y="27815"/>
                  </a:lnTo>
                  <a:lnTo>
                    <a:pt x="548321" y="48822"/>
                  </a:lnTo>
                  <a:lnTo>
                    <a:pt x="588059" y="75303"/>
                  </a:lnTo>
                  <a:lnTo>
                    <a:pt x="624298" y="107024"/>
                  </a:lnTo>
                  <a:lnTo>
                    <a:pt x="656042" y="143227"/>
                  </a:lnTo>
                  <a:lnTo>
                    <a:pt x="682543" y="182932"/>
                  </a:lnTo>
                  <a:lnTo>
                    <a:pt x="703564" y="225571"/>
                  </a:lnTo>
                  <a:lnTo>
                    <a:pt x="718870" y="270574"/>
                  </a:lnTo>
                  <a:lnTo>
                    <a:pt x="728227" y="317373"/>
                  </a:lnTo>
                  <a:lnTo>
                    <a:pt x="731398" y="365399"/>
                  </a:lnTo>
                  <a:lnTo>
                    <a:pt x="728549" y="411238"/>
                  </a:lnTo>
                  <a:lnTo>
                    <a:pt x="720230" y="455376"/>
                  </a:lnTo>
                  <a:lnTo>
                    <a:pt x="706783" y="497472"/>
                  </a:lnTo>
                  <a:lnTo>
                    <a:pt x="688552" y="537184"/>
                  </a:lnTo>
                  <a:lnTo>
                    <a:pt x="665878" y="574168"/>
                  </a:lnTo>
                  <a:lnTo>
                    <a:pt x="639105" y="608083"/>
                  </a:lnTo>
                  <a:lnTo>
                    <a:pt x="608576" y="638587"/>
                  </a:lnTo>
                  <a:lnTo>
                    <a:pt x="574633" y="665336"/>
                  </a:lnTo>
                  <a:lnTo>
                    <a:pt x="537618" y="687990"/>
                  </a:lnTo>
                  <a:lnTo>
                    <a:pt x="497874" y="706205"/>
                  </a:lnTo>
                  <a:lnTo>
                    <a:pt x="455745" y="719640"/>
                  </a:lnTo>
                  <a:lnTo>
                    <a:pt x="411572" y="727951"/>
                  </a:lnTo>
                  <a:lnTo>
                    <a:pt x="365699" y="730798"/>
                  </a:lnTo>
                  <a:lnTo>
                    <a:pt x="319825" y="727951"/>
                  </a:lnTo>
                  <a:lnTo>
                    <a:pt x="275653" y="719640"/>
                  </a:lnTo>
                  <a:lnTo>
                    <a:pt x="233523" y="706205"/>
                  </a:lnTo>
                  <a:lnTo>
                    <a:pt x="193780" y="687990"/>
                  </a:lnTo>
                  <a:lnTo>
                    <a:pt x="156765" y="665336"/>
                  </a:lnTo>
                  <a:lnTo>
                    <a:pt x="122822" y="638587"/>
                  </a:lnTo>
                  <a:lnTo>
                    <a:pt x="92292" y="608083"/>
                  </a:lnTo>
                  <a:lnTo>
                    <a:pt x="65519" y="574168"/>
                  </a:lnTo>
                  <a:lnTo>
                    <a:pt x="42846" y="537184"/>
                  </a:lnTo>
                  <a:lnTo>
                    <a:pt x="24615" y="497472"/>
                  </a:lnTo>
                  <a:lnTo>
                    <a:pt x="11168" y="455376"/>
                  </a:lnTo>
                  <a:lnTo>
                    <a:pt x="2849" y="411238"/>
                  </a:lnTo>
                  <a:lnTo>
                    <a:pt x="0" y="36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2807799" y="4977989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05" name="object 20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6799" y="5328764"/>
              <a:ext cx="81999" cy="105499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12807799" y="5923837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07" name="object 2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6799" y="6274612"/>
              <a:ext cx="81999" cy="105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3665" y="1877765"/>
            <a:ext cx="919163" cy="919163"/>
            <a:chOff x="3407330" y="3755530"/>
            <a:chExt cx="1838325" cy="1838325"/>
          </a:xfrm>
        </p:grpSpPr>
        <p:sp>
          <p:nvSpPr>
            <p:cNvPr id="3" name="object 3"/>
            <p:cNvSpPr/>
            <p:nvPr/>
          </p:nvSpPr>
          <p:spPr>
            <a:xfrm>
              <a:off x="3412093" y="3760292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398" y="1828796"/>
                  </a:moveTo>
                  <a:lnTo>
                    <a:pt x="865836" y="1827528"/>
                  </a:lnTo>
                  <a:lnTo>
                    <a:pt x="817934" y="1823768"/>
                  </a:lnTo>
                  <a:lnTo>
                    <a:pt x="770755" y="1817578"/>
                  </a:lnTo>
                  <a:lnTo>
                    <a:pt x="724363" y="1809021"/>
                  </a:lnTo>
                  <a:lnTo>
                    <a:pt x="678821" y="1798162"/>
                  </a:lnTo>
                  <a:lnTo>
                    <a:pt x="634191" y="1785062"/>
                  </a:lnTo>
                  <a:lnTo>
                    <a:pt x="590538" y="1769785"/>
                  </a:lnTo>
                  <a:lnTo>
                    <a:pt x="547924" y="1752394"/>
                  </a:lnTo>
                  <a:lnTo>
                    <a:pt x="506412" y="1732953"/>
                  </a:lnTo>
                  <a:lnTo>
                    <a:pt x="466066" y="1711525"/>
                  </a:lnTo>
                  <a:lnTo>
                    <a:pt x="426949" y="1688173"/>
                  </a:lnTo>
                  <a:lnTo>
                    <a:pt x="389124" y="1662960"/>
                  </a:lnTo>
                  <a:lnTo>
                    <a:pt x="352654" y="1635949"/>
                  </a:lnTo>
                  <a:lnTo>
                    <a:pt x="317603" y="1607203"/>
                  </a:lnTo>
                  <a:lnTo>
                    <a:pt x="284033" y="1576787"/>
                  </a:lnTo>
                  <a:lnTo>
                    <a:pt x="252009" y="1544762"/>
                  </a:lnTo>
                  <a:lnTo>
                    <a:pt x="221592" y="1511192"/>
                  </a:lnTo>
                  <a:lnTo>
                    <a:pt x="192847" y="1476141"/>
                  </a:lnTo>
                  <a:lnTo>
                    <a:pt x="165836" y="1439671"/>
                  </a:lnTo>
                  <a:lnTo>
                    <a:pt x="140623" y="1401846"/>
                  </a:lnTo>
                  <a:lnTo>
                    <a:pt x="117270" y="1362729"/>
                  </a:lnTo>
                  <a:lnTo>
                    <a:pt x="95842" y="1322383"/>
                  </a:lnTo>
                  <a:lnTo>
                    <a:pt x="76401" y="1280872"/>
                  </a:lnTo>
                  <a:lnTo>
                    <a:pt x="59011" y="1238257"/>
                  </a:lnTo>
                  <a:lnTo>
                    <a:pt x="43734" y="1194604"/>
                  </a:lnTo>
                  <a:lnTo>
                    <a:pt x="30634" y="1149974"/>
                  </a:lnTo>
                  <a:lnTo>
                    <a:pt x="19774" y="1104432"/>
                  </a:lnTo>
                  <a:lnTo>
                    <a:pt x="11217" y="1058040"/>
                  </a:lnTo>
                  <a:lnTo>
                    <a:pt x="5027" y="1010861"/>
                  </a:lnTo>
                  <a:lnTo>
                    <a:pt x="1267" y="962960"/>
                  </a:lnTo>
                  <a:lnTo>
                    <a:pt x="0" y="914398"/>
                  </a:ln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4" y="678821"/>
                  </a:lnTo>
                  <a:lnTo>
                    <a:pt x="43734" y="634191"/>
                  </a:lnTo>
                  <a:lnTo>
                    <a:pt x="59011" y="590538"/>
                  </a:lnTo>
                  <a:lnTo>
                    <a:pt x="76401" y="547924"/>
                  </a:lnTo>
                  <a:lnTo>
                    <a:pt x="95842" y="506412"/>
                  </a:lnTo>
                  <a:lnTo>
                    <a:pt x="117270" y="466066"/>
                  </a:lnTo>
                  <a:lnTo>
                    <a:pt x="140623" y="426949"/>
                  </a:lnTo>
                  <a:lnTo>
                    <a:pt x="165836" y="389124"/>
                  </a:lnTo>
                  <a:lnTo>
                    <a:pt x="192847" y="352654"/>
                  </a:lnTo>
                  <a:lnTo>
                    <a:pt x="221592" y="317603"/>
                  </a:lnTo>
                  <a:lnTo>
                    <a:pt x="252009" y="284033"/>
                  </a:lnTo>
                  <a:lnTo>
                    <a:pt x="284033" y="252009"/>
                  </a:lnTo>
                  <a:lnTo>
                    <a:pt x="317603" y="221592"/>
                  </a:lnTo>
                  <a:lnTo>
                    <a:pt x="352654" y="192847"/>
                  </a:lnTo>
                  <a:lnTo>
                    <a:pt x="389124" y="165836"/>
                  </a:lnTo>
                  <a:lnTo>
                    <a:pt x="426949" y="140623"/>
                  </a:lnTo>
                  <a:lnTo>
                    <a:pt x="466066" y="117270"/>
                  </a:lnTo>
                  <a:lnTo>
                    <a:pt x="506412" y="95842"/>
                  </a:lnTo>
                  <a:lnTo>
                    <a:pt x="547924" y="76401"/>
                  </a:lnTo>
                  <a:lnTo>
                    <a:pt x="590538" y="59011"/>
                  </a:lnTo>
                  <a:lnTo>
                    <a:pt x="634191" y="43734"/>
                  </a:lnTo>
                  <a:lnTo>
                    <a:pt x="678821" y="30634"/>
                  </a:lnTo>
                  <a:lnTo>
                    <a:pt x="724363" y="19774"/>
                  </a:lnTo>
                  <a:lnTo>
                    <a:pt x="770755" y="11217"/>
                  </a:lnTo>
                  <a:lnTo>
                    <a:pt x="817934" y="5027"/>
                  </a:lnTo>
                  <a:lnTo>
                    <a:pt x="865836" y="1267"/>
                  </a:lnTo>
                  <a:lnTo>
                    <a:pt x="914398" y="0"/>
                  </a:lnTo>
                  <a:lnTo>
                    <a:pt x="962755" y="1278"/>
                  </a:lnTo>
                  <a:lnTo>
                    <a:pt x="1010756" y="5088"/>
                  </a:lnTo>
                  <a:lnTo>
                    <a:pt x="1058309" y="11392"/>
                  </a:lnTo>
                  <a:lnTo>
                    <a:pt x="1105325" y="20152"/>
                  </a:lnTo>
                  <a:lnTo>
                    <a:pt x="1151711" y="31330"/>
                  </a:lnTo>
                  <a:lnTo>
                    <a:pt x="1197378" y="44889"/>
                  </a:lnTo>
                  <a:lnTo>
                    <a:pt x="1242233" y="60791"/>
                  </a:lnTo>
                  <a:lnTo>
                    <a:pt x="1286187" y="78998"/>
                  </a:lnTo>
                  <a:lnTo>
                    <a:pt x="1329147" y="99473"/>
                  </a:lnTo>
                  <a:lnTo>
                    <a:pt x="1371025" y="122177"/>
                  </a:lnTo>
                  <a:lnTo>
                    <a:pt x="1411727" y="147073"/>
                  </a:lnTo>
                  <a:lnTo>
                    <a:pt x="1451164" y="174124"/>
                  </a:lnTo>
                  <a:lnTo>
                    <a:pt x="1489244" y="203291"/>
                  </a:lnTo>
                  <a:lnTo>
                    <a:pt x="1525877" y="234537"/>
                  </a:lnTo>
                  <a:lnTo>
                    <a:pt x="1560971" y="267824"/>
                  </a:lnTo>
                  <a:lnTo>
                    <a:pt x="1594258" y="302918"/>
                  </a:lnTo>
                  <a:lnTo>
                    <a:pt x="1625504" y="339551"/>
                  </a:lnTo>
                  <a:lnTo>
                    <a:pt x="1654671" y="377632"/>
                  </a:lnTo>
                  <a:lnTo>
                    <a:pt x="1681722" y="417068"/>
                  </a:lnTo>
                  <a:lnTo>
                    <a:pt x="1706618" y="457771"/>
                  </a:lnTo>
                  <a:lnTo>
                    <a:pt x="1729323" y="499648"/>
                  </a:lnTo>
                  <a:lnTo>
                    <a:pt x="1749797" y="542609"/>
                  </a:lnTo>
                  <a:lnTo>
                    <a:pt x="1768004" y="586562"/>
                  </a:lnTo>
                  <a:lnTo>
                    <a:pt x="1783906" y="631418"/>
                  </a:lnTo>
                  <a:lnTo>
                    <a:pt x="1797465" y="677084"/>
                  </a:lnTo>
                  <a:lnTo>
                    <a:pt x="1808644" y="723471"/>
                  </a:lnTo>
                  <a:lnTo>
                    <a:pt x="1817404" y="770486"/>
                  </a:lnTo>
                  <a:lnTo>
                    <a:pt x="1823708" y="818040"/>
                  </a:lnTo>
                  <a:lnTo>
                    <a:pt x="1827517" y="866041"/>
                  </a:lnTo>
                  <a:lnTo>
                    <a:pt x="1828796" y="914398"/>
                  </a:lnTo>
                  <a:lnTo>
                    <a:pt x="1827528" y="962960"/>
                  </a:lnTo>
                  <a:lnTo>
                    <a:pt x="1823768" y="1010861"/>
                  </a:lnTo>
                  <a:lnTo>
                    <a:pt x="1817578" y="1058040"/>
                  </a:lnTo>
                  <a:lnTo>
                    <a:pt x="1809021" y="1104432"/>
                  </a:lnTo>
                  <a:lnTo>
                    <a:pt x="1798162" y="1149974"/>
                  </a:lnTo>
                  <a:lnTo>
                    <a:pt x="1785062" y="1194604"/>
                  </a:lnTo>
                  <a:lnTo>
                    <a:pt x="1769785" y="1238257"/>
                  </a:lnTo>
                  <a:lnTo>
                    <a:pt x="1752394" y="1280872"/>
                  </a:lnTo>
                  <a:lnTo>
                    <a:pt x="1732953" y="1322383"/>
                  </a:lnTo>
                  <a:lnTo>
                    <a:pt x="1711525" y="1362729"/>
                  </a:lnTo>
                  <a:lnTo>
                    <a:pt x="1688173" y="1401846"/>
                  </a:lnTo>
                  <a:lnTo>
                    <a:pt x="1662960" y="1439671"/>
                  </a:lnTo>
                  <a:lnTo>
                    <a:pt x="1635949" y="1476141"/>
                  </a:lnTo>
                  <a:lnTo>
                    <a:pt x="1607203" y="1511192"/>
                  </a:lnTo>
                  <a:lnTo>
                    <a:pt x="1576787" y="1544762"/>
                  </a:lnTo>
                  <a:lnTo>
                    <a:pt x="1544762" y="1576787"/>
                  </a:lnTo>
                  <a:lnTo>
                    <a:pt x="1511192" y="1607203"/>
                  </a:lnTo>
                  <a:lnTo>
                    <a:pt x="1476141" y="1635949"/>
                  </a:lnTo>
                  <a:lnTo>
                    <a:pt x="1439671" y="1662960"/>
                  </a:lnTo>
                  <a:lnTo>
                    <a:pt x="1401846" y="1688173"/>
                  </a:lnTo>
                  <a:lnTo>
                    <a:pt x="1362729" y="1711525"/>
                  </a:lnTo>
                  <a:lnTo>
                    <a:pt x="1322383" y="1732953"/>
                  </a:lnTo>
                  <a:lnTo>
                    <a:pt x="1280872" y="1752394"/>
                  </a:lnTo>
                  <a:lnTo>
                    <a:pt x="1238257" y="1769785"/>
                  </a:lnTo>
                  <a:lnTo>
                    <a:pt x="1194604" y="1785062"/>
                  </a:lnTo>
                  <a:lnTo>
                    <a:pt x="1149974" y="1798162"/>
                  </a:lnTo>
                  <a:lnTo>
                    <a:pt x="1104432" y="1809021"/>
                  </a:lnTo>
                  <a:lnTo>
                    <a:pt x="1058040" y="1817578"/>
                  </a:lnTo>
                  <a:lnTo>
                    <a:pt x="1010861" y="1823768"/>
                  </a:lnTo>
                  <a:lnTo>
                    <a:pt x="962960" y="1827528"/>
                  </a:lnTo>
                  <a:lnTo>
                    <a:pt x="914398" y="1828796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3412093" y="3760292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914398"/>
                  </a:move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4" y="678821"/>
                  </a:lnTo>
                  <a:lnTo>
                    <a:pt x="43734" y="634191"/>
                  </a:lnTo>
                  <a:lnTo>
                    <a:pt x="59011" y="590538"/>
                  </a:lnTo>
                  <a:lnTo>
                    <a:pt x="76401" y="547924"/>
                  </a:lnTo>
                  <a:lnTo>
                    <a:pt x="95842" y="506412"/>
                  </a:lnTo>
                  <a:lnTo>
                    <a:pt x="117270" y="466066"/>
                  </a:lnTo>
                  <a:lnTo>
                    <a:pt x="140623" y="426949"/>
                  </a:lnTo>
                  <a:lnTo>
                    <a:pt x="165836" y="389124"/>
                  </a:lnTo>
                  <a:lnTo>
                    <a:pt x="192847" y="352654"/>
                  </a:lnTo>
                  <a:lnTo>
                    <a:pt x="221592" y="317603"/>
                  </a:lnTo>
                  <a:lnTo>
                    <a:pt x="252009" y="284033"/>
                  </a:lnTo>
                  <a:lnTo>
                    <a:pt x="284033" y="252009"/>
                  </a:lnTo>
                  <a:lnTo>
                    <a:pt x="317603" y="221592"/>
                  </a:lnTo>
                  <a:lnTo>
                    <a:pt x="352654" y="192847"/>
                  </a:lnTo>
                  <a:lnTo>
                    <a:pt x="389124" y="165836"/>
                  </a:lnTo>
                  <a:lnTo>
                    <a:pt x="426949" y="140623"/>
                  </a:lnTo>
                  <a:lnTo>
                    <a:pt x="466066" y="117270"/>
                  </a:lnTo>
                  <a:lnTo>
                    <a:pt x="506412" y="95842"/>
                  </a:lnTo>
                  <a:lnTo>
                    <a:pt x="547924" y="76401"/>
                  </a:lnTo>
                  <a:lnTo>
                    <a:pt x="590538" y="59011"/>
                  </a:lnTo>
                  <a:lnTo>
                    <a:pt x="634191" y="43734"/>
                  </a:lnTo>
                  <a:lnTo>
                    <a:pt x="678821" y="30634"/>
                  </a:lnTo>
                  <a:lnTo>
                    <a:pt x="724363" y="19774"/>
                  </a:lnTo>
                  <a:lnTo>
                    <a:pt x="770755" y="11217"/>
                  </a:lnTo>
                  <a:lnTo>
                    <a:pt x="817934" y="5027"/>
                  </a:lnTo>
                  <a:lnTo>
                    <a:pt x="865836" y="1267"/>
                  </a:lnTo>
                  <a:lnTo>
                    <a:pt x="914398" y="0"/>
                  </a:lnTo>
                  <a:lnTo>
                    <a:pt x="962755" y="1278"/>
                  </a:lnTo>
                  <a:lnTo>
                    <a:pt x="1010756" y="5088"/>
                  </a:lnTo>
                  <a:lnTo>
                    <a:pt x="1058309" y="11392"/>
                  </a:lnTo>
                  <a:lnTo>
                    <a:pt x="1105325" y="20152"/>
                  </a:lnTo>
                  <a:lnTo>
                    <a:pt x="1151711" y="31330"/>
                  </a:lnTo>
                  <a:lnTo>
                    <a:pt x="1197377" y="44889"/>
                  </a:lnTo>
                  <a:lnTo>
                    <a:pt x="1242233" y="60791"/>
                  </a:lnTo>
                  <a:lnTo>
                    <a:pt x="1286187" y="78998"/>
                  </a:lnTo>
                  <a:lnTo>
                    <a:pt x="1329147" y="99473"/>
                  </a:lnTo>
                  <a:lnTo>
                    <a:pt x="1371025" y="122177"/>
                  </a:lnTo>
                  <a:lnTo>
                    <a:pt x="1411727" y="147073"/>
                  </a:lnTo>
                  <a:lnTo>
                    <a:pt x="1451164" y="174124"/>
                  </a:lnTo>
                  <a:lnTo>
                    <a:pt x="1489244" y="203291"/>
                  </a:lnTo>
                  <a:lnTo>
                    <a:pt x="1525877" y="234537"/>
                  </a:lnTo>
                  <a:lnTo>
                    <a:pt x="1560971" y="267824"/>
                  </a:lnTo>
                  <a:lnTo>
                    <a:pt x="1594258" y="302918"/>
                  </a:lnTo>
                  <a:lnTo>
                    <a:pt x="1625504" y="339551"/>
                  </a:lnTo>
                  <a:lnTo>
                    <a:pt x="1654671" y="377632"/>
                  </a:lnTo>
                  <a:lnTo>
                    <a:pt x="1681722" y="417068"/>
                  </a:lnTo>
                  <a:lnTo>
                    <a:pt x="1706618" y="457771"/>
                  </a:lnTo>
                  <a:lnTo>
                    <a:pt x="1729323" y="499648"/>
                  </a:lnTo>
                  <a:lnTo>
                    <a:pt x="1749797" y="542609"/>
                  </a:lnTo>
                  <a:lnTo>
                    <a:pt x="1768004" y="586562"/>
                  </a:lnTo>
                  <a:lnTo>
                    <a:pt x="1783906" y="631418"/>
                  </a:lnTo>
                  <a:lnTo>
                    <a:pt x="1797465" y="677084"/>
                  </a:lnTo>
                  <a:lnTo>
                    <a:pt x="1808644" y="723471"/>
                  </a:lnTo>
                  <a:lnTo>
                    <a:pt x="1817404" y="770486"/>
                  </a:lnTo>
                  <a:lnTo>
                    <a:pt x="1823707" y="818040"/>
                  </a:lnTo>
                  <a:lnTo>
                    <a:pt x="1827517" y="866041"/>
                  </a:lnTo>
                  <a:lnTo>
                    <a:pt x="1828796" y="914398"/>
                  </a:lnTo>
                  <a:lnTo>
                    <a:pt x="1827528" y="962960"/>
                  </a:lnTo>
                  <a:lnTo>
                    <a:pt x="1823768" y="1010861"/>
                  </a:lnTo>
                  <a:lnTo>
                    <a:pt x="1817578" y="1058040"/>
                  </a:lnTo>
                  <a:lnTo>
                    <a:pt x="1809021" y="1104432"/>
                  </a:lnTo>
                  <a:lnTo>
                    <a:pt x="1798161" y="1149974"/>
                  </a:lnTo>
                  <a:lnTo>
                    <a:pt x="1785062" y="1194604"/>
                  </a:lnTo>
                  <a:lnTo>
                    <a:pt x="1769785" y="1238257"/>
                  </a:lnTo>
                  <a:lnTo>
                    <a:pt x="1752394" y="1280871"/>
                  </a:lnTo>
                  <a:lnTo>
                    <a:pt x="1732953" y="1322383"/>
                  </a:lnTo>
                  <a:lnTo>
                    <a:pt x="1711525" y="1362729"/>
                  </a:lnTo>
                  <a:lnTo>
                    <a:pt x="1688173" y="1401846"/>
                  </a:lnTo>
                  <a:lnTo>
                    <a:pt x="1662960" y="1439671"/>
                  </a:lnTo>
                  <a:lnTo>
                    <a:pt x="1635949" y="1476141"/>
                  </a:lnTo>
                  <a:lnTo>
                    <a:pt x="1607203" y="1511192"/>
                  </a:lnTo>
                  <a:lnTo>
                    <a:pt x="1576787" y="1544762"/>
                  </a:lnTo>
                  <a:lnTo>
                    <a:pt x="1544762" y="1576787"/>
                  </a:lnTo>
                  <a:lnTo>
                    <a:pt x="1511192" y="1607203"/>
                  </a:lnTo>
                  <a:lnTo>
                    <a:pt x="1476141" y="1635949"/>
                  </a:lnTo>
                  <a:lnTo>
                    <a:pt x="1439671" y="1662960"/>
                  </a:lnTo>
                  <a:lnTo>
                    <a:pt x="1401846" y="1688173"/>
                  </a:lnTo>
                  <a:lnTo>
                    <a:pt x="1362729" y="1711525"/>
                  </a:lnTo>
                  <a:lnTo>
                    <a:pt x="1322383" y="1732953"/>
                  </a:lnTo>
                  <a:lnTo>
                    <a:pt x="1280871" y="1752394"/>
                  </a:lnTo>
                  <a:lnTo>
                    <a:pt x="1238257" y="1769785"/>
                  </a:lnTo>
                  <a:lnTo>
                    <a:pt x="1194604" y="1785062"/>
                  </a:lnTo>
                  <a:lnTo>
                    <a:pt x="1149974" y="1798161"/>
                  </a:lnTo>
                  <a:lnTo>
                    <a:pt x="1104432" y="1809021"/>
                  </a:lnTo>
                  <a:lnTo>
                    <a:pt x="1058040" y="1817578"/>
                  </a:lnTo>
                  <a:lnTo>
                    <a:pt x="1010861" y="1823768"/>
                  </a:lnTo>
                  <a:lnTo>
                    <a:pt x="962960" y="1827528"/>
                  </a:lnTo>
                  <a:lnTo>
                    <a:pt x="914398" y="1828796"/>
                  </a:lnTo>
                  <a:lnTo>
                    <a:pt x="865836" y="1827528"/>
                  </a:lnTo>
                  <a:lnTo>
                    <a:pt x="817934" y="1823768"/>
                  </a:lnTo>
                  <a:lnTo>
                    <a:pt x="770755" y="1817578"/>
                  </a:lnTo>
                  <a:lnTo>
                    <a:pt x="724363" y="1809021"/>
                  </a:lnTo>
                  <a:lnTo>
                    <a:pt x="678821" y="1798161"/>
                  </a:lnTo>
                  <a:lnTo>
                    <a:pt x="634191" y="1785062"/>
                  </a:lnTo>
                  <a:lnTo>
                    <a:pt x="590538" y="1769785"/>
                  </a:lnTo>
                  <a:lnTo>
                    <a:pt x="547924" y="1752394"/>
                  </a:lnTo>
                  <a:lnTo>
                    <a:pt x="506412" y="1732953"/>
                  </a:lnTo>
                  <a:lnTo>
                    <a:pt x="466066" y="1711525"/>
                  </a:lnTo>
                  <a:lnTo>
                    <a:pt x="426949" y="1688173"/>
                  </a:lnTo>
                  <a:lnTo>
                    <a:pt x="389124" y="1662960"/>
                  </a:lnTo>
                  <a:lnTo>
                    <a:pt x="352654" y="1635949"/>
                  </a:lnTo>
                  <a:lnTo>
                    <a:pt x="317603" y="1607203"/>
                  </a:lnTo>
                  <a:lnTo>
                    <a:pt x="284033" y="1576787"/>
                  </a:lnTo>
                  <a:lnTo>
                    <a:pt x="252009" y="1544762"/>
                  </a:lnTo>
                  <a:lnTo>
                    <a:pt x="221592" y="1511192"/>
                  </a:lnTo>
                  <a:lnTo>
                    <a:pt x="192847" y="1476141"/>
                  </a:lnTo>
                  <a:lnTo>
                    <a:pt x="165836" y="1439671"/>
                  </a:lnTo>
                  <a:lnTo>
                    <a:pt x="140623" y="1401846"/>
                  </a:lnTo>
                  <a:lnTo>
                    <a:pt x="117270" y="1362729"/>
                  </a:lnTo>
                  <a:lnTo>
                    <a:pt x="95842" y="1322383"/>
                  </a:lnTo>
                  <a:lnTo>
                    <a:pt x="76401" y="1280871"/>
                  </a:lnTo>
                  <a:lnTo>
                    <a:pt x="59011" y="1238257"/>
                  </a:lnTo>
                  <a:lnTo>
                    <a:pt x="43734" y="1194604"/>
                  </a:lnTo>
                  <a:lnTo>
                    <a:pt x="30634" y="1149974"/>
                  </a:lnTo>
                  <a:lnTo>
                    <a:pt x="19774" y="1104432"/>
                  </a:lnTo>
                  <a:lnTo>
                    <a:pt x="11217" y="1058040"/>
                  </a:lnTo>
                  <a:lnTo>
                    <a:pt x="5027" y="1010861"/>
                  </a:lnTo>
                  <a:lnTo>
                    <a:pt x="1267" y="962960"/>
                  </a:lnTo>
                  <a:lnTo>
                    <a:pt x="0" y="9143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58833" y="2158721"/>
            <a:ext cx="408940" cy="346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2540" indent="-12383">
              <a:lnSpc>
                <a:spcPts val="1310"/>
              </a:lnSpc>
              <a:spcBef>
                <a:spcPts val="100"/>
              </a:spcBef>
            </a:pPr>
            <a:r>
              <a:rPr sz="1100" spc="-15" dirty="0">
                <a:latin typeface="Lato"/>
                <a:cs typeface="Lato"/>
              </a:rPr>
              <a:t>BERT* </a:t>
            </a:r>
            <a:r>
              <a:rPr sz="1100" spc="-10" dirty="0">
                <a:latin typeface="Lato"/>
                <a:cs typeface="Lato"/>
              </a:rPr>
              <a:t>110M</a:t>
            </a:r>
            <a:endParaRPr sz="11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59488" y="-2381"/>
            <a:ext cx="6284595" cy="5148263"/>
            <a:chOff x="5718975" y="-4762"/>
            <a:chExt cx="12569190" cy="10296525"/>
          </a:xfrm>
        </p:grpSpPr>
        <p:sp>
          <p:nvSpPr>
            <p:cNvPr id="7" name="object 7"/>
            <p:cNvSpPr/>
            <p:nvPr/>
          </p:nvSpPr>
          <p:spPr>
            <a:xfrm>
              <a:off x="5723738" y="0"/>
              <a:ext cx="12564745" cy="10287000"/>
            </a:xfrm>
            <a:custGeom>
              <a:avLst/>
              <a:gdLst/>
              <a:ahLst/>
              <a:cxnLst/>
              <a:rect l="l" t="t" r="r" b="b"/>
              <a:pathLst>
                <a:path w="12564744" h="10287000">
                  <a:moveTo>
                    <a:pt x="12564224" y="10286979"/>
                  </a:moveTo>
                  <a:lnTo>
                    <a:pt x="877382" y="10286979"/>
                  </a:lnTo>
                  <a:lnTo>
                    <a:pt x="843696" y="10181628"/>
                  </a:lnTo>
                  <a:lnTo>
                    <a:pt x="800949" y="10044192"/>
                  </a:lnTo>
                  <a:lnTo>
                    <a:pt x="759256" y="9906295"/>
                  </a:lnTo>
                  <a:lnTo>
                    <a:pt x="718622" y="9767942"/>
                  </a:lnTo>
                  <a:lnTo>
                    <a:pt x="679051" y="9629137"/>
                  </a:lnTo>
                  <a:lnTo>
                    <a:pt x="640549" y="9489886"/>
                  </a:lnTo>
                  <a:lnTo>
                    <a:pt x="603119" y="9350192"/>
                  </a:lnTo>
                  <a:lnTo>
                    <a:pt x="566767" y="9210061"/>
                  </a:lnTo>
                  <a:lnTo>
                    <a:pt x="531497" y="9069497"/>
                  </a:lnTo>
                  <a:lnTo>
                    <a:pt x="497314" y="8928505"/>
                  </a:lnTo>
                  <a:lnTo>
                    <a:pt x="464223" y="8787089"/>
                  </a:lnTo>
                  <a:lnTo>
                    <a:pt x="432228" y="8645255"/>
                  </a:lnTo>
                  <a:lnTo>
                    <a:pt x="401334" y="8503007"/>
                  </a:lnTo>
                  <a:lnTo>
                    <a:pt x="371546" y="8360350"/>
                  </a:lnTo>
                  <a:lnTo>
                    <a:pt x="342869" y="8217288"/>
                  </a:lnTo>
                  <a:lnTo>
                    <a:pt x="315307" y="8073827"/>
                  </a:lnTo>
                  <a:lnTo>
                    <a:pt x="288864" y="7929970"/>
                  </a:lnTo>
                  <a:lnTo>
                    <a:pt x="263547" y="7785723"/>
                  </a:lnTo>
                  <a:lnTo>
                    <a:pt x="239358" y="7641091"/>
                  </a:lnTo>
                  <a:lnTo>
                    <a:pt x="216304" y="7496077"/>
                  </a:lnTo>
                  <a:lnTo>
                    <a:pt x="194388" y="7350687"/>
                  </a:lnTo>
                  <a:lnTo>
                    <a:pt x="173616" y="7204925"/>
                  </a:lnTo>
                  <a:lnTo>
                    <a:pt x="153992" y="7058797"/>
                  </a:lnTo>
                  <a:lnTo>
                    <a:pt x="135521" y="6912307"/>
                  </a:lnTo>
                  <a:lnTo>
                    <a:pt x="118208" y="6765459"/>
                  </a:lnTo>
                  <a:lnTo>
                    <a:pt x="102057" y="6618258"/>
                  </a:lnTo>
                  <a:lnTo>
                    <a:pt x="87072" y="6470709"/>
                  </a:lnTo>
                  <a:lnTo>
                    <a:pt x="73260" y="6322817"/>
                  </a:lnTo>
                  <a:lnTo>
                    <a:pt x="60624" y="6174586"/>
                  </a:lnTo>
                  <a:lnTo>
                    <a:pt x="49169" y="6026022"/>
                  </a:lnTo>
                  <a:lnTo>
                    <a:pt x="38899" y="5877128"/>
                  </a:lnTo>
                  <a:lnTo>
                    <a:pt x="29821" y="5727909"/>
                  </a:lnTo>
                  <a:lnTo>
                    <a:pt x="21937" y="5578371"/>
                  </a:lnTo>
                  <a:lnTo>
                    <a:pt x="15254" y="5428518"/>
                  </a:lnTo>
                  <a:lnTo>
                    <a:pt x="9775" y="5278354"/>
                  </a:lnTo>
                  <a:lnTo>
                    <a:pt x="5505" y="5127885"/>
                  </a:lnTo>
                  <a:lnTo>
                    <a:pt x="2450" y="4977115"/>
                  </a:lnTo>
                  <a:lnTo>
                    <a:pt x="613" y="4826048"/>
                  </a:lnTo>
                  <a:lnTo>
                    <a:pt x="0" y="4674690"/>
                  </a:lnTo>
                  <a:lnTo>
                    <a:pt x="613" y="4523332"/>
                  </a:lnTo>
                  <a:lnTo>
                    <a:pt x="2450" y="4372265"/>
                  </a:lnTo>
                  <a:lnTo>
                    <a:pt x="5505" y="4221495"/>
                  </a:lnTo>
                  <a:lnTo>
                    <a:pt x="9775" y="4071026"/>
                  </a:lnTo>
                  <a:lnTo>
                    <a:pt x="15254" y="3920862"/>
                  </a:lnTo>
                  <a:lnTo>
                    <a:pt x="21937" y="3771009"/>
                  </a:lnTo>
                  <a:lnTo>
                    <a:pt x="29821" y="3621471"/>
                  </a:lnTo>
                  <a:lnTo>
                    <a:pt x="38899" y="3472252"/>
                  </a:lnTo>
                  <a:lnTo>
                    <a:pt x="49169" y="3323359"/>
                  </a:lnTo>
                  <a:lnTo>
                    <a:pt x="60624" y="3174794"/>
                  </a:lnTo>
                  <a:lnTo>
                    <a:pt x="73260" y="3026563"/>
                  </a:lnTo>
                  <a:lnTo>
                    <a:pt x="87072" y="2878671"/>
                  </a:lnTo>
                  <a:lnTo>
                    <a:pt x="102057" y="2731122"/>
                  </a:lnTo>
                  <a:lnTo>
                    <a:pt x="118208" y="2583922"/>
                  </a:lnTo>
                  <a:lnTo>
                    <a:pt x="135521" y="2437074"/>
                  </a:lnTo>
                  <a:lnTo>
                    <a:pt x="153992" y="2290583"/>
                  </a:lnTo>
                  <a:lnTo>
                    <a:pt x="173616" y="2144455"/>
                  </a:lnTo>
                  <a:lnTo>
                    <a:pt x="194388" y="1998693"/>
                  </a:lnTo>
                  <a:lnTo>
                    <a:pt x="216304" y="1853303"/>
                  </a:lnTo>
                  <a:lnTo>
                    <a:pt x="239358" y="1708290"/>
                  </a:lnTo>
                  <a:lnTo>
                    <a:pt x="263547" y="1563657"/>
                  </a:lnTo>
                  <a:lnTo>
                    <a:pt x="288864" y="1419410"/>
                  </a:lnTo>
                  <a:lnTo>
                    <a:pt x="315307" y="1275553"/>
                  </a:lnTo>
                  <a:lnTo>
                    <a:pt x="342869" y="1132092"/>
                  </a:lnTo>
                  <a:lnTo>
                    <a:pt x="371546" y="989030"/>
                  </a:lnTo>
                  <a:lnTo>
                    <a:pt x="401334" y="846373"/>
                  </a:lnTo>
                  <a:lnTo>
                    <a:pt x="432228" y="704125"/>
                  </a:lnTo>
                  <a:lnTo>
                    <a:pt x="464223" y="562291"/>
                  </a:lnTo>
                  <a:lnTo>
                    <a:pt x="497314" y="420876"/>
                  </a:lnTo>
                  <a:lnTo>
                    <a:pt x="531497" y="279884"/>
                  </a:lnTo>
                  <a:lnTo>
                    <a:pt x="566767" y="139320"/>
                  </a:lnTo>
                  <a:lnTo>
                    <a:pt x="602908" y="0"/>
                  </a:lnTo>
                  <a:lnTo>
                    <a:pt x="12564224" y="0"/>
                  </a:lnTo>
                  <a:lnTo>
                    <a:pt x="12564224" y="10286979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5723738" y="0"/>
              <a:ext cx="877569" cy="10287000"/>
            </a:xfrm>
            <a:custGeom>
              <a:avLst/>
              <a:gdLst/>
              <a:ahLst/>
              <a:cxnLst/>
              <a:rect l="l" t="t" r="r" b="b"/>
              <a:pathLst>
                <a:path w="877570" h="10287000">
                  <a:moveTo>
                    <a:pt x="0" y="4674690"/>
                  </a:moveTo>
                  <a:lnTo>
                    <a:pt x="613" y="4523332"/>
                  </a:lnTo>
                  <a:lnTo>
                    <a:pt x="2450" y="4372265"/>
                  </a:lnTo>
                  <a:lnTo>
                    <a:pt x="5505" y="4221495"/>
                  </a:lnTo>
                  <a:lnTo>
                    <a:pt x="9775" y="4071026"/>
                  </a:lnTo>
                  <a:lnTo>
                    <a:pt x="15254" y="3920862"/>
                  </a:lnTo>
                  <a:lnTo>
                    <a:pt x="21937" y="3771009"/>
                  </a:lnTo>
                  <a:lnTo>
                    <a:pt x="29821" y="3621471"/>
                  </a:lnTo>
                  <a:lnTo>
                    <a:pt x="38899" y="3472252"/>
                  </a:lnTo>
                  <a:lnTo>
                    <a:pt x="49169" y="3323358"/>
                  </a:lnTo>
                  <a:lnTo>
                    <a:pt x="60624" y="3174794"/>
                  </a:lnTo>
                  <a:lnTo>
                    <a:pt x="73260" y="3026563"/>
                  </a:lnTo>
                  <a:lnTo>
                    <a:pt x="87072" y="2878671"/>
                  </a:lnTo>
                  <a:lnTo>
                    <a:pt x="102057" y="2731122"/>
                  </a:lnTo>
                  <a:lnTo>
                    <a:pt x="118208" y="2583921"/>
                  </a:lnTo>
                  <a:lnTo>
                    <a:pt x="135521" y="2437074"/>
                  </a:lnTo>
                  <a:lnTo>
                    <a:pt x="153992" y="2290583"/>
                  </a:lnTo>
                  <a:lnTo>
                    <a:pt x="173616" y="2144455"/>
                  </a:lnTo>
                  <a:lnTo>
                    <a:pt x="194388" y="1998693"/>
                  </a:lnTo>
                  <a:lnTo>
                    <a:pt x="216304" y="1853303"/>
                  </a:lnTo>
                  <a:lnTo>
                    <a:pt x="239358" y="1708289"/>
                  </a:lnTo>
                  <a:lnTo>
                    <a:pt x="263547" y="1563657"/>
                  </a:lnTo>
                  <a:lnTo>
                    <a:pt x="288864" y="1419410"/>
                  </a:lnTo>
                  <a:lnTo>
                    <a:pt x="315307" y="1275553"/>
                  </a:lnTo>
                  <a:lnTo>
                    <a:pt x="342869" y="1132092"/>
                  </a:lnTo>
                  <a:lnTo>
                    <a:pt x="371546" y="989030"/>
                  </a:lnTo>
                  <a:lnTo>
                    <a:pt x="401334" y="846373"/>
                  </a:lnTo>
                  <a:lnTo>
                    <a:pt x="432228" y="704125"/>
                  </a:lnTo>
                  <a:lnTo>
                    <a:pt x="464223" y="562291"/>
                  </a:lnTo>
                  <a:lnTo>
                    <a:pt x="497314" y="420876"/>
                  </a:lnTo>
                  <a:lnTo>
                    <a:pt x="531497" y="279884"/>
                  </a:lnTo>
                  <a:lnTo>
                    <a:pt x="566767" y="139320"/>
                  </a:lnTo>
                  <a:lnTo>
                    <a:pt x="602908" y="0"/>
                  </a:lnTo>
                </a:path>
                <a:path w="877570" h="10287000">
                  <a:moveTo>
                    <a:pt x="877382" y="10286978"/>
                  </a:moveTo>
                  <a:lnTo>
                    <a:pt x="843696" y="10181627"/>
                  </a:lnTo>
                  <a:lnTo>
                    <a:pt x="800949" y="10044192"/>
                  </a:lnTo>
                  <a:lnTo>
                    <a:pt x="759256" y="9906295"/>
                  </a:lnTo>
                  <a:lnTo>
                    <a:pt x="718622" y="9767942"/>
                  </a:lnTo>
                  <a:lnTo>
                    <a:pt x="679051" y="9629137"/>
                  </a:lnTo>
                  <a:lnTo>
                    <a:pt x="640549" y="9489885"/>
                  </a:lnTo>
                  <a:lnTo>
                    <a:pt x="603119" y="9350192"/>
                  </a:lnTo>
                  <a:lnTo>
                    <a:pt x="566767" y="9210060"/>
                  </a:lnTo>
                  <a:lnTo>
                    <a:pt x="531497" y="9069496"/>
                  </a:lnTo>
                  <a:lnTo>
                    <a:pt x="497314" y="8928504"/>
                  </a:lnTo>
                  <a:lnTo>
                    <a:pt x="464223" y="8787089"/>
                  </a:lnTo>
                  <a:lnTo>
                    <a:pt x="432228" y="8645255"/>
                  </a:lnTo>
                  <a:lnTo>
                    <a:pt x="401334" y="8503007"/>
                  </a:lnTo>
                  <a:lnTo>
                    <a:pt x="371546" y="8360350"/>
                  </a:lnTo>
                  <a:lnTo>
                    <a:pt x="342869" y="8217288"/>
                  </a:lnTo>
                  <a:lnTo>
                    <a:pt x="315307" y="8073827"/>
                  </a:lnTo>
                  <a:lnTo>
                    <a:pt x="288864" y="7929970"/>
                  </a:lnTo>
                  <a:lnTo>
                    <a:pt x="263547" y="7785723"/>
                  </a:lnTo>
                  <a:lnTo>
                    <a:pt x="239358" y="7641090"/>
                  </a:lnTo>
                  <a:lnTo>
                    <a:pt x="216304" y="7496077"/>
                  </a:lnTo>
                  <a:lnTo>
                    <a:pt x="194388" y="7350687"/>
                  </a:lnTo>
                  <a:lnTo>
                    <a:pt x="173616" y="7204925"/>
                  </a:lnTo>
                  <a:lnTo>
                    <a:pt x="153992" y="7058797"/>
                  </a:lnTo>
                  <a:lnTo>
                    <a:pt x="135521" y="6912306"/>
                  </a:lnTo>
                  <a:lnTo>
                    <a:pt x="118208" y="6765458"/>
                  </a:lnTo>
                  <a:lnTo>
                    <a:pt x="102057" y="6618258"/>
                  </a:lnTo>
                  <a:lnTo>
                    <a:pt x="87072" y="6470709"/>
                  </a:lnTo>
                  <a:lnTo>
                    <a:pt x="73260" y="6322817"/>
                  </a:lnTo>
                  <a:lnTo>
                    <a:pt x="60624" y="6174586"/>
                  </a:lnTo>
                  <a:lnTo>
                    <a:pt x="49169" y="6026021"/>
                  </a:lnTo>
                  <a:lnTo>
                    <a:pt x="38899" y="5877128"/>
                  </a:lnTo>
                  <a:lnTo>
                    <a:pt x="29821" y="5727909"/>
                  </a:lnTo>
                  <a:lnTo>
                    <a:pt x="21937" y="5578371"/>
                  </a:lnTo>
                  <a:lnTo>
                    <a:pt x="15254" y="5428518"/>
                  </a:lnTo>
                  <a:lnTo>
                    <a:pt x="9775" y="5278354"/>
                  </a:lnTo>
                  <a:lnTo>
                    <a:pt x="5505" y="5127885"/>
                  </a:lnTo>
                  <a:lnTo>
                    <a:pt x="2450" y="4977115"/>
                  </a:lnTo>
                  <a:lnTo>
                    <a:pt x="613" y="4826048"/>
                  </a:lnTo>
                  <a:lnTo>
                    <a:pt x="0" y="467469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84537" y="2897432"/>
            <a:ext cx="671830" cy="1756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100" dirty="0">
                <a:latin typeface="Lato"/>
                <a:cs typeface="Lato"/>
              </a:rPr>
              <a:t>*Bert-</a:t>
            </a:r>
            <a:r>
              <a:rPr sz="1100" spc="-10" dirty="0">
                <a:latin typeface="Lato"/>
                <a:cs typeface="Lato"/>
              </a:rPr>
              <a:t>base</a:t>
            </a:r>
            <a:endParaRPr sz="1100" dirty="0">
              <a:latin typeface="Lato"/>
              <a:cs typeface="La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18" dirty="0"/>
              <a:t>The</a:t>
            </a:r>
            <a:r>
              <a:rPr spc="-170" dirty="0"/>
              <a:t> </a:t>
            </a:r>
            <a:r>
              <a:rPr spc="-15" dirty="0"/>
              <a:t>significance</a:t>
            </a:r>
            <a:r>
              <a:rPr spc="-168" dirty="0"/>
              <a:t> </a:t>
            </a:r>
            <a:r>
              <a:rPr spc="-40" dirty="0"/>
              <a:t>of</a:t>
            </a:r>
            <a:r>
              <a:rPr spc="-170" dirty="0"/>
              <a:t> </a:t>
            </a:r>
            <a:r>
              <a:rPr dirty="0"/>
              <a:t>scale:</a:t>
            </a:r>
            <a:r>
              <a:rPr spc="-168" dirty="0"/>
              <a:t> </a:t>
            </a:r>
            <a:r>
              <a:rPr dirty="0"/>
              <a:t>language</a:t>
            </a:r>
            <a:r>
              <a:rPr spc="-170" dirty="0"/>
              <a:t> </a:t>
            </a:r>
            <a:r>
              <a:rPr spc="-5" dirty="0"/>
              <a:t>understanding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5610" y="3718769"/>
            <a:ext cx="659448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7158" marR="2540" indent="-111125">
              <a:spcBef>
                <a:spcPts val="50"/>
              </a:spcBef>
            </a:pPr>
            <a:r>
              <a:rPr spc="-18" dirty="0">
                <a:latin typeface="Lato"/>
                <a:cs typeface="Lato"/>
              </a:rPr>
              <a:t>BLOOM </a:t>
            </a:r>
            <a:r>
              <a:rPr spc="-10" dirty="0">
                <a:latin typeface="Lato"/>
                <a:cs typeface="Lato"/>
              </a:rPr>
              <a:t>176B</a:t>
            </a:r>
            <a:endParaRPr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22694" y="3908554"/>
            <a:ext cx="456883" cy="82233"/>
            <a:chOff x="5445388" y="7817108"/>
            <a:chExt cx="913765" cy="164465"/>
          </a:xfrm>
        </p:grpSpPr>
        <p:sp>
          <p:nvSpPr>
            <p:cNvPr id="13" name="object 13"/>
            <p:cNvSpPr/>
            <p:nvPr/>
          </p:nvSpPr>
          <p:spPr>
            <a:xfrm>
              <a:off x="5445388" y="7899083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1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7537" y="7817108"/>
              <a:ext cx="210999" cy="163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370" y="1998468"/>
            <a:ext cx="5257483" cy="1127232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 marR="2540" indent="876618">
              <a:spcBef>
                <a:spcPts val="50"/>
              </a:spcBef>
            </a:pPr>
            <a:r>
              <a:rPr sz="3600" spc="-55" dirty="0"/>
              <a:t>How</a:t>
            </a:r>
            <a:r>
              <a:rPr sz="3600" spc="-193" dirty="0"/>
              <a:t> </a:t>
            </a:r>
            <a:r>
              <a:rPr sz="3600" spc="-25" dirty="0"/>
              <a:t>LLMs</a:t>
            </a:r>
            <a:r>
              <a:rPr sz="3600" spc="-193" dirty="0"/>
              <a:t> </a:t>
            </a:r>
            <a:r>
              <a:rPr sz="3600" dirty="0"/>
              <a:t>work</a:t>
            </a:r>
            <a:r>
              <a:rPr sz="3600" spc="-193" dirty="0"/>
              <a:t> </a:t>
            </a:r>
            <a:r>
              <a:rPr sz="3600" spc="-25" dirty="0"/>
              <a:t>- </a:t>
            </a:r>
            <a:r>
              <a:rPr sz="3600" spc="-275" dirty="0"/>
              <a:t>T</a:t>
            </a:r>
            <a:r>
              <a:rPr sz="3600" spc="-45" dirty="0"/>
              <a:t>r</a:t>
            </a:r>
            <a:r>
              <a:rPr sz="3600" spc="20" dirty="0"/>
              <a:t>ansformers</a:t>
            </a:r>
            <a:r>
              <a:rPr sz="3600" spc="-183" dirty="0"/>
              <a:t> </a:t>
            </a:r>
            <a:r>
              <a:rPr sz="3600" spc="-5" dirty="0"/>
              <a:t>architecture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35999" y="1535903"/>
            <a:ext cx="2072005" cy="2071688"/>
            <a:chOff x="7071998" y="3071806"/>
            <a:chExt cx="4144010" cy="4143375"/>
          </a:xfrm>
        </p:grpSpPr>
        <p:sp>
          <p:nvSpPr>
            <p:cNvPr id="4" name="object 4"/>
            <p:cNvSpPr/>
            <p:nvPr/>
          </p:nvSpPr>
          <p:spPr>
            <a:xfrm>
              <a:off x="7086286" y="3086093"/>
              <a:ext cx="4115435" cy="4114800"/>
            </a:xfrm>
            <a:custGeom>
              <a:avLst/>
              <a:gdLst/>
              <a:ahLst/>
              <a:cxnLst/>
              <a:rect l="l" t="t" r="r" b="b"/>
              <a:pathLst>
                <a:path w="4115434" h="4114800">
                  <a:moveTo>
                    <a:pt x="2057695" y="4114791"/>
                  </a:moveTo>
                  <a:lnTo>
                    <a:pt x="0" y="2057395"/>
                  </a:lnTo>
                  <a:lnTo>
                    <a:pt x="2057695" y="0"/>
                  </a:lnTo>
                  <a:lnTo>
                    <a:pt x="4115391" y="2057395"/>
                  </a:lnTo>
                  <a:lnTo>
                    <a:pt x="2057695" y="4114791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7086286" y="3086093"/>
              <a:ext cx="4115435" cy="4114800"/>
            </a:xfrm>
            <a:custGeom>
              <a:avLst/>
              <a:gdLst/>
              <a:ahLst/>
              <a:cxnLst/>
              <a:rect l="l" t="t" r="r" b="b"/>
              <a:pathLst>
                <a:path w="4115434" h="4114800">
                  <a:moveTo>
                    <a:pt x="0" y="2057395"/>
                  </a:moveTo>
                  <a:lnTo>
                    <a:pt x="2057695" y="0"/>
                  </a:lnTo>
                  <a:lnTo>
                    <a:pt x="4115391" y="2057395"/>
                  </a:lnTo>
                  <a:lnTo>
                    <a:pt x="2057695" y="4114791"/>
                  </a:lnTo>
                  <a:lnTo>
                    <a:pt x="0" y="2057395"/>
                  </a:lnTo>
                  <a:close/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73065" y="2451127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252" y="2166957"/>
            <a:ext cx="34639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25" dirty="0">
                <a:solidFill>
                  <a:srgbClr val="FF9C3B"/>
                </a:solidFill>
                <a:latin typeface="Lato"/>
                <a:cs typeface="Lato"/>
              </a:rPr>
              <a:t>milk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is</a:t>
            </a:r>
            <a:r>
              <a:rPr sz="2800" spc="-16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5" dirty="0">
                <a:solidFill>
                  <a:srgbClr val="FF9C3B"/>
                </a:solidFill>
                <a:latin typeface="Lato"/>
                <a:cs typeface="Lato"/>
              </a:rPr>
              <a:t>bad,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4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3" dirty="0">
                <a:solidFill>
                  <a:srgbClr val="FF9C3B"/>
                </a:solidFill>
                <a:latin typeface="Lato"/>
                <a:cs typeface="Lato"/>
              </a:rPr>
              <a:t>tea</a:t>
            </a:r>
            <a:endParaRPr sz="2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3968" y="2166957"/>
            <a:ext cx="89979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great.</a:t>
            </a:r>
            <a:endParaRPr sz="28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723" y="1994671"/>
            <a:ext cx="3818573" cy="570990"/>
          </a:xfrm>
          <a:prstGeom prst="rect">
            <a:avLst/>
          </a:prstGeom>
          <a:solidFill>
            <a:srgbClr val="D699FF"/>
          </a:solidFill>
        </p:spPr>
        <p:txBody>
          <a:bodyPr vert="horz" wrap="square" lIns="0" tIns="199708" rIns="0" bIns="0" rtlCol="0">
            <a:spAutoFit/>
          </a:bodyPr>
          <a:lstStyle/>
          <a:p>
            <a:pPr algn="ctr">
              <a:spcBef>
                <a:spcPts val="1573"/>
              </a:spcBef>
            </a:pPr>
            <a:r>
              <a:rPr sz="2400" b="1" spc="-25" dirty="0">
                <a:solidFill>
                  <a:srgbClr val="FFFFFF"/>
                </a:solidFill>
              </a:rPr>
              <a:t>?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736951" y="2027283"/>
            <a:ext cx="1063625" cy="790575"/>
          </a:xfrm>
          <a:custGeom>
            <a:avLst/>
            <a:gdLst/>
            <a:ahLst/>
            <a:cxnLst/>
            <a:rect l="l" t="t" r="r" b="b"/>
            <a:pathLst>
              <a:path w="2127250" h="1581150">
                <a:moveTo>
                  <a:pt x="2126995" y="1580996"/>
                </a:moveTo>
                <a:lnTo>
                  <a:pt x="0" y="1580996"/>
                </a:lnTo>
                <a:lnTo>
                  <a:pt x="0" y="0"/>
                </a:lnTo>
                <a:lnTo>
                  <a:pt x="2126995" y="0"/>
                </a:lnTo>
                <a:lnTo>
                  <a:pt x="2126995" y="1580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7" name="object 7"/>
          <p:cNvSpPr txBox="1"/>
          <p:nvPr/>
        </p:nvSpPr>
        <p:spPr>
          <a:xfrm>
            <a:off x="4768427" y="2156689"/>
            <a:ext cx="1323975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tastes</a:t>
            </a:r>
            <a:r>
              <a:rPr sz="2800" spc="23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25" dirty="0">
                <a:solidFill>
                  <a:srgbClr val="FF9C3B"/>
                </a:solidFill>
                <a:latin typeface="Lato"/>
                <a:cs typeface="Lato"/>
              </a:rPr>
              <a:t>…</a:t>
            </a:r>
            <a:endParaRPr sz="2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21979" y="1908652"/>
            <a:ext cx="1027748" cy="1027748"/>
            <a:chOff x="14843957" y="3817304"/>
            <a:chExt cx="2055495" cy="2055495"/>
          </a:xfrm>
        </p:grpSpPr>
        <p:sp>
          <p:nvSpPr>
            <p:cNvPr id="9" name="object 9"/>
            <p:cNvSpPr/>
            <p:nvPr/>
          </p:nvSpPr>
          <p:spPr>
            <a:xfrm>
              <a:off x="14858244" y="3831592"/>
              <a:ext cx="2026920" cy="2026920"/>
            </a:xfrm>
            <a:custGeom>
              <a:avLst/>
              <a:gdLst/>
              <a:ahLst/>
              <a:cxnLst/>
              <a:rect l="l" t="t" r="r" b="b"/>
              <a:pathLst>
                <a:path w="2026919" h="2026920">
                  <a:moveTo>
                    <a:pt x="1013397" y="2026795"/>
                  </a:moveTo>
                  <a:lnTo>
                    <a:pt x="0" y="1013397"/>
                  </a:lnTo>
                  <a:lnTo>
                    <a:pt x="1013397" y="0"/>
                  </a:lnTo>
                  <a:lnTo>
                    <a:pt x="2026795" y="1013397"/>
                  </a:lnTo>
                  <a:lnTo>
                    <a:pt x="1013397" y="2026795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58244" y="3831592"/>
              <a:ext cx="2026920" cy="2026920"/>
            </a:xfrm>
            <a:custGeom>
              <a:avLst/>
              <a:gdLst/>
              <a:ahLst/>
              <a:cxnLst/>
              <a:rect l="l" t="t" r="r" b="b"/>
              <a:pathLst>
                <a:path w="2026919" h="2026920">
                  <a:moveTo>
                    <a:pt x="0" y="1013397"/>
                  </a:moveTo>
                  <a:lnTo>
                    <a:pt x="1013397" y="0"/>
                  </a:lnTo>
                  <a:lnTo>
                    <a:pt x="2026795" y="1013397"/>
                  </a:lnTo>
                  <a:lnTo>
                    <a:pt x="1013397" y="2026795"/>
                  </a:lnTo>
                  <a:lnTo>
                    <a:pt x="0" y="1013397"/>
                  </a:lnTo>
                  <a:close/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78165" y="2327216"/>
            <a:ext cx="315595" cy="1756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100" b="1" spc="-13" dirty="0"/>
              <a:t>RNN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252" y="2166957"/>
            <a:ext cx="289623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25" dirty="0">
                <a:solidFill>
                  <a:srgbClr val="FF9C3B"/>
                </a:solidFill>
                <a:latin typeface="Lato"/>
                <a:cs typeface="Lato"/>
              </a:rPr>
              <a:t>milk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is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5" dirty="0">
                <a:solidFill>
                  <a:srgbClr val="FF9C3B"/>
                </a:solidFill>
                <a:latin typeface="Lato"/>
                <a:cs typeface="Lato"/>
              </a:rPr>
              <a:t>bad,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endParaRPr sz="2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3968" y="2166957"/>
            <a:ext cx="89979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great.</a:t>
            </a:r>
            <a:endParaRPr sz="28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723" y="1994671"/>
            <a:ext cx="3216910" cy="570990"/>
          </a:xfrm>
          <a:prstGeom prst="rect">
            <a:avLst/>
          </a:prstGeom>
          <a:solidFill>
            <a:srgbClr val="D699FF"/>
          </a:solidFill>
        </p:spPr>
        <p:txBody>
          <a:bodyPr vert="horz" wrap="square" lIns="0" tIns="199708" rIns="0" bIns="0" rtlCol="0">
            <a:spAutoFit/>
          </a:bodyPr>
          <a:lstStyle/>
          <a:p>
            <a:pPr algn="ctr">
              <a:spcBef>
                <a:spcPts val="1573"/>
              </a:spcBef>
            </a:pPr>
            <a:r>
              <a:rPr sz="2400" b="1" spc="-25" dirty="0">
                <a:solidFill>
                  <a:srgbClr val="FFFFFF"/>
                </a:solidFill>
              </a:rPr>
              <a:t>?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736951" y="2027283"/>
            <a:ext cx="1063625" cy="790575"/>
          </a:xfrm>
          <a:custGeom>
            <a:avLst/>
            <a:gdLst/>
            <a:ahLst/>
            <a:cxnLst/>
            <a:rect l="l" t="t" r="r" b="b"/>
            <a:pathLst>
              <a:path w="2127250" h="1581150">
                <a:moveTo>
                  <a:pt x="2126995" y="1580996"/>
                </a:moveTo>
                <a:lnTo>
                  <a:pt x="0" y="1580996"/>
                </a:lnTo>
                <a:lnTo>
                  <a:pt x="0" y="0"/>
                </a:lnTo>
                <a:lnTo>
                  <a:pt x="2126995" y="0"/>
                </a:lnTo>
                <a:lnTo>
                  <a:pt x="2126995" y="1580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7" name="object 7"/>
          <p:cNvSpPr txBox="1"/>
          <p:nvPr/>
        </p:nvSpPr>
        <p:spPr>
          <a:xfrm>
            <a:off x="4200535" y="2156689"/>
            <a:ext cx="189198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tea</a:t>
            </a:r>
            <a:r>
              <a:rPr sz="2800" spc="-13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tastes</a:t>
            </a:r>
            <a:r>
              <a:rPr sz="2800" spc="23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30" dirty="0">
                <a:solidFill>
                  <a:srgbClr val="FF9C3B"/>
                </a:solidFill>
                <a:latin typeface="Lato"/>
                <a:cs typeface="Lato"/>
              </a:rPr>
              <a:t>…</a:t>
            </a:r>
            <a:endParaRPr sz="2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89641" y="1386603"/>
            <a:ext cx="1861502" cy="2071688"/>
            <a:chOff x="14579282" y="2773206"/>
            <a:chExt cx="3723004" cy="4143375"/>
          </a:xfrm>
        </p:grpSpPr>
        <p:sp>
          <p:nvSpPr>
            <p:cNvPr id="9" name="object 9"/>
            <p:cNvSpPr/>
            <p:nvPr/>
          </p:nvSpPr>
          <p:spPr>
            <a:xfrm>
              <a:off x="14593570" y="2787494"/>
              <a:ext cx="3694429" cy="4114800"/>
            </a:xfrm>
            <a:custGeom>
              <a:avLst/>
              <a:gdLst/>
              <a:ahLst/>
              <a:cxnLst/>
              <a:rect l="l" t="t" r="r" b="b"/>
              <a:pathLst>
                <a:path w="3694430" h="4114800">
                  <a:moveTo>
                    <a:pt x="2057695" y="4114791"/>
                  </a:moveTo>
                  <a:lnTo>
                    <a:pt x="0" y="2057395"/>
                  </a:lnTo>
                  <a:lnTo>
                    <a:pt x="2057695" y="0"/>
                  </a:lnTo>
                  <a:lnTo>
                    <a:pt x="3694392" y="1636458"/>
                  </a:lnTo>
                  <a:lnTo>
                    <a:pt x="3694392" y="2478333"/>
                  </a:lnTo>
                  <a:lnTo>
                    <a:pt x="2057695" y="4114791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93569" y="2787494"/>
              <a:ext cx="3694429" cy="4114800"/>
            </a:xfrm>
            <a:custGeom>
              <a:avLst/>
              <a:gdLst/>
              <a:ahLst/>
              <a:cxnLst/>
              <a:rect l="l" t="t" r="r" b="b"/>
              <a:pathLst>
                <a:path w="3694430" h="4114800">
                  <a:moveTo>
                    <a:pt x="0" y="2057395"/>
                  </a:moveTo>
                  <a:lnTo>
                    <a:pt x="2057695" y="0"/>
                  </a:lnTo>
                  <a:lnTo>
                    <a:pt x="3694392" y="1636458"/>
                  </a:lnTo>
                </a:path>
                <a:path w="3694430" h="4114800">
                  <a:moveTo>
                    <a:pt x="3694392" y="2478333"/>
                  </a:moveTo>
                  <a:lnTo>
                    <a:pt x="2057695" y="4114791"/>
                  </a:lnTo>
                  <a:lnTo>
                    <a:pt x="0" y="2057395"/>
                  </a:lnTo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26698" y="2301828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252" y="2166957"/>
            <a:ext cx="228346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25" dirty="0">
                <a:solidFill>
                  <a:srgbClr val="FF9C3B"/>
                </a:solidFill>
                <a:latin typeface="Lato"/>
                <a:cs typeface="Lato"/>
              </a:rPr>
              <a:t>milk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is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3" dirty="0">
                <a:solidFill>
                  <a:srgbClr val="FF9C3B"/>
                </a:solidFill>
                <a:latin typeface="Lato"/>
                <a:cs typeface="Lato"/>
              </a:rPr>
              <a:t>bad</a:t>
            </a:r>
            <a:endParaRPr sz="2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3968" y="2166957"/>
            <a:ext cx="89979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great.</a:t>
            </a:r>
            <a:endParaRPr sz="28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723" y="1994671"/>
            <a:ext cx="2589530" cy="570990"/>
          </a:xfrm>
          <a:prstGeom prst="rect">
            <a:avLst/>
          </a:prstGeom>
          <a:solidFill>
            <a:srgbClr val="D699FF"/>
          </a:solidFill>
        </p:spPr>
        <p:txBody>
          <a:bodyPr vert="horz" wrap="square" lIns="0" tIns="199708" rIns="0" bIns="0" rtlCol="0">
            <a:spAutoFit/>
          </a:bodyPr>
          <a:lstStyle/>
          <a:p>
            <a:pPr algn="ctr">
              <a:spcBef>
                <a:spcPts val="1573"/>
              </a:spcBef>
            </a:pPr>
            <a:r>
              <a:rPr sz="2400" b="1" spc="-25" dirty="0">
                <a:solidFill>
                  <a:srgbClr val="FFFFFF"/>
                </a:solidFill>
              </a:rPr>
              <a:t>?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736951" y="2027283"/>
            <a:ext cx="1063625" cy="790575"/>
          </a:xfrm>
          <a:custGeom>
            <a:avLst/>
            <a:gdLst/>
            <a:ahLst/>
            <a:cxnLst/>
            <a:rect l="l" t="t" r="r" b="b"/>
            <a:pathLst>
              <a:path w="2127250" h="1581150">
                <a:moveTo>
                  <a:pt x="2126995" y="1580996"/>
                </a:moveTo>
                <a:lnTo>
                  <a:pt x="0" y="1580996"/>
                </a:lnTo>
                <a:lnTo>
                  <a:pt x="0" y="0"/>
                </a:lnTo>
                <a:lnTo>
                  <a:pt x="2126995" y="0"/>
                </a:lnTo>
                <a:lnTo>
                  <a:pt x="2126995" y="1580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7" name="object 7"/>
          <p:cNvSpPr txBox="1"/>
          <p:nvPr/>
        </p:nvSpPr>
        <p:spPr>
          <a:xfrm>
            <a:off x="3519206" y="2156689"/>
            <a:ext cx="2573338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spc="-45" dirty="0">
                <a:solidFill>
                  <a:srgbClr val="FF9C3B"/>
                </a:solidFill>
                <a:latin typeface="Lato"/>
                <a:cs typeface="Lato"/>
              </a:rPr>
              <a:t>,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4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tea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tastes</a:t>
            </a:r>
            <a:r>
              <a:rPr sz="2800" spc="20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25" dirty="0">
                <a:solidFill>
                  <a:srgbClr val="FF9C3B"/>
                </a:solidFill>
                <a:latin typeface="Lato"/>
                <a:cs typeface="Lato"/>
              </a:rPr>
              <a:t>…</a:t>
            </a:r>
            <a:endParaRPr sz="2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19317" y="378330"/>
            <a:ext cx="2332038" cy="4023360"/>
            <a:chOff x="13638634" y="756660"/>
            <a:chExt cx="4664075" cy="8046720"/>
          </a:xfrm>
        </p:grpSpPr>
        <p:sp>
          <p:nvSpPr>
            <p:cNvPr id="9" name="object 9"/>
            <p:cNvSpPr/>
            <p:nvPr/>
          </p:nvSpPr>
          <p:spPr>
            <a:xfrm>
              <a:off x="13652922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4009791" y="8017783"/>
                  </a:moveTo>
                  <a:lnTo>
                    <a:pt x="0" y="4008891"/>
                  </a:lnTo>
                  <a:lnTo>
                    <a:pt x="4009791" y="0"/>
                  </a:lnTo>
                  <a:lnTo>
                    <a:pt x="4635040" y="625108"/>
                  </a:lnTo>
                  <a:lnTo>
                    <a:pt x="4635040" y="7392675"/>
                  </a:lnTo>
                  <a:lnTo>
                    <a:pt x="4009791" y="8017783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52921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0" y="4008891"/>
                  </a:moveTo>
                  <a:lnTo>
                    <a:pt x="4009791" y="0"/>
                  </a:lnTo>
                  <a:lnTo>
                    <a:pt x="4635040" y="625108"/>
                  </a:lnTo>
                </a:path>
                <a:path w="4635500" h="8018145">
                  <a:moveTo>
                    <a:pt x="4635040" y="7392675"/>
                  </a:moveTo>
                  <a:lnTo>
                    <a:pt x="4009791" y="8017783"/>
                  </a:lnTo>
                  <a:lnTo>
                    <a:pt x="0" y="4008891"/>
                  </a:lnTo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32436" y="2269305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252" y="2166957"/>
            <a:ext cx="228346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25" dirty="0">
                <a:solidFill>
                  <a:srgbClr val="FF9C3B"/>
                </a:solidFill>
                <a:latin typeface="Lato"/>
                <a:cs typeface="Lato"/>
              </a:rPr>
              <a:t>milk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is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3" dirty="0">
                <a:solidFill>
                  <a:srgbClr val="FF9C3B"/>
                </a:solidFill>
                <a:latin typeface="Lato"/>
                <a:cs typeface="Lato"/>
              </a:rPr>
              <a:t>bad</a:t>
            </a:r>
            <a:endParaRPr sz="2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06" y="2155984"/>
            <a:ext cx="3169920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spc="-45" dirty="0">
                <a:solidFill>
                  <a:srgbClr val="FF9C3B"/>
                </a:solidFill>
                <a:latin typeface="Lato"/>
                <a:cs typeface="Lato"/>
              </a:rPr>
              <a:t>,</a:t>
            </a:r>
            <a:r>
              <a:rPr sz="2800" spc="-150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4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r>
              <a:rPr sz="2800" spc="-14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tea</a:t>
            </a:r>
            <a:r>
              <a:rPr sz="2800" spc="-14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tastes</a:t>
            </a:r>
            <a:r>
              <a:rPr sz="2800" spc="-15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FF00FF"/>
                </a:solidFill>
                <a:latin typeface="Lato"/>
                <a:cs typeface="Lato"/>
              </a:rPr>
              <a:t>great</a:t>
            </a: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.</a:t>
            </a:r>
            <a:endParaRPr sz="28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723" y="1994671"/>
            <a:ext cx="2589530" cy="570990"/>
          </a:xfrm>
          <a:prstGeom prst="rect">
            <a:avLst/>
          </a:prstGeom>
          <a:solidFill>
            <a:srgbClr val="D699FF"/>
          </a:solidFill>
        </p:spPr>
        <p:txBody>
          <a:bodyPr vert="horz" wrap="square" lIns="0" tIns="199708" rIns="0" bIns="0" rtlCol="0">
            <a:spAutoFit/>
          </a:bodyPr>
          <a:lstStyle/>
          <a:p>
            <a:pPr algn="ctr">
              <a:spcBef>
                <a:spcPts val="1573"/>
              </a:spcBef>
            </a:pPr>
            <a:r>
              <a:rPr sz="2400" b="1" spc="-25" dirty="0">
                <a:solidFill>
                  <a:srgbClr val="FFFFFF"/>
                </a:solidFill>
              </a:rPr>
              <a:t>?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6819317" y="378330"/>
            <a:ext cx="2332038" cy="4023360"/>
            <a:chOff x="13638634" y="756660"/>
            <a:chExt cx="4664075" cy="8046720"/>
          </a:xfrm>
        </p:grpSpPr>
        <p:sp>
          <p:nvSpPr>
            <p:cNvPr id="7" name="object 7"/>
            <p:cNvSpPr/>
            <p:nvPr/>
          </p:nvSpPr>
          <p:spPr>
            <a:xfrm>
              <a:off x="13652922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4009791" y="8017783"/>
                  </a:moveTo>
                  <a:lnTo>
                    <a:pt x="0" y="4008891"/>
                  </a:lnTo>
                  <a:lnTo>
                    <a:pt x="4009791" y="0"/>
                  </a:lnTo>
                  <a:lnTo>
                    <a:pt x="4635040" y="625108"/>
                  </a:lnTo>
                  <a:lnTo>
                    <a:pt x="4635040" y="7392675"/>
                  </a:lnTo>
                  <a:lnTo>
                    <a:pt x="4009791" y="8017783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13652921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0" y="4008891"/>
                  </a:moveTo>
                  <a:lnTo>
                    <a:pt x="4009791" y="0"/>
                  </a:lnTo>
                  <a:lnTo>
                    <a:pt x="4635040" y="625108"/>
                  </a:lnTo>
                </a:path>
                <a:path w="4635500" h="8018145">
                  <a:moveTo>
                    <a:pt x="4635040" y="7392675"/>
                  </a:moveTo>
                  <a:lnTo>
                    <a:pt x="4009791" y="8017783"/>
                  </a:lnTo>
                  <a:lnTo>
                    <a:pt x="0" y="4008891"/>
                  </a:lnTo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32436" y="2269305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719375" y="842675"/>
            <a:ext cx="4156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1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LLMs</a:t>
            </a:r>
            <a:r>
              <a:rPr lang="pt-PT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PT" sz="1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Chatbots</a:t>
            </a:r>
            <a:r>
              <a:rPr lang="pt-PT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PT" sz="1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pt-PT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pt-PT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lang="pt-PT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pt-PT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lang="pt-PT"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PT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</a:t>
            </a:r>
            <a:r>
              <a:rPr lang="pt-PT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</a:t>
            </a:r>
            <a:r>
              <a:rPr lang="pt-PT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W1 + </a:t>
            </a:r>
            <a:r>
              <a:rPr lang="pt-PT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Somethign</a:t>
            </a:r>
            <a:r>
              <a:rPr lang="pt-PT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pt-PT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r>
              <a:rPr lang="pt-PT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pt-PT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pt-PT"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pt-PT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pt-PT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lang="pt-PT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PT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S4-S62 </a:t>
            </a:r>
            <a:r>
              <a:rPr lang="pt-PT" sz="1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</a:t>
            </a:r>
            <a:r>
              <a:rPr lang="pt-PT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W1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Exercise</a:t>
            </a:r>
            <a:r>
              <a:rPr lang="pt-PT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pt-P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5902" y="2155984"/>
            <a:ext cx="54530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5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25" dirty="0">
                <a:solidFill>
                  <a:srgbClr val="FF9C3B"/>
                </a:solidFill>
                <a:latin typeface="Lato"/>
                <a:cs typeface="Lato"/>
              </a:rPr>
              <a:t>milk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is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5" dirty="0">
                <a:solidFill>
                  <a:srgbClr val="FF9C3B"/>
                </a:solidFill>
                <a:latin typeface="Lato"/>
                <a:cs typeface="Lato"/>
              </a:rPr>
              <a:t>bad,</a:t>
            </a:r>
            <a:r>
              <a:rPr sz="2800" spc="-15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4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tea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tastes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FF00FF"/>
                </a:solidFill>
                <a:latin typeface="Lato"/>
                <a:cs typeface="Lato"/>
              </a:rPr>
              <a:t>great</a:t>
            </a: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.</a:t>
            </a:r>
            <a:endParaRPr sz="28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2768" y="2233327"/>
            <a:ext cx="3355975" cy="1157923"/>
            <a:chOff x="6685536" y="4466653"/>
            <a:chExt cx="6711950" cy="2315845"/>
          </a:xfrm>
        </p:grpSpPr>
        <p:sp>
          <p:nvSpPr>
            <p:cNvPr id="5" name="object 5"/>
            <p:cNvSpPr/>
            <p:nvPr/>
          </p:nvSpPr>
          <p:spPr>
            <a:xfrm>
              <a:off x="6764661" y="5483913"/>
              <a:ext cx="4883785" cy="1279525"/>
            </a:xfrm>
            <a:custGeom>
              <a:avLst/>
              <a:gdLst/>
              <a:ahLst/>
              <a:cxnLst/>
              <a:rect l="l" t="t" r="r" b="b"/>
              <a:pathLst>
                <a:path w="4883784" h="1279525">
                  <a:moveTo>
                    <a:pt x="4883565" y="1279422"/>
                  </a:moveTo>
                  <a:lnTo>
                    <a:pt x="4828950" y="1279301"/>
                  </a:lnTo>
                  <a:lnTo>
                    <a:pt x="4774342" y="1278938"/>
                  </a:lnTo>
                  <a:lnTo>
                    <a:pt x="4719745" y="1278337"/>
                  </a:lnTo>
                  <a:lnTo>
                    <a:pt x="4665166" y="1277498"/>
                  </a:lnTo>
                  <a:lnTo>
                    <a:pt x="4610611" y="1276423"/>
                  </a:lnTo>
                  <a:lnTo>
                    <a:pt x="4556085" y="1275114"/>
                  </a:lnTo>
                  <a:lnTo>
                    <a:pt x="4501595" y="1273573"/>
                  </a:lnTo>
                  <a:lnTo>
                    <a:pt x="4447146" y="1271801"/>
                  </a:lnTo>
                  <a:lnTo>
                    <a:pt x="4392744" y="1269801"/>
                  </a:lnTo>
                  <a:lnTo>
                    <a:pt x="4338396" y="1267574"/>
                  </a:lnTo>
                  <a:lnTo>
                    <a:pt x="4284106" y="1265122"/>
                  </a:lnTo>
                  <a:lnTo>
                    <a:pt x="4229881" y="1262447"/>
                  </a:lnTo>
                  <a:lnTo>
                    <a:pt x="4175728" y="1259550"/>
                  </a:lnTo>
                  <a:lnTo>
                    <a:pt x="4121651" y="1256434"/>
                  </a:lnTo>
                  <a:lnTo>
                    <a:pt x="4067656" y="1253100"/>
                  </a:lnTo>
                  <a:lnTo>
                    <a:pt x="4013751" y="1249549"/>
                  </a:lnTo>
                  <a:lnTo>
                    <a:pt x="3959940" y="1245784"/>
                  </a:lnTo>
                  <a:lnTo>
                    <a:pt x="3906229" y="1241807"/>
                  </a:lnTo>
                  <a:lnTo>
                    <a:pt x="3852624" y="1237619"/>
                  </a:lnTo>
                  <a:lnTo>
                    <a:pt x="3799132" y="1233222"/>
                  </a:lnTo>
                  <a:lnTo>
                    <a:pt x="3745758" y="1228618"/>
                  </a:lnTo>
                  <a:lnTo>
                    <a:pt x="3692507" y="1223808"/>
                  </a:lnTo>
                  <a:lnTo>
                    <a:pt x="3639387" y="1218795"/>
                  </a:lnTo>
                  <a:lnTo>
                    <a:pt x="3586403" y="1213580"/>
                  </a:lnTo>
                  <a:lnTo>
                    <a:pt x="3533560" y="1208165"/>
                  </a:lnTo>
                  <a:lnTo>
                    <a:pt x="3480865" y="1202552"/>
                  </a:lnTo>
                  <a:lnTo>
                    <a:pt x="3428323" y="1196742"/>
                  </a:lnTo>
                  <a:lnTo>
                    <a:pt x="3375941" y="1190737"/>
                  </a:lnTo>
                  <a:lnTo>
                    <a:pt x="3323725" y="1184540"/>
                  </a:lnTo>
                  <a:lnTo>
                    <a:pt x="3271679" y="1178152"/>
                  </a:lnTo>
                  <a:lnTo>
                    <a:pt x="3219811" y="1171574"/>
                  </a:lnTo>
                  <a:lnTo>
                    <a:pt x="3168125" y="1164808"/>
                  </a:lnTo>
                  <a:lnTo>
                    <a:pt x="3116629" y="1157857"/>
                  </a:lnTo>
                  <a:lnTo>
                    <a:pt x="3065328" y="1150722"/>
                  </a:lnTo>
                  <a:lnTo>
                    <a:pt x="3014227" y="1143405"/>
                  </a:lnTo>
                  <a:lnTo>
                    <a:pt x="2963333" y="1135907"/>
                  </a:lnTo>
                  <a:lnTo>
                    <a:pt x="2912652" y="1128231"/>
                  </a:lnTo>
                  <a:lnTo>
                    <a:pt x="2862189" y="1120378"/>
                  </a:lnTo>
                  <a:lnTo>
                    <a:pt x="2811950" y="1112350"/>
                  </a:lnTo>
                  <a:lnTo>
                    <a:pt x="2761942" y="1104149"/>
                  </a:lnTo>
                  <a:lnTo>
                    <a:pt x="2712170" y="1095776"/>
                  </a:lnTo>
                  <a:lnTo>
                    <a:pt x="2662641" y="1087233"/>
                  </a:lnTo>
                  <a:lnTo>
                    <a:pt x="2613359" y="1078523"/>
                  </a:lnTo>
                  <a:lnTo>
                    <a:pt x="2564331" y="1069646"/>
                  </a:lnTo>
                  <a:lnTo>
                    <a:pt x="2515563" y="1060606"/>
                  </a:lnTo>
                  <a:lnTo>
                    <a:pt x="2467061" y="1051402"/>
                  </a:lnTo>
                  <a:lnTo>
                    <a:pt x="2418830" y="1042038"/>
                  </a:lnTo>
                  <a:lnTo>
                    <a:pt x="2370877" y="1032515"/>
                  </a:lnTo>
                  <a:lnTo>
                    <a:pt x="2323207" y="1022835"/>
                  </a:lnTo>
                  <a:lnTo>
                    <a:pt x="2275827" y="1012999"/>
                  </a:lnTo>
                  <a:lnTo>
                    <a:pt x="2228742" y="1003010"/>
                  </a:lnTo>
                  <a:lnTo>
                    <a:pt x="2181958" y="992869"/>
                  </a:lnTo>
                  <a:lnTo>
                    <a:pt x="2135482" y="982578"/>
                  </a:lnTo>
                  <a:lnTo>
                    <a:pt x="2089318" y="972139"/>
                  </a:lnTo>
                  <a:lnTo>
                    <a:pt x="2043473" y="961553"/>
                  </a:lnTo>
                  <a:lnTo>
                    <a:pt x="1997953" y="950822"/>
                  </a:lnTo>
                  <a:lnTo>
                    <a:pt x="1952764" y="939949"/>
                  </a:lnTo>
                  <a:lnTo>
                    <a:pt x="1907911" y="928935"/>
                  </a:lnTo>
                  <a:lnTo>
                    <a:pt x="1863401" y="917781"/>
                  </a:lnTo>
                  <a:lnTo>
                    <a:pt x="1819239" y="906490"/>
                  </a:lnTo>
                  <a:lnTo>
                    <a:pt x="1775432" y="895063"/>
                  </a:lnTo>
                  <a:lnTo>
                    <a:pt x="1731984" y="883502"/>
                  </a:lnTo>
                  <a:lnTo>
                    <a:pt x="1688903" y="871809"/>
                  </a:lnTo>
                  <a:lnTo>
                    <a:pt x="1646194" y="859985"/>
                  </a:lnTo>
                  <a:lnTo>
                    <a:pt x="1603863" y="848033"/>
                  </a:lnTo>
                  <a:lnTo>
                    <a:pt x="1561916" y="835954"/>
                  </a:lnTo>
                  <a:lnTo>
                    <a:pt x="1520358" y="823750"/>
                  </a:lnTo>
                  <a:lnTo>
                    <a:pt x="1479197" y="811423"/>
                  </a:lnTo>
                  <a:lnTo>
                    <a:pt x="1421574" y="793752"/>
                  </a:lnTo>
                  <a:lnTo>
                    <a:pt x="1364775" y="775842"/>
                  </a:lnTo>
                  <a:lnTo>
                    <a:pt x="1308815" y="757699"/>
                  </a:lnTo>
                  <a:lnTo>
                    <a:pt x="1253711" y="739327"/>
                  </a:lnTo>
                  <a:lnTo>
                    <a:pt x="1199481" y="720732"/>
                  </a:lnTo>
                  <a:lnTo>
                    <a:pt x="1146141" y="701918"/>
                  </a:lnTo>
                  <a:lnTo>
                    <a:pt x="1093707" y="682892"/>
                  </a:lnTo>
                  <a:lnTo>
                    <a:pt x="1042196" y="663656"/>
                  </a:lnTo>
                  <a:lnTo>
                    <a:pt x="991626" y="644218"/>
                  </a:lnTo>
                  <a:lnTo>
                    <a:pt x="942014" y="624582"/>
                  </a:lnTo>
                  <a:lnTo>
                    <a:pt x="893374" y="604753"/>
                  </a:lnTo>
                  <a:lnTo>
                    <a:pt x="845726" y="584736"/>
                  </a:lnTo>
                  <a:lnTo>
                    <a:pt x="799085" y="564536"/>
                  </a:lnTo>
                  <a:lnTo>
                    <a:pt x="753468" y="544158"/>
                  </a:lnTo>
                  <a:lnTo>
                    <a:pt x="708892" y="523608"/>
                  </a:lnTo>
                  <a:lnTo>
                    <a:pt x="665374" y="502890"/>
                  </a:lnTo>
                  <a:lnTo>
                    <a:pt x="622931" y="482010"/>
                  </a:lnTo>
                  <a:lnTo>
                    <a:pt x="581578" y="460972"/>
                  </a:lnTo>
                  <a:lnTo>
                    <a:pt x="541334" y="439782"/>
                  </a:lnTo>
                  <a:lnTo>
                    <a:pt x="502215" y="418444"/>
                  </a:lnTo>
                  <a:lnTo>
                    <a:pt x="464238" y="396965"/>
                  </a:lnTo>
                  <a:lnTo>
                    <a:pt x="427419" y="375348"/>
                  </a:lnTo>
                  <a:lnTo>
                    <a:pt x="391775" y="353600"/>
                  </a:lnTo>
                  <a:lnTo>
                    <a:pt x="357324" y="331724"/>
                  </a:lnTo>
                  <a:lnTo>
                    <a:pt x="307918" y="298683"/>
                  </a:lnTo>
                  <a:lnTo>
                    <a:pt x="261288" y="265386"/>
                  </a:lnTo>
                  <a:lnTo>
                    <a:pt x="217491" y="231848"/>
                  </a:lnTo>
                  <a:lnTo>
                    <a:pt x="176584" y="198087"/>
                  </a:lnTo>
                  <a:lnTo>
                    <a:pt x="138624" y="164119"/>
                  </a:lnTo>
                  <a:lnTo>
                    <a:pt x="103668" y="129963"/>
                  </a:lnTo>
                  <a:lnTo>
                    <a:pt x="71775" y="95634"/>
                  </a:lnTo>
                  <a:lnTo>
                    <a:pt x="42999" y="61149"/>
                  </a:lnTo>
                  <a:lnTo>
                    <a:pt x="17399" y="26549"/>
                  </a:lnTo>
                  <a:lnTo>
                    <a:pt x="5799" y="9199"/>
                  </a:lnTo>
                  <a:lnTo>
                    <a:pt x="3924" y="6299"/>
                  </a:lnTo>
                  <a:lnTo>
                    <a:pt x="2099" y="3399"/>
                  </a:lnTo>
                  <a:lnTo>
                    <a:pt x="299" y="4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5536" y="5299839"/>
              <a:ext cx="158249" cy="2219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12727" y="4480940"/>
              <a:ext cx="1970405" cy="784860"/>
            </a:xfrm>
            <a:custGeom>
              <a:avLst/>
              <a:gdLst/>
              <a:ahLst/>
              <a:cxnLst/>
              <a:rect l="l" t="t" r="r" b="b"/>
              <a:pathLst>
                <a:path w="1970405" h="784860">
                  <a:moveTo>
                    <a:pt x="0" y="784798"/>
                  </a:moveTo>
                  <a:lnTo>
                    <a:pt x="1970396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819317" y="378330"/>
            <a:ext cx="2332038" cy="4023360"/>
            <a:chOff x="13638634" y="756660"/>
            <a:chExt cx="4664075" cy="8046720"/>
          </a:xfrm>
        </p:grpSpPr>
        <p:sp>
          <p:nvSpPr>
            <p:cNvPr id="9" name="object 9"/>
            <p:cNvSpPr/>
            <p:nvPr/>
          </p:nvSpPr>
          <p:spPr>
            <a:xfrm>
              <a:off x="13652922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4009791" y="8017783"/>
                  </a:moveTo>
                  <a:lnTo>
                    <a:pt x="0" y="4008891"/>
                  </a:lnTo>
                  <a:lnTo>
                    <a:pt x="4009791" y="0"/>
                  </a:lnTo>
                  <a:lnTo>
                    <a:pt x="4635040" y="625108"/>
                  </a:lnTo>
                  <a:lnTo>
                    <a:pt x="4635040" y="7392675"/>
                  </a:lnTo>
                  <a:lnTo>
                    <a:pt x="4009791" y="8017783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52921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0" y="4008891"/>
                  </a:moveTo>
                  <a:lnTo>
                    <a:pt x="4009791" y="0"/>
                  </a:lnTo>
                  <a:lnTo>
                    <a:pt x="4635040" y="625108"/>
                  </a:lnTo>
                </a:path>
                <a:path w="4635500" h="8018145">
                  <a:moveTo>
                    <a:pt x="4635040" y="7392675"/>
                  </a:moveTo>
                  <a:lnTo>
                    <a:pt x="4009791" y="8017783"/>
                  </a:lnTo>
                  <a:lnTo>
                    <a:pt x="0" y="4008891"/>
                  </a:lnTo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32436" y="2269305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Understanding</a:t>
            </a:r>
            <a:r>
              <a:rPr spc="-175" dirty="0"/>
              <a:t> </a:t>
            </a:r>
            <a:r>
              <a:rPr dirty="0"/>
              <a:t>language</a:t>
            </a:r>
            <a:r>
              <a:rPr spc="-175" dirty="0"/>
              <a:t> </a:t>
            </a:r>
            <a:r>
              <a:rPr spc="-18" dirty="0"/>
              <a:t>can</a:t>
            </a:r>
            <a:r>
              <a:rPr spc="-173" dirty="0"/>
              <a:t> </a:t>
            </a:r>
            <a:r>
              <a:rPr spc="-18" dirty="0"/>
              <a:t>be</a:t>
            </a:r>
            <a:r>
              <a:rPr spc="-175" dirty="0"/>
              <a:t> </a:t>
            </a:r>
            <a:r>
              <a:rPr spc="-5" dirty="0"/>
              <a:t>challenging</a:t>
            </a:r>
          </a:p>
        </p:txBody>
      </p:sp>
      <p:sp>
        <p:nvSpPr>
          <p:cNvPr id="3" name="object 3"/>
          <p:cNvSpPr/>
          <p:nvPr/>
        </p:nvSpPr>
        <p:spPr>
          <a:xfrm>
            <a:off x="5953489" y="2541046"/>
            <a:ext cx="763270" cy="32068"/>
          </a:xfrm>
          <a:custGeom>
            <a:avLst/>
            <a:gdLst/>
            <a:ahLst/>
            <a:cxnLst/>
            <a:rect l="l" t="t" r="r" b="b"/>
            <a:pathLst>
              <a:path w="1526540" h="64135">
                <a:moveTo>
                  <a:pt x="1525997" y="64007"/>
                </a:moveTo>
                <a:lnTo>
                  <a:pt x="0" y="64007"/>
                </a:lnTo>
                <a:lnTo>
                  <a:pt x="0" y="0"/>
                </a:lnTo>
                <a:lnTo>
                  <a:pt x="1525997" y="0"/>
                </a:lnTo>
                <a:lnTo>
                  <a:pt x="1525997" y="64007"/>
                </a:lnTo>
                <a:close/>
              </a:path>
            </a:pathLst>
          </a:custGeom>
          <a:solidFill>
            <a:srgbClr val="FF9C3B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 txBox="1"/>
          <p:nvPr/>
        </p:nvSpPr>
        <p:spPr>
          <a:xfrm>
            <a:off x="2345762" y="2155984"/>
            <a:ext cx="4452620" cy="12400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spc="78" dirty="0">
                <a:solidFill>
                  <a:srgbClr val="FF9C3B"/>
                </a:solidFill>
                <a:latin typeface="Lato"/>
                <a:cs typeface="Lato"/>
              </a:rPr>
              <a:t>I</a:t>
            </a:r>
            <a:r>
              <a:rPr sz="2800" spc="-17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took</a:t>
            </a:r>
            <a:r>
              <a:rPr sz="2800" spc="-17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4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r>
              <a:rPr sz="2800" spc="-17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28" dirty="0">
                <a:solidFill>
                  <a:srgbClr val="FF9C3B"/>
                </a:solidFill>
                <a:latin typeface="Lato"/>
                <a:cs typeface="Lato"/>
              </a:rPr>
              <a:t>money</a:t>
            </a:r>
            <a:r>
              <a:rPr sz="2800" spc="-17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to</a:t>
            </a:r>
            <a:r>
              <a:rPr sz="2800" spc="-17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8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bank.</a:t>
            </a:r>
            <a:endParaRPr sz="2800">
              <a:latin typeface="Lato"/>
              <a:cs typeface="Lato"/>
            </a:endParaRPr>
          </a:p>
          <a:p>
            <a:pPr>
              <a:spcBef>
                <a:spcPts val="533"/>
              </a:spcBef>
            </a:pPr>
            <a:endParaRPr sz="2800">
              <a:latin typeface="Lato"/>
              <a:cs typeface="Lato"/>
            </a:endParaRPr>
          </a:p>
          <a:p>
            <a:pPr marR="182563" algn="ctr">
              <a:spcBef>
                <a:spcPts val="3"/>
              </a:spcBef>
            </a:pPr>
            <a:r>
              <a:rPr sz="2000" b="1" dirty="0">
                <a:solidFill>
                  <a:srgbClr val="FF0000"/>
                </a:solidFill>
                <a:latin typeface="Lato"/>
                <a:cs typeface="Lato"/>
              </a:rPr>
              <a:t>River</a:t>
            </a:r>
            <a:r>
              <a:rPr sz="2000" b="1" spc="-18" dirty="0">
                <a:solidFill>
                  <a:srgbClr val="FF0000"/>
                </a:solidFill>
                <a:latin typeface="Lato"/>
                <a:cs typeface="Lat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Lato"/>
                <a:cs typeface="Lato"/>
              </a:rPr>
              <a:t>bank?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41815" y="2694532"/>
            <a:ext cx="1111568" cy="564833"/>
            <a:chOff x="10483629" y="5389064"/>
            <a:chExt cx="2223135" cy="1129665"/>
          </a:xfrm>
        </p:grpSpPr>
        <p:sp>
          <p:nvSpPr>
            <p:cNvPr id="6" name="object 6"/>
            <p:cNvSpPr/>
            <p:nvPr/>
          </p:nvSpPr>
          <p:spPr>
            <a:xfrm>
              <a:off x="10502679" y="5576338"/>
              <a:ext cx="2123440" cy="923290"/>
            </a:xfrm>
            <a:custGeom>
              <a:avLst/>
              <a:gdLst/>
              <a:ahLst/>
              <a:cxnLst/>
              <a:rect l="l" t="t" r="r" b="b"/>
              <a:pathLst>
                <a:path w="2123440" h="923289">
                  <a:moveTo>
                    <a:pt x="0" y="922998"/>
                  </a:moveTo>
                  <a:lnTo>
                    <a:pt x="52645" y="922553"/>
                  </a:lnTo>
                  <a:lnTo>
                    <a:pt x="105263" y="921229"/>
                  </a:lnTo>
                  <a:lnTo>
                    <a:pt x="157826" y="919040"/>
                  </a:lnTo>
                  <a:lnTo>
                    <a:pt x="210307" y="916000"/>
                  </a:lnTo>
                  <a:lnTo>
                    <a:pt x="262678" y="912124"/>
                  </a:lnTo>
                  <a:lnTo>
                    <a:pt x="314913" y="907426"/>
                  </a:lnTo>
                  <a:lnTo>
                    <a:pt x="366983" y="901921"/>
                  </a:lnTo>
                  <a:lnTo>
                    <a:pt x="418861" y="895623"/>
                  </a:lnTo>
                  <a:lnTo>
                    <a:pt x="470520" y="888546"/>
                  </a:lnTo>
                  <a:lnTo>
                    <a:pt x="521932" y="880705"/>
                  </a:lnTo>
                  <a:lnTo>
                    <a:pt x="573071" y="872114"/>
                  </a:lnTo>
                  <a:lnTo>
                    <a:pt x="623908" y="862788"/>
                  </a:lnTo>
                  <a:lnTo>
                    <a:pt x="674417" y="852741"/>
                  </a:lnTo>
                  <a:lnTo>
                    <a:pt x="724569" y="841987"/>
                  </a:lnTo>
                  <a:lnTo>
                    <a:pt x="774338" y="830541"/>
                  </a:lnTo>
                  <a:lnTo>
                    <a:pt x="823696" y="818418"/>
                  </a:lnTo>
                  <a:lnTo>
                    <a:pt x="872615" y="805631"/>
                  </a:lnTo>
                  <a:lnTo>
                    <a:pt x="921069" y="792196"/>
                  </a:lnTo>
                  <a:lnTo>
                    <a:pt x="969030" y="778126"/>
                  </a:lnTo>
                  <a:lnTo>
                    <a:pt x="1016470" y="763436"/>
                  </a:lnTo>
                  <a:lnTo>
                    <a:pt x="1063362" y="748140"/>
                  </a:lnTo>
                  <a:lnTo>
                    <a:pt x="1109679" y="732254"/>
                  </a:lnTo>
                  <a:lnTo>
                    <a:pt x="1155393" y="715790"/>
                  </a:lnTo>
                  <a:lnTo>
                    <a:pt x="1200477" y="698764"/>
                  </a:lnTo>
                  <a:lnTo>
                    <a:pt x="1244904" y="681191"/>
                  </a:lnTo>
                  <a:lnTo>
                    <a:pt x="1288645" y="663083"/>
                  </a:lnTo>
                  <a:lnTo>
                    <a:pt x="1331675" y="644457"/>
                  </a:lnTo>
                  <a:lnTo>
                    <a:pt x="1373964" y="625326"/>
                  </a:lnTo>
                  <a:lnTo>
                    <a:pt x="1415487" y="605704"/>
                  </a:lnTo>
                  <a:lnTo>
                    <a:pt x="1456215" y="585607"/>
                  </a:lnTo>
                  <a:lnTo>
                    <a:pt x="1496121" y="565048"/>
                  </a:lnTo>
                  <a:lnTo>
                    <a:pt x="1546409" y="537837"/>
                  </a:lnTo>
                  <a:lnTo>
                    <a:pt x="1595222" y="509911"/>
                  </a:lnTo>
                  <a:lnTo>
                    <a:pt x="1642499" y="481301"/>
                  </a:lnTo>
                  <a:lnTo>
                    <a:pt x="1688182" y="452038"/>
                  </a:lnTo>
                  <a:lnTo>
                    <a:pt x="1732212" y="422154"/>
                  </a:lnTo>
                  <a:lnTo>
                    <a:pt x="1774530" y="391680"/>
                  </a:lnTo>
                  <a:lnTo>
                    <a:pt x="1815077" y="360646"/>
                  </a:lnTo>
                  <a:lnTo>
                    <a:pt x="1853793" y="329084"/>
                  </a:lnTo>
                  <a:lnTo>
                    <a:pt x="1890620" y="297025"/>
                  </a:lnTo>
                  <a:lnTo>
                    <a:pt x="1925497" y="264499"/>
                  </a:lnTo>
                  <a:lnTo>
                    <a:pt x="1958367" y="231539"/>
                  </a:lnTo>
                  <a:lnTo>
                    <a:pt x="1989170" y="198174"/>
                  </a:lnTo>
                  <a:lnTo>
                    <a:pt x="2031377" y="147440"/>
                  </a:lnTo>
                  <a:lnTo>
                    <a:pt x="2068595" y="95974"/>
                  </a:lnTo>
                  <a:lnTo>
                    <a:pt x="2093131" y="56947"/>
                  </a:lnTo>
                  <a:lnTo>
                    <a:pt x="2114670" y="17624"/>
                  </a:lnTo>
                  <a:lnTo>
                    <a:pt x="2121170" y="4449"/>
                  </a:lnTo>
                  <a:lnTo>
                    <a:pt x="2123270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5674" y="5389064"/>
              <a:ext cx="160549" cy="220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Understanding</a:t>
            </a:r>
            <a:r>
              <a:rPr spc="-175" dirty="0"/>
              <a:t> </a:t>
            </a:r>
            <a:r>
              <a:rPr dirty="0"/>
              <a:t>language</a:t>
            </a:r>
            <a:r>
              <a:rPr spc="-175" dirty="0"/>
              <a:t> </a:t>
            </a:r>
            <a:r>
              <a:rPr spc="-18" dirty="0"/>
              <a:t>can</a:t>
            </a:r>
            <a:r>
              <a:rPr spc="-173" dirty="0"/>
              <a:t> </a:t>
            </a:r>
            <a:r>
              <a:rPr spc="-18" dirty="0"/>
              <a:t>be</a:t>
            </a:r>
            <a:r>
              <a:rPr spc="-175" dirty="0"/>
              <a:t> </a:t>
            </a:r>
            <a:r>
              <a:rPr spc="-5" dirty="0"/>
              <a:t>challenging</a:t>
            </a:r>
          </a:p>
        </p:txBody>
      </p:sp>
      <p:sp>
        <p:nvSpPr>
          <p:cNvPr id="3" name="object 3"/>
          <p:cNvSpPr/>
          <p:nvPr/>
        </p:nvSpPr>
        <p:spPr>
          <a:xfrm>
            <a:off x="2378520" y="1806496"/>
            <a:ext cx="5149533" cy="313055"/>
          </a:xfrm>
          <a:custGeom>
            <a:avLst/>
            <a:gdLst/>
            <a:ahLst/>
            <a:cxnLst/>
            <a:rect l="l" t="t" r="r" b="b"/>
            <a:pathLst>
              <a:path w="10299065" h="626110">
                <a:moveTo>
                  <a:pt x="0" y="625798"/>
                </a:moveTo>
                <a:lnTo>
                  <a:pt x="3392" y="579562"/>
                </a:lnTo>
                <a:lnTo>
                  <a:pt x="13248" y="535432"/>
                </a:lnTo>
                <a:lnTo>
                  <a:pt x="29083" y="493892"/>
                </a:lnTo>
                <a:lnTo>
                  <a:pt x="50412" y="455426"/>
                </a:lnTo>
                <a:lnTo>
                  <a:pt x="76752" y="420517"/>
                </a:lnTo>
                <a:lnTo>
                  <a:pt x="107618" y="389651"/>
                </a:lnTo>
                <a:lnTo>
                  <a:pt x="142526" y="363311"/>
                </a:lnTo>
                <a:lnTo>
                  <a:pt x="180993" y="341982"/>
                </a:lnTo>
                <a:lnTo>
                  <a:pt x="222533" y="326148"/>
                </a:lnTo>
                <a:lnTo>
                  <a:pt x="266663" y="316292"/>
                </a:lnTo>
                <a:lnTo>
                  <a:pt x="312899" y="312899"/>
                </a:lnTo>
                <a:lnTo>
                  <a:pt x="4836590" y="312899"/>
                </a:lnTo>
                <a:lnTo>
                  <a:pt x="4882826" y="309506"/>
                </a:lnTo>
                <a:lnTo>
                  <a:pt x="4926956" y="299650"/>
                </a:lnTo>
                <a:lnTo>
                  <a:pt x="4968496" y="283816"/>
                </a:lnTo>
                <a:lnTo>
                  <a:pt x="5006962" y="262486"/>
                </a:lnTo>
                <a:lnTo>
                  <a:pt x="5041871" y="236147"/>
                </a:lnTo>
                <a:lnTo>
                  <a:pt x="5072737" y="205280"/>
                </a:lnTo>
                <a:lnTo>
                  <a:pt x="5099077" y="170372"/>
                </a:lnTo>
                <a:lnTo>
                  <a:pt x="5120406" y="131906"/>
                </a:lnTo>
                <a:lnTo>
                  <a:pt x="5136240" y="90365"/>
                </a:lnTo>
                <a:lnTo>
                  <a:pt x="5146096" y="46235"/>
                </a:lnTo>
                <a:lnTo>
                  <a:pt x="5149489" y="0"/>
                </a:lnTo>
                <a:lnTo>
                  <a:pt x="5152882" y="46235"/>
                </a:lnTo>
                <a:lnTo>
                  <a:pt x="5162738" y="90365"/>
                </a:lnTo>
                <a:lnTo>
                  <a:pt x="5178572" y="131906"/>
                </a:lnTo>
                <a:lnTo>
                  <a:pt x="5199902" y="170372"/>
                </a:lnTo>
                <a:lnTo>
                  <a:pt x="5226241" y="205280"/>
                </a:lnTo>
                <a:lnTo>
                  <a:pt x="5257108" y="236147"/>
                </a:lnTo>
                <a:lnTo>
                  <a:pt x="5292016" y="262486"/>
                </a:lnTo>
                <a:lnTo>
                  <a:pt x="5330482" y="283816"/>
                </a:lnTo>
                <a:lnTo>
                  <a:pt x="5372023" y="299650"/>
                </a:lnTo>
                <a:lnTo>
                  <a:pt x="5416153" y="309506"/>
                </a:lnTo>
                <a:lnTo>
                  <a:pt x="5462388" y="312899"/>
                </a:lnTo>
                <a:lnTo>
                  <a:pt x="9986079" y="312899"/>
                </a:lnTo>
                <a:lnTo>
                  <a:pt x="10032315" y="316292"/>
                </a:lnTo>
                <a:lnTo>
                  <a:pt x="10076445" y="326148"/>
                </a:lnTo>
                <a:lnTo>
                  <a:pt x="10117986" y="341982"/>
                </a:lnTo>
                <a:lnTo>
                  <a:pt x="10156452" y="363311"/>
                </a:lnTo>
                <a:lnTo>
                  <a:pt x="10191360" y="389651"/>
                </a:lnTo>
                <a:lnTo>
                  <a:pt x="10222226" y="420517"/>
                </a:lnTo>
                <a:lnTo>
                  <a:pt x="10248566" y="455426"/>
                </a:lnTo>
                <a:lnTo>
                  <a:pt x="10269895" y="493892"/>
                </a:lnTo>
                <a:lnTo>
                  <a:pt x="10285730" y="535432"/>
                </a:lnTo>
                <a:lnTo>
                  <a:pt x="10295586" y="579562"/>
                </a:lnTo>
                <a:lnTo>
                  <a:pt x="10298979" y="625798"/>
                </a:lnTo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/>
          <p:nvPr/>
        </p:nvSpPr>
        <p:spPr>
          <a:xfrm>
            <a:off x="5301139" y="2826369"/>
            <a:ext cx="2187893" cy="313055"/>
          </a:xfrm>
          <a:custGeom>
            <a:avLst/>
            <a:gdLst/>
            <a:ahLst/>
            <a:cxnLst/>
            <a:rect l="l" t="t" r="r" b="b"/>
            <a:pathLst>
              <a:path w="4375784" h="626110">
                <a:moveTo>
                  <a:pt x="4375191" y="0"/>
                </a:moveTo>
                <a:lnTo>
                  <a:pt x="4371798" y="46235"/>
                </a:lnTo>
                <a:lnTo>
                  <a:pt x="4361942" y="90365"/>
                </a:lnTo>
                <a:lnTo>
                  <a:pt x="4346107" y="131906"/>
                </a:lnTo>
                <a:lnTo>
                  <a:pt x="4324778" y="170372"/>
                </a:lnTo>
                <a:lnTo>
                  <a:pt x="4298438" y="205280"/>
                </a:lnTo>
                <a:lnTo>
                  <a:pt x="4267572" y="236147"/>
                </a:lnTo>
                <a:lnTo>
                  <a:pt x="4232664" y="262486"/>
                </a:lnTo>
                <a:lnTo>
                  <a:pt x="4194198" y="283816"/>
                </a:lnTo>
                <a:lnTo>
                  <a:pt x="4152657" y="299650"/>
                </a:lnTo>
                <a:lnTo>
                  <a:pt x="4108527" y="309506"/>
                </a:lnTo>
                <a:lnTo>
                  <a:pt x="4062291" y="312899"/>
                </a:lnTo>
                <a:lnTo>
                  <a:pt x="2500494" y="312899"/>
                </a:lnTo>
                <a:lnTo>
                  <a:pt x="2454259" y="316292"/>
                </a:lnTo>
                <a:lnTo>
                  <a:pt x="2410129" y="326148"/>
                </a:lnTo>
                <a:lnTo>
                  <a:pt x="2368588" y="341982"/>
                </a:lnTo>
                <a:lnTo>
                  <a:pt x="2330122" y="363311"/>
                </a:lnTo>
                <a:lnTo>
                  <a:pt x="2295214" y="389651"/>
                </a:lnTo>
                <a:lnTo>
                  <a:pt x="2264347" y="420517"/>
                </a:lnTo>
                <a:lnTo>
                  <a:pt x="2238008" y="455426"/>
                </a:lnTo>
                <a:lnTo>
                  <a:pt x="2216678" y="493892"/>
                </a:lnTo>
                <a:lnTo>
                  <a:pt x="2200844" y="535432"/>
                </a:lnTo>
                <a:lnTo>
                  <a:pt x="2190988" y="579562"/>
                </a:lnTo>
                <a:lnTo>
                  <a:pt x="2187595" y="625798"/>
                </a:lnTo>
                <a:lnTo>
                  <a:pt x="2184202" y="579562"/>
                </a:lnTo>
                <a:lnTo>
                  <a:pt x="2174346" y="535432"/>
                </a:lnTo>
                <a:lnTo>
                  <a:pt x="2158512" y="493892"/>
                </a:lnTo>
                <a:lnTo>
                  <a:pt x="2137183" y="455426"/>
                </a:lnTo>
                <a:lnTo>
                  <a:pt x="2110843" y="420517"/>
                </a:lnTo>
                <a:lnTo>
                  <a:pt x="2079977" y="389651"/>
                </a:lnTo>
                <a:lnTo>
                  <a:pt x="2045068" y="363311"/>
                </a:lnTo>
                <a:lnTo>
                  <a:pt x="2006602" y="341982"/>
                </a:lnTo>
                <a:lnTo>
                  <a:pt x="1965062" y="326148"/>
                </a:lnTo>
                <a:lnTo>
                  <a:pt x="1920931" y="316292"/>
                </a:lnTo>
                <a:lnTo>
                  <a:pt x="1874696" y="312899"/>
                </a:lnTo>
                <a:lnTo>
                  <a:pt x="312899" y="312899"/>
                </a:lnTo>
                <a:lnTo>
                  <a:pt x="266663" y="309506"/>
                </a:lnTo>
                <a:lnTo>
                  <a:pt x="222533" y="299650"/>
                </a:lnTo>
                <a:lnTo>
                  <a:pt x="180993" y="283816"/>
                </a:lnTo>
                <a:lnTo>
                  <a:pt x="142526" y="262486"/>
                </a:lnTo>
                <a:lnTo>
                  <a:pt x="107618" y="236147"/>
                </a:lnTo>
                <a:lnTo>
                  <a:pt x="76752" y="205280"/>
                </a:lnTo>
                <a:lnTo>
                  <a:pt x="50412" y="170372"/>
                </a:lnTo>
                <a:lnTo>
                  <a:pt x="29083" y="131906"/>
                </a:lnTo>
                <a:lnTo>
                  <a:pt x="13248" y="90365"/>
                </a:lnTo>
                <a:lnTo>
                  <a:pt x="3392" y="46235"/>
                </a:lnTo>
                <a:lnTo>
                  <a:pt x="0" y="0"/>
                </a:lnTo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5" name="object 5"/>
          <p:cNvSpPr txBox="1"/>
          <p:nvPr/>
        </p:nvSpPr>
        <p:spPr>
          <a:xfrm>
            <a:off x="1029691" y="1260812"/>
            <a:ext cx="7085647" cy="23916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87400" algn="ctr">
              <a:spcBef>
                <a:spcPts val="50"/>
              </a:spcBef>
            </a:pPr>
            <a:r>
              <a:rPr sz="2800" spc="-18" dirty="0">
                <a:latin typeface="Lato"/>
                <a:cs typeface="Lato"/>
              </a:rPr>
              <a:t>The</a:t>
            </a:r>
            <a:r>
              <a:rPr sz="2800" spc="-175" dirty="0">
                <a:latin typeface="Lato"/>
                <a:cs typeface="Lato"/>
              </a:rPr>
              <a:t> </a:t>
            </a:r>
            <a:r>
              <a:rPr sz="2800" dirty="0">
                <a:latin typeface="Lato"/>
                <a:cs typeface="Lato"/>
              </a:rPr>
              <a:t>teacher’s</a:t>
            </a:r>
            <a:r>
              <a:rPr sz="2800" spc="-175" dirty="0">
                <a:latin typeface="Lato"/>
                <a:cs typeface="Lato"/>
              </a:rPr>
              <a:t> </a:t>
            </a:r>
            <a:r>
              <a:rPr sz="2800" spc="-5" dirty="0">
                <a:latin typeface="Lato"/>
                <a:cs typeface="Lato"/>
              </a:rPr>
              <a:t>book?</a:t>
            </a:r>
            <a:endParaRPr sz="2800">
              <a:latin typeface="Lato"/>
              <a:cs typeface="Lato"/>
            </a:endParaRPr>
          </a:p>
          <a:p>
            <a:pPr>
              <a:spcBef>
                <a:spcPts val="328"/>
              </a:spcBef>
            </a:pPr>
            <a:endParaRPr sz="2800">
              <a:latin typeface="Lato"/>
              <a:cs typeface="Lato"/>
            </a:endParaRPr>
          </a:p>
          <a:p>
            <a:pPr marL="6350"/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teacher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taught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student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with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book.</a:t>
            </a:r>
            <a:endParaRPr sz="2800">
              <a:latin typeface="Lato"/>
              <a:cs typeface="Lato"/>
            </a:endParaRPr>
          </a:p>
          <a:p>
            <a:pPr>
              <a:spcBef>
                <a:spcPts val="1468"/>
              </a:spcBef>
            </a:pPr>
            <a:endParaRPr sz="2800">
              <a:latin typeface="Lato"/>
              <a:cs typeface="Lato"/>
            </a:endParaRPr>
          </a:p>
          <a:p>
            <a:pPr marL="3823653"/>
            <a:r>
              <a:rPr sz="2800" spc="-18" dirty="0">
                <a:latin typeface="Lato"/>
                <a:cs typeface="Lato"/>
              </a:rPr>
              <a:t>The</a:t>
            </a:r>
            <a:r>
              <a:rPr sz="2800" spc="-175" dirty="0">
                <a:latin typeface="Lato"/>
                <a:cs typeface="Lato"/>
              </a:rPr>
              <a:t> </a:t>
            </a:r>
            <a:r>
              <a:rPr sz="2800" dirty="0">
                <a:latin typeface="Lato"/>
                <a:cs typeface="Lato"/>
              </a:rPr>
              <a:t>student’s</a:t>
            </a:r>
            <a:r>
              <a:rPr sz="2800" spc="-175" dirty="0">
                <a:latin typeface="Lato"/>
                <a:cs typeface="Lato"/>
              </a:rPr>
              <a:t> </a:t>
            </a:r>
            <a:r>
              <a:rPr sz="2800" spc="-5" dirty="0">
                <a:latin typeface="Lato"/>
                <a:cs typeface="Lato"/>
              </a:rPr>
              <a:t>book?</a:t>
            </a:r>
            <a:endParaRPr sz="2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36348"/>
            <a:ext cx="9144000" cy="4007167"/>
            <a:chOff x="0" y="2272695"/>
            <a:chExt cx="18288000" cy="80143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924" y="2272695"/>
              <a:ext cx="9819830" cy="69052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8" y="2358425"/>
              <a:ext cx="9648380" cy="67337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7340" y="461075"/>
            <a:ext cx="2710683" cy="39596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2901" y="1586270"/>
            <a:ext cx="2544445" cy="1583767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92735" indent="-286385">
              <a:spcBef>
                <a:spcPts val="550"/>
              </a:spcBef>
              <a:buFont typeface="Arial"/>
              <a:buChar char="●"/>
              <a:tabLst>
                <a:tab pos="292735" algn="l"/>
              </a:tabLst>
            </a:pPr>
            <a:r>
              <a:rPr sz="2250" dirty="0">
                <a:latin typeface="Lato"/>
                <a:cs typeface="Lato"/>
              </a:rPr>
              <a:t>Scale</a:t>
            </a:r>
            <a:r>
              <a:rPr sz="2250" spc="-143" dirty="0">
                <a:latin typeface="Lato"/>
                <a:cs typeface="Lato"/>
              </a:rPr>
              <a:t> </a:t>
            </a:r>
            <a:r>
              <a:rPr sz="2250" spc="-5" dirty="0">
                <a:latin typeface="Lato"/>
                <a:cs typeface="Lato"/>
              </a:rPr>
              <a:t>efficiently</a:t>
            </a:r>
            <a:endParaRPr sz="2250">
              <a:latin typeface="Lato"/>
              <a:cs typeface="Lato"/>
            </a:endParaRPr>
          </a:p>
          <a:p>
            <a:pPr marL="292735" indent="-286385">
              <a:spcBef>
                <a:spcPts val="500"/>
              </a:spcBef>
              <a:buFont typeface="Arial"/>
              <a:buChar char="●"/>
              <a:tabLst>
                <a:tab pos="292735" algn="l"/>
              </a:tabLst>
            </a:pPr>
            <a:r>
              <a:rPr sz="2250" dirty="0">
                <a:latin typeface="Lato"/>
                <a:cs typeface="Lato"/>
              </a:rPr>
              <a:t>Parallel</a:t>
            </a:r>
            <a:r>
              <a:rPr sz="2250" spc="-20" dirty="0">
                <a:latin typeface="Lato"/>
                <a:cs typeface="Lato"/>
              </a:rPr>
              <a:t> </a:t>
            </a:r>
            <a:r>
              <a:rPr sz="2250" spc="-5" dirty="0">
                <a:latin typeface="Lato"/>
                <a:cs typeface="Lato"/>
              </a:rPr>
              <a:t>process</a:t>
            </a:r>
            <a:endParaRPr sz="2250">
              <a:latin typeface="Lato"/>
              <a:cs typeface="Lato"/>
            </a:endParaRPr>
          </a:p>
          <a:p>
            <a:pPr marL="292418" marR="2540" indent="-286385">
              <a:spcBef>
                <a:spcPts val="500"/>
              </a:spcBef>
              <a:buFont typeface="Arial"/>
              <a:buChar char="●"/>
              <a:tabLst>
                <a:tab pos="293053" algn="l"/>
              </a:tabLst>
            </a:pPr>
            <a:r>
              <a:rPr sz="2250" dirty="0">
                <a:latin typeface="Lato"/>
                <a:cs typeface="Lato"/>
              </a:rPr>
              <a:t>Attention</a:t>
            </a:r>
            <a:r>
              <a:rPr sz="2250" spc="-98" dirty="0">
                <a:latin typeface="Lato"/>
                <a:cs typeface="Lato"/>
              </a:rPr>
              <a:t> </a:t>
            </a:r>
            <a:r>
              <a:rPr sz="2250" dirty="0">
                <a:latin typeface="Lato"/>
                <a:cs typeface="Lato"/>
              </a:rPr>
              <a:t>to</a:t>
            </a:r>
            <a:r>
              <a:rPr sz="2250" spc="-95" dirty="0">
                <a:latin typeface="Lato"/>
                <a:cs typeface="Lato"/>
              </a:rPr>
              <a:t> </a:t>
            </a:r>
            <a:r>
              <a:rPr sz="2250" spc="-5" dirty="0">
                <a:latin typeface="Lato"/>
                <a:cs typeface="Lato"/>
              </a:rPr>
              <a:t>input 	meaning</a:t>
            </a:r>
            <a:endParaRPr sz="2250">
              <a:latin typeface="Lato"/>
              <a:cs typeface="Lato"/>
            </a:endParaRPr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F6149BF8-CECA-8B64-2386-09F1C21E25A8}"/>
              </a:ext>
            </a:extLst>
          </p:cNvPr>
          <p:cNvGrpSpPr/>
          <p:nvPr/>
        </p:nvGrpSpPr>
        <p:grpSpPr>
          <a:xfrm>
            <a:off x="0" y="1136348"/>
            <a:ext cx="9144000" cy="4007167"/>
            <a:chOff x="0" y="2272695"/>
            <a:chExt cx="18288000" cy="8014334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9E101CBD-02CD-35B5-5FCE-C43E250B96D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924" y="2272695"/>
              <a:ext cx="9819830" cy="6905211"/>
            </a:xfrm>
            <a:prstGeom prst="rect">
              <a:avLst/>
            </a:prstGeom>
          </p:spPr>
        </p:pic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3D65993E-5924-B582-6CE3-79E229B91E7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8" y="2358425"/>
              <a:ext cx="9648380" cy="67337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94827" y="1535903"/>
            <a:ext cx="2072005" cy="2071688"/>
            <a:chOff x="4589653" y="3071806"/>
            <a:chExt cx="4144010" cy="4143375"/>
          </a:xfrm>
        </p:grpSpPr>
        <p:sp>
          <p:nvSpPr>
            <p:cNvPr id="4" name="object 4"/>
            <p:cNvSpPr/>
            <p:nvPr/>
          </p:nvSpPr>
          <p:spPr>
            <a:xfrm>
              <a:off x="4603940" y="3086093"/>
              <a:ext cx="4115435" cy="4114800"/>
            </a:xfrm>
            <a:custGeom>
              <a:avLst/>
              <a:gdLst/>
              <a:ahLst/>
              <a:cxnLst/>
              <a:rect l="l" t="t" r="r" b="b"/>
              <a:pathLst>
                <a:path w="4115434" h="4114800">
                  <a:moveTo>
                    <a:pt x="2057695" y="4114791"/>
                  </a:moveTo>
                  <a:lnTo>
                    <a:pt x="0" y="2057395"/>
                  </a:lnTo>
                  <a:lnTo>
                    <a:pt x="2057695" y="0"/>
                  </a:lnTo>
                  <a:lnTo>
                    <a:pt x="4115391" y="2057395"/>
                  </a:lnTo>
                  <a:lnTo>
                    <a:pt x="2057695" y="4114791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4603940" y="3086093"/>
              <a:ext cx="4115435" cy="4114800"/>
            </a:xfrm>
            <a:custGeom>
              <a:avLst/>
              <a:gdLst/>
              <a:ahLst/>
              <a:cxnLst/>
              <a:rect l="l" t="t" r="r" b="b"/>
              <a:pathLst>
                <a:path w="4115434" h="4114800">
                  <a:moveTo>
                    <a:pt x="0" y="2057395"/>
                  </a:moveTo>
                  <a:lnTo>
                    <a:pt x="2057695" y="0"/>
                  </a:lnTo>
                  <a:lnTo>
                    <a:pt x="4115391" y="2057395"/>
                  </a:lnTo>
                  <a:lnTo>
                    <a:pt x="2057695" y="4114791"/>
                  </a:lnTo>
                  <a:lnTo>
                    <a:pt x="0" y="2057395"/>
                  </a:lnTo>
                  <a:close/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31893" y="2451127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78621" y="1753853"/>
            <a:ext cx="2326640" cy="2506345"/>
            <a:chOff x="9557242" y="3507705"/>
            <a:chExt cx="4653280" cy="5012690"/>
          </a:xfrm>
        </p:grpSpPr>
        <p:sp>
          <p:nvSpPr>
            <p:cNvPr id="8" name="object 8"/>
            <p:cNvSpPr/>
            <p:nvPr/>
          </p:nvSpPr>
          <p:spPr>
            <a:xfrm>
              <a:off x="9571530" y="3521992"/>
              <a:ext cx="3243580" cy="3243580"/>
            </a:xfrm>
            <a:custGeom>
              <a:avLst/>
              <a:gdLst/>
              <a:ahLst/>
              <a:cxnLst/>
              <a:rect l="l" t="t" r="r" b="b"/>
              <a:pathLst>
                <a:path w="3243579" h="3243579">
                  <a:moveTo>
                    <a:pt x="1621496" y="3242993"/>
                  </a:moveTo>
                  <a:lnTo>
                    <a:pt x="1572821" y="3242276"/>
                  </a:lnTo>
                  <a:lnTo>
                    <a:pt x="1524502" y="3240140"/>
                  </a:lnTo>
                  <a:lnTo>
                    <a:pt x="1476560" y="3236604"/>
                  </a:lnTo>
                  <a:lnTo>
                    <a:pt x="1429014" y="3231688"/>
                  </a:lnTo>
                  <a:lnTo>
                    <a:pt x="1381884" y="3225412"/>
                  </a:lnTo>
                  <a:lnTo>
                    <a:pt x="1335192" y="3217796"/>
                  </a:lnTo>
                  <a:lnTo>
                    <a:pt x="1288956" y="3208861"/>
                  </a:lnTo>
                  <a:lnTo>
                    <a:pt x="1243196" y="3198627"/>
                  </a:lnTo>
                  <a:lnTo>
                    <a:pt x="1197934" y="3187113"/>
                  </a:lnTo>
                  <a:lnTo>
                    <a:pt x="1153188" y="3174340"/>
                  </a:lnTo>
                  <a:lnTo>
                    <a:pt x="1108980" y="3160328"/>
                  </a:lnTo>
                  <a:lnTo>
                    <a:pt x="1065328" y="3145096"/>
                  </a:lnTo>
                  <a:lnTo>
                    <a:pt x="1022254" y="3128665"/>
                  </a:lnTo>
                  <a:lnTo>
                    <a:pt x="979776" y="3111055"/>
                  </a:lnTo>
                  <a:lnTo>
                    <a:pt x="937916" y="3092286"/>
                  </a:lnTo>
                  <a:lnTo>
                    <a:pt x="896693" y="3072378"/>
                  </a:lnTo>
                  <a:lnTo>
                    <a:pt x="856128" y="3051352"/>
                  </a:lnTo>
                  <a:lnTo>
                    <a:pt x="816240" y="3029226"/>
                  </a:lnTo>
                  <a:lnTo>
                    <a:pt x="777049" y="3006022"/>
                  </a:lnTo>
                  <a:lnTo>
                    <a:pt x="738576" y="2981759"/>
                  </a:lnTo>
                  <a:lnTo>
                    <a:pt x="700841" y="2956457"/>
                  </a:lnTo>
                  <a:lnTo>
                    <a:pt x="663863" y="2930137"/>
                  </a:lnTo>
                  <a:lnTo>
                    <a:pt x="627663" y="2902818"/>
                  </a:lnTo>
                  <a:lnTo>
                    <a:pt x="592261" y="2874521"/>
                  </a:lnTo>
                  <a:lnTo>
                    <a:pt x="557677" y="2845266"/>
                  </a:lnTo>
                  <a:lnTo>
                    <a:pt x="523931" y="2815072"/>
                  </a:lnTo>
                  <a:lnTo>
                    <a:pt x="491043" y="2783960"/>
                  </a:lnTo>
                  <a:lnTo>
                    <a:pt x="459033" y="2751950"/>
                  </a:lnTo>
                  <a:lnTo>
                    <a:pt x="427921" y="2719062"/>
                  </a:lnTo>
                  <a:lnTo>
                    <a:pt x="397727" y="2685315"/>
                  </a:lnTo>
                  <a:lnTo>
                    <a:pt x="368471" y="2650731"/>
                  </a:lnTo>
                  <a:lnTo>
                    <a:pt x="340174" y="2615329"/>
                  </a:lnTo>
                  <a:lnTo>
                    <a:pt x="312856" y="2579129"/>
                  </a:lnTo>
                  <a:lnTo>
                    <a:pt x="286535" y="2542152"/>
                  </a:lnTo>
                  <a:lnTo>
                    <a:pt x="261234" y="2504416"/>
                  </a:lnTo>
                  <a:lnTo>
                    <a:pt x="236971" y="2465943"/>
                  </a:lnTo>
                  <a:lnTo>
                    <a:pt x="213766" y="2426753"/>
                  </a:lnTo>
                  <a:lnTo>
                    <a:pt x="191641" y="2386865"/>
                  </a:lnTo>
                  <a:lnTo>
                    <a:pt x="170614" y="2346299"/>
                  </a:lnTo>
                  <a:lnTo>
                    <a:pt x="150706" y="2305076"/>
                  </a:lnTo>
                  <a:lnTo>
                    <a:pt x="131937" y="2263216"/>
                  </a:lnTo>
                  <a:lnTo>
                    <a:pt x="114327" y="2220739"/>
                  </a:lnTo>
                  <a:lnTo>
                    <a:pt x="97897" y="2177664"/>
                  </a:lnTo>
                  <a:lnTo>
                    <a:pt x="82665" y="2134013"/>
                  </a:lnTo>
                  <a:lnTo>
                    <a:pt x="68652" y="2089804"/>
                  </a:lnTo>
                  <a:lnTo>
                    <a:pt x="55879" y="2045059"/>
                  </a:lnTo>
                  <a:lnTo>
                    <a:pt x="44365" y="1999796"/>
                  </a:lnTo>
                  <a:lnTo>
                    <a:pt x="34131" y="1954037"/>
                  </a:lnTo>
                  <a:lnTo>
                    <a:pt x="25196" y="1907801"/>
                  </a:lnTo>
                  <a:lnTo>
                    <a:pt x="17581" y="1861108"/>
                  </a:lnTo>
                  <a:lnTo>
                    <a:pt x="11305" y="1813979"/>
                  </a:lnTo>
                  <a:lnTo>
                    <a:pt x="6389" y="1766433"/>
                  </a:lnTo>
                  <a:lnTo>
                    <a:pt x="2853" y="1718490"/>
                  </a:lnTo>
                  <a:lnTo>
                    <a:pt x="716" y="1670172"/>
                  </a:lnTo>
                  <a:lnTo>
                    <a:pt x="0" y="1621496"/>
                  </a:lnTo>
                  <a:lnTo>
                    <a:pt x="716" y="1572821"/>
                  </a:lnTo>
                  <a:lnTo>
                    <a:pt x="2853" y="1524502"/>
                  </a:lnTo>
                  <a:lnTo>
                    <a:pt x="6389" y="1476560"/>
                  </a:lnTo>
                  <a:lnTo>
                    <a:pt x="11305" y="1429014"/>
                  </a:lnTo>
                  <a:lnTo>
                    <a:pt x="17581" y="1381884"/>
                  </a:lnTo>
                  <a:lnTo>
                    <a:pt x="25196" y="1335192"/>
                  </a:lnTo>
                  <a:lnTo>
                    <a:pt x="34131" y="1288956"/>
                  </a:lnTo>
                  <a:lnTo>
                    <a:pt x="44365" y="1243196"/>
                  </a:lnTo>
                  <a:lnTo>
                    <a:pt x="55879" y="1197934"/>
                  </a:lnTo>
                  <a:lnTo>
                    <a:pt x="68652" y="1153188"/>
                  </a:lnTo>
                  <a:lnTo>
                    <a:pt x="82665" y="1108980"/>
                  </a:lnTo>
                  <a:lnTo>
                    <a:pt x="97897" y="1065328"/>
                  </a:lnTo>
                  <a:lnTo>
                    <a:pt x="114327" y="1022254"/>
                  </a:lnTo>
                  <a:lnTo>
                    <a:pt x="131937" y="979776"/>
                  </a:lnTo>
                  <a:lnTo>
                    <a:pt x="150706" y="937916"/>
                  </a:lnTo>
                  <a:lnTo>
                    <a:pt x="170614" y="896693"/>
                  </a:lnTo>
                  <a:lnTo>
                    <a:pt x="191641" y="856128"/>
                  </a:lnTo>
                  <a:lnTo>
                    <a:pt x="213766" y="816240"/>
                  </a:lnTo>
                  <a:lnTo>
                    <a:pt x="236971" y="777049"/>
                  </a:lnTo>
                  <a:lnTo>
                    <a:pt x="261234" y="738576"/>
                  </a:lnTo>
                  <a:lnTo>
                    <a:pt x="286535" y="700841"/>
                  </a:lnTo>
                  <a:lnTo>
                    <a:pt x="312856" y="663863"/>
                  </a:lnTo>
                  <a:lnTo>
                    <a:pt x="340174" y="627663"/>
                  </a:lnTo>
                  <a:lnTo>
                    <a:pt x="368471" y="592261"/>
                  </a:lnTo>
                  <a:lnTo>
                    <a:pt x="397727" y="557677"/>
                  </a:lnTo>
                  <a:lnTo>
                    <a:pt x="427921" y="523931"/>
                  </a:lnTo>
                  <a:lnTo>
                    <a:pt x="459033" y="491043"/>
                  </a:lnTo>
                  <a:lnTo>
                    <a:pt x="491043" y="459033"/>
                  </a:lnTo>
                  <a:lnTo>
                    <a:pt x="523931" y="427921"/>
                  </a:lnTo>
                  <a:lnTo>
                    <a:pt x="557677" y="397727"/>
                  </a:lnTo>
                  <a:lnTo>
                    <a:pt x="592261" y="368471"/>
                  </a:lnTo>
                  <a:lnTo>
                    <a:pt x="627663" y="340174"/>
                  </a:lnTo>
                  <a:lnTo>
                    <a:pt x="663863" y="312856"/>
                  </a:lnTo>
                  <a:lnTo>
                    <a:pt x="700841" y="286535"/>
                  </a:lnTo>
                  <a:lnTo>
                    <a:pt x="738576" y="261234"/>
                  </a:lnTo>
                  <a:lnTo>
                    <a:pt x="777049" y="236971"/>
                  </a:lnTo>
                  <a:lnTo>
                    <a:pt x="816240" y="213766"/>
                  </a:lnTo>
                  <a:lnTo>
                    <a:pt x="856128" y="191641"/>
                  </a:lnTo>
                  <a:lnTo>
                    <a:pt x="896693" y="170614"/>
                  </a:lnTo>
                  <a:lnTo>
                    <a:pt x="937916" y="150706"/>
                  </a:lnTo>
                  <a:lnTo>
                    <a:pt x="979776" y="131937"/>
                  </a:lnTo>
                  <a:lnTo>
                    <a:pt x="1022254" y="114327"/>
                  </a:lnTo>
                  <a:lnTo>
                    <a:pt x="1065328" y="97897"/>
                  </a:lnTo>
                  <a:lnTo>
                    <a:pt x="1108980" y="82665"/>
                  </a:lnTo>
                  <a:lnTo>
                    <a:pt x="1153188" y="68652"/>
                  </a:lnTo>
                  <a:lnTo>
                    <a:pt x="1197934" y="55879"/>
                  </a:lnTo>
                  <a:lnTo>
                    <a:pt x="1243196" y="44365"/>
                  </a:lnTo>
                  <a:lnTo>
                    <a:pt x="1288956" y="34131"/>
                  </a:lnTo>
                  <a:lnTo>
                    <a:pt x="1335192" y="25196"/>
                  </a:lnTo>
                  <a:lnTo>
                    <a:pt x="1381884" y="17581"/>
                  </a:lnTo>
                  <a:lnTo>
                    <a:pt x="1429014" y="11305"/>
                  </a:lnTo>
                  <a:lnTo>
                    <a:pt x="1476560" y="6389"/>
                  </a:lnTo>
                  <a:lnTo>
                    <a:pt x="1524502" y="2853"/>
                  </a:lnTo>
                  <a:lnTo>
                    <a:pt x="1572821" y="716"/>
                  </a:lnTo>
                  <a:lnTo>
                    <a:pt x="1621496" y="0"/>
                  </a:lnTo>
                  <a:lnTo>
                    <a:pt x="1671034" y="755"/>
                  </a:lnTo>
                  <a:lnTo>
                    <a:pt x="1720384" y="3015"/>
                  </a:lnTo>
                  <a:lnTo>
                    <a:pt x="1769516" y="6765"/>
                  </a:lnTo>
                  <a:lnTo>
                    <a:pt x="1818399" y="11992"/>
                  </a:lnTo>
                  <a:lnTo>
                    <a:pt x="1867001" y="18685"/>
                  </a:lnTo>
                  <a:lnTo>
                    <a:pt x="1915292" y="26830"/>
                  </a:lnTo>
                  <a:lnTo>
                    <a:pt x="1963241" y="36413"/>
                  </a:lnTo>
                  <a:lnTo>
                    <a:pt x="2010817" y="47424"/>
                  </a:lnTo>
                  <a:lnTo>
                    <a:pt x="2057988" y="59848"/>
                  </a:lnTo>
                  <a:lnTo>
                    <a:pt x="2104725" y="73673"/>
                  </a:lnTo>
                  <a:lnTo>
                    <a:pt x="2150995" y="88886"/>
                  </a:lnTo>
                  <a:lnTo>
                    <a:pt x="2196768" y="105474"/>
                  </a:lnTo>
                  <a:lnTo>
                    <a:pt x="2242014" y="123424"/>
                  </a:lnTo>
                  <a:lnTo>
                    <a:pt x="2286700" y="142724"/>
                  </a:lnTo>
                  <a:lnTo>
                    <a:pt x="2330797" y="163361"/>
                  </a:lnTo>
                  <a:lnTo>
                    <a:pt x="2374272" y="185322"/>
                  </a:lnTo>
                  <a:lnTo>
                    <a:pt x="2417096" y="208593"/>
                  </a:lnTo>
                  <a:lnTo>
                    <a:pt x="2459237" y="233163"/>
                  </a:lnTo>
                  <a:lnTo>
                    <a:pt x="2500664" y="259019"/>
                  </a:lnTo>
                  <a:lnTo>
                    <a:pt x="2541347" y="286147"/>
                  </a:lnTo>
                  <a:lnTo>
                    <a:pt x="2581254" y="314535"/>
                  </a:lnTo>
                  <a:lnTo>
                    <a:pt x="2620354" y="344170"/>
                  </a:lnTo>
                  <a:lnTo>
                    <a:pt x="2658617" y="375039"/>
                  </a:lnTo>
                  <a:lnTo>
                    <a:pt x="2696011" y="407130"/>
                  </a:lnTo>
                  <a:lnTo>
                    <a:pt x="2732505" y="440429"/>
                  </a:lnTo>
                  <a:lnTo>
                    <a:pt x="2768069" y="474924"/>
                  </a:lnTo>
                  <a:lnTo>
                    <a:pt x="2802564" y="510488"/>
                  </a:lnTo>
                  <a:lnTo>
                    <a:pt x="2835863" y="546982"/>
                  </a:lnTo>
                  <a:lnTo>
                    <a:pt x="2867953" y="584376"/>
                  </a:lnTo>
                  <a:lnTo>
                    <a:pt x="2898823" y="622639"/>
                  </a:lnTo>
                  <a:lnTo>
                    <a:pt x="2928458" y="661739"/>
                  </a:lnTo>
                  <a:lnTo>
                    <a:pt x="2956845" y="701646"/>
                  </a:lnTo>
                  <a:lnTo>
                    <a:pt x="2983974" y="742328"/>
                  </a:lnTo>
                  <a:lnTo>
                    <a:pt x="3009829" y="783755"/>
                  </a:lnTo>
                  <a:lnTo>
                    <a:pt x="3034399" y="825896"/>
                  </a:lnTo>
                  <a:lnTo>
                    <a:pt x="3057671" y="868720"/>
                  </a:lnTo>
                  <a:lnTo>
                    <a:pt x="3079632" y="912196"/>
                  </a:lnTo>
                  <a:lnTo>
                    <a:pt x="3100268" y="956292"/>
                  </a:lnTo>
                  <a:lnTo>
                    <a:pt x="3119568" y="1000979"/>
                  </a:lnTo>
                  <a:lnTo>
                    <a:pt x="3137519" y="1046224"/>
                  </a:lnTo>
                  <a:lnTo>
                    <a:pt x="3154107" y="1091998"/>
                  </a:lnTo>
                  <a:lnTo>
                    <a:pt x="3169320" y="1138268"/>
                  </a:lnTo>
                  <a:lnTo>
                    <a:pt x="3183145" y="1185004"/>
                  </a:lnTo>
                  <a:lnTo>
                    <a:pt x="3195569" y="1232176"/>
                  </a:lnTo>
                  <a:lnTo>
                    <a:pt x="3206579" y="1279752"/>
                  </a:lnTo>
                  <a:lnTo>
                    <a:pt x="3216163" y="1327700"/>
                  </a:lnTo>
                  <a:lnTo>
                    <a:pt x="3224308" y="1375991"/>
                  </a:lnTo>
                  <a:lnTo>
                    <a:pt x="3231000" y="1424594"/>
                  </a:lnTo>
                  <a:lnTo>
                    <a:pt x="3236228" y="1473476"/>
                  </a:lnTo>
                  <a:lnTo>
                    <a:pt x="3239978" y="1522608"/>
                  </a:lnTo>
                  <a:lnTo>
                    <a:pt x="3242237" y="1571959"/>
                  </a:lnTo>
                  <a:lnTo>
                    <a:pt x="3242993" y="1621496"/>
                  </a:lnTo>
                  <a:lnTo>
                    <a:pt x="3242276" y="1670172"/>
                  </a:lnTo>
                  <a:lnTo>
                    <a:pt x="3240140" y="1718490"/>
                  </a:lnTo>
                  <a:lnTo>
                    <a:pt x="3236604" y="1766433"/>
                  </a:lnTo>
                  <a:lnTo>
                    <a:pt x="3231688" y="1813979"/>
                  </a:lnTo>
                  <a:lnTo>
                    <a:pt x="3225412" y="1861108"/>
                  </a:lnTo>
                  <a:lnTo>
                    <a:pt x="3217796" y="1907801"/>
                  </a:lnTo>
                  <a:lnTo>
                    <a:pt x="3208861" y="1954037"/>
                  </a:lnTo>
                  <a:lnTo>
                    <a:pt x="3198627" y="1999796"/>
                  </a:lnTo>
                  <a:lnTo>
                    <a:pt x="3187113" y="2045059"/>
                  </a:lnTo>
                  <a:lnTo>
                    <a:pt x="3174340" y="2089804"/>
                  </a:lnTo>
                  <a:lnTo>
                    <a:pt x="3160328" y="2134013"/>
                  </a:lnTo>
                  <a:lnTo>
                    <a:pt x="3145096" y="2177664"/>
                  </a:lnTo>
                  <a:lnTo>
                    <a:pt x="3128665" y="2220739"/>
                  </a:lnTo>
                  <a:lnTo>
                    <a:pt x="3111055" y="2263216"/>
                  </a:lnTo>
                  <a:lnTo>
                    <a:pt x="3092286" y="2305076"/>
                  </a:lnTo>
                  <a:lnTo>
                    <a:pt x="3072378" y="2346299"/>
                  </a:lnTo>
                  <a:lnTo>
                    <a:pt x="3051352" y="2386865"/>
                  </a:lnTo>
                  <a:lnTo>
                    <a:pt x="3029226" y="2426753"/>
                  </a:lnTo>
                  <a:lnTo>
                    <a:pt x="3006022" y="2465943"/>
                  </a:lnTo>
                  <a:lnTo>
                    <a:pt x="2981759" y="2504416"/>
                  </a:lnTo>
                  <a:lnTo>
                    <a:pt x="2956457" y="2542152"/>
                  </a:lnTo>
                  <a:lnTo>
                    <a:pt x="2930137" y="2579129"/>
                  </a:lnTo>
                  <a:lnTo>
                    <a:pt x="2902818" y="2615329"/>
                  </a:lnTo>
                  <a:lnTo>
                    <a:pt x="2874521" y="2650731"/>
                  </a:lnTo>
                  <a:lnTo>
                    <a:pt x="2845266" y="2685315"/>
                  </a:lnTo>
                  <a:lnTo>
                    <a:pt x="2815072" y="2719062"/>
                  </a:lnTo>
                  <a:lnTo>
                    <a:pt x="2783960" y="2751950"/>
                  </a:lnTo>
                  <a:lnTo>
                    <a:pt x="2751950" y="2783960"/>
                  </a:lnTo>
                  <a:lnTo>
                    <a:pt x="2719062" y="2815072"/>
                  </a:lnTo>
                  <a:lnTo>
                    <a:pt x="2685315" y="2845266"/>
                  </a:lnTo>
                  <a:lnTo>
                    <a:pt x="2650731" y="2874521"/>
                  </a:lnTo>
                  <a:lnTo>
                    <a:pt x="2615329" y="2902818"/>
                  </a:lnTo>
                  <a:lnTo>
                    <a:pt x="2579129" y="2930137"/>
                  </a:lnTo>
                  <a:lnTo>
                    <a:pt x="2542152" y="2956457"/>
                  </a:lnTo>
                  <a:lnTo>
                    <a:pt x="2504416" y="2981759"/>
                  </a:lnTo>
                  <a:lnTo>
                    <a:pt x="2465943" y="3006022"/>
                  </a:lnTo>
                  <a:lnTo>
                    <a:pt x="2426753" y="3029226"/>
                  </a:lnTo>
                  <a:lnTo>
                    <a:pt x="2386865" y="3051352"/>
                  </a:lnTo>
                  <a:lnTo>
                    <a:pt x="2346299" y="3072378"/>
                  </a:lnTo>
                  <a:lnTo>
                    <a:pt x="2305076" y="3092286"/>
                  </a:lnTo>
                  <a:lnTo>
                    <a:pt x="2263216" y="3111055"/>
                  </a:lnTo>
                  <a:lnTo>
                    <a:pt x="2220739" y="3128665"/>
                  </a:lnTo>
                  <a:lnTo>
                    <a:pt x="2177664" y="3145096"/>
                  </a:lnTo>
                  <a:lnTo>
                    <a:pt x="2134013" y="3160328"/>
                  </a:lnTo>
                  <a:lnTo>
                    <a:pt x="2089804" y="3174340"/>
                  </a:lnTo>
                  <a:lnTo>
                    <a:pt x="2045059" y="3187113"/>
                  </a:lnTo>
                  <a:lnTo>
                    <a:pt x="1999796" y="3198627"/>
                  </a:lnTo>
                  <a:lnTo>
                    <a:pt x="1954037" y="3208861"/>
                  </a:lnTo>
                  <a:lnTo>
                    <a:pt x="1907801" y="3217796"/>
                  </a:lnTo>
                  <a:lnTo>
                    <a:pt x="1861108" y="3225412"/>
                  </a:lnTo>
                  <a:lnTo>
                    <a:pt x="1813979" y="3231688"/>
                  </a:lnTo>
                  <a:lnTo>
                    <a:pt x="1766433" y="3236604"/>
                  </a:lnTo>
                  <a:lnTo>
                    <a:pt x="1718490" y="3240140"/>
                  </a:lnTo>
                  <a:lnTo>
                    <a:pt x="1670172" y="3242276"/>
                  </a:lnTo>
                  <a:lnTo>
                    <a:pt x="1621496" y="3242993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9571530" y="3521992"/>
              <a:ext cx="3243580" cy="3243580"/>
            </a:xfrm>
            <a:custGeom>
              <a:avLst/>
              <a:gdLst/>
              <a:ahLst/>
              <a:cxnLst/>
              <a:rect l="l" t="t" r="r" b="b"/>
              <a:pathLst>
                <a:path w="3243579" h="3243579">
                  <a:moveTo>
                    <a:pt x="0" y="1621496"/>
                  </a:moveTo>
                  <a:lnTo>
                    <a:pt x="716" y="1572821"/>
                  </a:lnTo>
                  <a:lnTo>
                    <a:pt x="2853" y="1524502"/>
                  </a:lnTo>
                  <a:lnTo>
                    <a:pt x="6389" y="1476560"/>
                  </a:lnTo>
                  <a:lnTo>
                    <a:pt x="11305" y="1429014"/>
                  </a:lnTo>
                  <a:lnTo>
                    <a:pt x="17581" y="1381884"/>
                  </a:lnTo>
                  <a:lnTo>
                    <a:pt x="25196" y="1335192"/>
                  </a:lnTo>
                  <a:lnTo>
                    <a:pt x="34131" y="1288956"/>
                  </a:lnTo>
                  <a:lnTo>
                    <a:pt x="44365" y="1243196"/>
                  </a:lnTo>
                  <a:lnTo>
                    <a:pt x="55879" y="1197934"/>
                  </a:lnTo>
                  <a:lnTo>
                    <a:pt x="68652" y="1153188"/>
                  </a:lnTo>
                  <a:lnTo>
                    <a:pt x="82665" y="1108980"/>
                  </a:lnTo>
                  <a:lnTo>
                    <a:pt x="97897" y="1065328"/>
                  </a:lnTo>
                  <a:lnTo>
                    <a:pt x="114327" y="1022254"/>
                  </a:lnTo>
                  <a:lnTo>
                    <a:pt x="131937" y="979776"/>
                  </a:lnTo>
                  <a:lnTo>
                    <a:pt x="150706" y="937916"/>
                  </a:lnTo>
                  <a:lnTo>
                    <a:pt x="170614" y="896693"/>
                  </a:lnTo>
                  <a:lnTo>
                    <a:pt x="191641" y="856128"/>
                  </a:lnTo>
                  <a:lnTo>
                    <a:pt x="213766" y="816240"/>
                  </a:lnTo>
                  <a:lnTo>
                    <a:pt x="236971" y="777049"/>
                  </a:lnTo>
                  <a:lnTo>
                    <a:pt x="261234" y="738576"/>
                  </a:lnTo>
                  <a:lnTo>
                    <a:pt x="286535" y="700841"/>
                  </a:lnTo>
                  <a:lnTo>
                    <a:pt x="312856" y="663863"/>
                  </a:lnTo>
                  <a:lnTo>
                    <a:pt x="340174" y="627663"/>
                  </a:lnTo>
                  <a:lnTo>
                    <a:pt x="368471" y="592261"/>
                  </a:lnTo>
                  <a:lnTo>
                    <a:pt x="397727" y="557677"/>
                  </a:lnTo>
                  <a:lnTo>
                    <a:pt x="427921" y="523931"/>
                  </a:lnTo>
                  <a:lnTo>
                    <a:pt x="459033" y="491043"/>
                  </a:lnTo>
                  <a:lnTo>
                    <a:pt x="491043" y="459033"/>
                  </a:lnTo>
                  <a:lnTo>
                    <a:pt x="523931" y="427921"/>
                  </a:lnTo>
                  <a:lnTo>
                    <a:pt x="557677" y="397727"/>
                  </a:lnTo>
                  <a:lnTo>
                    <a:pt x="592261" y="368471"/>
                  </a:lnTo>
                  <a:lnTo>
                    <a:pt x="627663" y="340174"/>
                  </a:lnTo>
                  <a:lnTo>
                    <a:pt x="663863" y="312856"/>
                  </a:lnTo>
                  <a:lnTo>
                    <a:pt x="700841" y="286535"/>
                  </a:lnTo>
                  <a:lnTo>
                    <a:pt x="738576" y="261234"/>
                  </a:lnTo>
                  <a:lnTo>
                    <a:pt x="777049" y="236971"/>
                  </a:lnTo>
                  <a:lnTo>
                    <a:pt x="816240" y="213766"/>
                  </a:lnTo>
                  <a:lnTo>
                    <a:pt x="856128" y="191641"/>
                  </a:lnTo>
                  <a:lnTo>
                    <a:pt x="896693" y="170614"/>
                  </a:lnTo>
                  <a:lnTo>
                    <a:pt x="937916" y="150706"/>
                  </a:lnTo>
                  <a:lnTo>
                    <a:pt x="979776" y="131937"/>
                  </a:lnTo>
                  <a:lnTo>
                    <a:pt x="1022254" y="114327"/>
                  </a:lnTo>
                  <a:lnTo>
                    <a:pt x="1065328" y="97897"/>
                  </a:lnTo>
                  <a:lnTo>
                    <a:pt x="1108980" y="82665"/>
                  </a:lnTo>
                  <a:lnTo>
                    <a:pt x="1153188" y="68652"/>
                  </a:lnTo>
                  <a:lnTo>
                    <a:pt x="1197934" y="55879"/>
                  </a:lnTo>
                  <a:lnTo>
                    <a:pt x="1243196" y="44365"/>
                  </a:lnTo>
                  <a:lnTo>
                    <a:pt x="1288956" y="34131"/>
                  </a:lnTo>
                  <a:lnTo>
                    <a:pt x="1335192" y="25196"/>
                  </a:lnTo>
                  <a:lnTo>
                    <a:pt x="1381884" y="17581"/>
                  </a:lnTo>
                  <a:lnTo>
                    <a:pt x="1429014" y="11305"/>
                  </a:lnTo>
                  <a:lnTo>
                    <a:pt x="1476560" y="6389"/>
                  </a:lnTo>
                  <a:lnTo>
                    <a:pt x="1524502" y="2853"/>
                  </a:lnTo>
                  <a:lnTo>
                    <a:pt x="1572821" y="716"/>
                  </a:lnTo>
                  <a:lnTo>
                    <a:pt x="1621496" y="0"/>
                  </a:lnTo>
                  <a:lnTo>
                    <a:pt x="1671034" y="755"/>
                  </a:lnTo>
                  <a:lnTo>
                    <a:pt x="1720384" y="3015"/>
                  </a:lnTo>
                  <a:lnTo>
                    <a:pt x="1769516" y="6765"/>
                  </a:lnTo>
                  <a:lnTo>
                    <a:pt x="1818399" y="11992"/>
                  </a:lnTo>
                  <a:lnTo>
                    <a:pt x="1867001" y="18685"/>
                  </a:lnTo>
                  <a:lnTo>
                    <a:pt x="1915292" y="26830"/>
                  </a:lnTo>
                  <a:lnTo>
                    <a:pt x="1963241" y="36413"/>
                  </a:lnTo>
                  <a:lnTo>
                    <a:pt x="2010817" y="47424"/>
                  </a:lnTo>
                  <a:lnTo>
                    <a:pt x="2057988" y="59848"/>
                  </a:lnTo>
                  <a:lnTo>
                    <a:pt x="2104725" y="73673"/>
                  </a:lnTo>
                  <a:lnTo>
                    <a:pt x="2150995" y="88886"/>
                  </a:lnTo>
                  <a:lnTo>
                    <a:pt x="2196768" y="105474"/>
                  </a:lnTo>
                  <a:lnTo>
                    <a:pt x="2242014" y="123424"/>
                  </a:lnTo>
                  <a:lnTo>
                    <a:pt x="2286700" y="142724"/>
                  </a:lnTo>
                  <a:lnTo>
                    <a:pt x="2330797" y="163361"/>
                  </a:lnTo>
                  <a:lnTo>
                    <a:pt x="2374272" y="185322"/>
                  </a:lnTo>
                  <a:lnTo>
                    <a:pt x="2417096" y="208593"/>
                  </a:lnTo>
                  <a:lnTo>
                    <a:pt x="2459237" y="233163"/>
                  </a:lnTo>
                  <a:lnTo>
                    <a:pt x="2500664" y="259019"/>
                  </a:lnTo>
                  <a:lnTo>
                    <a:pt x="2541347" y="286147"/>
                  </a:lnTo>
                  <a:lnTo>
                    <a:pt x="2581254" y="314535"/>
                  </a:lnTo>
                  <a:lnTo>
                    <a:pt x="2620354" y="344170"/>
                  </a:lnTo>
                  <a:lnTo>
                    <a:pt x="2658617" y="375039"/>
                  </a:lnTo>
                  <a:lnTo>
                    <a:pt x="2696011" y="407130"/>
                  </a:lnTo>
                  <a:lnTo>
                    <a:pt x="2732505" y="440429"/>
                  </a:lnTo>
                  <a:lnTo>
                    <a:pt x="2768069" y="474924"/>
                  </a:lnTo>
                  <a:lnTo>
                    <a:pt x="2802564" y="510488"/>
                  </a:lnTo>
                  <a:lnTo>
                    <a:pt x="2835863" y="546982"/>
                  </a:lnTo>
                  <a:lnTo>
                    <a:pt x="2867953" y="584376"/>
                  </a:lnTo>
                  <a:lnTo>
                    <a:pt x="2898822" y="622639"/>
                  </a:lnTo>
                  <a:lnTo>
                    <a:pt x="2928457" y="661739"/>
                  </a:lnTo>
                  <a:lnTo>
                    <a:pt x="2956845" y="701646"/>
                  </a:lnTo>
                  <a:lnTo>
                    <a:pt x="2983974" y="742328"/>
                  </a:lnTo>
                  <a:lnTo>
                    <a:pt x="3009829" y="783755"/>
                  </a:lnTo>
                  <a:lnTo>
                    <a:pt x="3034399" y="825896"/>
                  </a:lnTo>
                  <a:lnTo>
                    <a:pt x="3057671" y="868720"/>
                  </a:lnTo>
                  <a:lnTo>
                    <a:pt x="3079631" y="912196"/>
                  </a:lnTo>
                  <a:lnTo>
                    <a:pt x="3100268" y="956292"/>
                  </a:lnTo>
                  <a:lnTo>
                    <a:pt x="3119568" y="1000979"/>
                  </a:lnTo>
                  <a:lnTo>
                    <a:pt x="3137519" y="1046224"/>
                  </a:lnTo>
                  <a:lnTo>
                    <a:pt x="3154107" y="1091997"/>
                  </a:lnTo>
                  <a:lnTo>
                    <a:pt x="3169320" y="1138268"/>
                  </a:lnTo>
                  <a:lnTo>
                    <a:pt x="3183145" y="1185004"/>
                  </a:lnTo>
                  <a:lnTo>
                    <a:pt x="3195569" y="1232176"/>
                  </a:lnTo>
                  <a:lnTo>
                    <a:pt x="3206579" y="1279752"/>
                  </a:lnTo>
                  <a:lnTo>
                    <a:pt x="3216163" y="1327700"/>
                  </a:lnTo>
                  <a:lnTo>
                    <a:pt x="3224308" y="1375991"/>
                  </a:lnTo>
                  <a:lnTo>
                    <a:pt x="3231000" y="1424594"/>
                  </a:lnTo>
                  <a:lnTo>
                    <a:pt x="3236228" y="1473476"/>
                  </a:lnTo>
                  <a:lnTo>
                    <a:pt x="3239978" y="1522608"/>
                  </a:lnTo>
                  <a:lnTo>
                    <a:pt x="3242237" y="1571959"/>
                  </a:lnTo>
                  <a:lnTo>
                    <a:pt x="3242993" y="1621496"/>
                  </a:lnTo>
                  <a:lnTo>
                    <a:pt x="3242276" y="1670171"/>
                  </a:lnTo>
                  <a:lnTo>
                    <a:pt x="3240140" y="1718490"/>
                  </a:lnTo>
                  <a:lnTo>
                    <a:pt x="3236604" y="1766433"/>
                  </a:lnTo>
                  <a:lnTo>
                    <a:pt x="3231687" y="1813979"/>
                  </a:lnTo>
                  <a:lnTo>
                    <a:pt x="3225412" y="1861108"/>
                  </a:lnTo>
                  <a:lnTo>
                    <a:pt x="3217796" y="1907801"/>
                  </a:lnTo>
                  <a:lnTo>
                    <a:pt x="3208861" y="1954037"/>
                  </a:lnTo>
                  <a:lnTo>
                    <a:pt x="3198627" y="1999796"/>
                  </a:lnTo>
                  <a:lnTo>
                    <a:pt x="3187113" y="2045059"/>
                  </a:lnTo>
                  <a:lnTo>
                    <a:pt x="3174340" y="2089804"/>
                  </a:lnTo>
                  <a:lnTo>
                    <a:pt x="3160328" y="2134013"/>
                  </a:lnTo>
                  <a:lnTo>
                    <a:pt x="3145096" y="2177664"/>
                  </a:lnTo>
                  <a:lnTo>
                    <a:pt x="3128665" y="2220739"/>
                  </a:lnTo>
                  <a:lnTo>
                    <a:pt x="3111055" y="2263216"/>
                  </a:lnTo>
                  <a:lnTo>
                    <a:pt x="3092286" y="2305076"/>
                  </a:lnTo>
                  <a:lnTo>
                    <a:pt x="3072378" y="2346299"/>
                  </a:lnTo>
                  <a:lnTo>
                    <a:pt x="3051352" y="2386865"/>
                  </a:lnTo>
                  <a:lnTo>
                    <a:pt x="3029226" y="2426753"/>
                  </a:lnTo>
                  <a:lnTo>
                    <a:pt x="3006022" y="2465943"/>
                  </a:lnTo>
                  <a:lnTo>
                    <a:pt x="2981759" y="2504416"/>
                  </a:lnTo>
                  <a:lnTo>
                    <a:pt x="2956457" y="2542151"/>
                  </a:lnTo>
                  <a:lnTo>
                    <a:pt x="2930137" y="2579129"/>
                  </a:lnTo>
                  <a:lnTo>
                    <a:pt x="2902818" y="2615329"/>
                  </a:lnTo>
                  <a:lnTo>
                    <a:pt x="2874521" y="2650731"/>
                  </a:lnTo>
                  <a:lnTo>
                    <a:pt x="2845266" y="2685315"/>
                  </a:lnTo>
                  <a:lnTo>
                    <a:pt x="2815072" y="2719062"/>
                  </a:lnTo>
                  <a:lnTo>
                    <a:pt x="2783960" y="2751950"/>
                  </a:lnTo>
                  <a:lnTo>
                    <a:pt x="2751950" y="2783960"/>
                  </a:lnTo>
                  <a:lnTo>
                    <a:pt x="2719062" y="2815072"/>
                  </a:lnTo>
                  <a:lnTo>
                    <a:pt x="2685315" y="2845266"/>
                  </a:lnTo>
                  <a:lnTo>
                    <a:pt x="2650731" y="2874521"/>
                  </a:lnTo>
                  <a:lnTo>
                    <a:pt x="2615329" y="2902818"/>
                  </a:lnTo>
                  <a:lnTo>
                    <a:pt x="2579129" y="2930137"/>
                  </a:lnTo>
                  <a:lnTo>
                    <a:pt x="2542151" y="2956457"/>
                  </a:lnTo>
                  <a:lnTo>
                    <a:pt x="2504416" y="2981759"/>
                  </a:lnTo>
                  <a:lnTo>
                    <a:pt x="2465943" y="3006022"/>
                  </a:lnTo>
                  <a:lnTo>
                    <a:pt x="2426753" y="3029226"/>
                  </a:lnTo>
                  <a:lnTo>
                    <a:pt x="2386865" y="3051352"/>
                  </a:lnTo>
                  <a:lnTo>
                    <a:pt x="2346299" y="3072378"/>
                  </a:lnTo>
                  <a:lnTo>
                    <a:pt x="2305076" y="3092286"/>
                  </a:lnTo>
                  <a:lnTo>
                    <a:pt x="2263216" y="3111055"/>
                  </a:lnTo>
                  <a:lnTo>
                    <a:pt x="2220739" y="3128665"/>
                  </a:lnTo>
                  <a:lnTo>
                    <a:pt x="2177664" y="3145096"/>
                  </a:lnTo>
                  <a:lnTo>
                    <a:pt x="2134013" y="3160328"/>
                  </a:lnTo>
                  <a:lnTo>
                    <a:pt x="2089804" y="3174340"/>
                  </a:lnTo>
                  <a:lnTo>
                    <a:pt x="2045059" y="3187113"/>
                  </a:lnTo>
                  <a:lnTo>
                    <a:pt x="1999796" y="3198627"/>
                  </a:lnTo>
                  <a:lnTo>
                    <a:pt x="1954037" y="3208861"/>
                  </a:lnTo>
                  <a:lnTo>
                    <a:pt x="1907801" y="3217796"/>
                  </a:lnTo>
                  <a:lnTo>
                    <a:pt x="1861108" y="3225412"/>
                  </a:lnTo>
                  <a:lnTo>
                    <a:pt x="1813979" y="3231687"/>
                  </a:lnTo>
                  <a:lnTo>
                    <a:pt x="1766433" y="3236604"/>
                  </a:lnTo>
                  <a:lnTo>
                    <a:pt x="1718490" y="3240140"/>
                  </a:lnTo>
                  <a:lnTo>
                    <a:pt x="1670171" y="3242276"/>
                  </a:lnTo>
                  <a:lnTo>
                    <a:pt x="1621496" y="3242993"/>
                  </a:lnTo>
                  <a:lnTo>
                    <a:pt x="1572821" y="3242276"/>
                  </a:lnTo>
                  <a:lnTo>
                    <a:pt x="1524502" y="3240140"/>
                  </a:lnTo>
                  <a:lnTo>
                    <a:pt x="1476560" y="3236604"/>
                  </a:lnTo>
                  <a:lnTo>
                    <a:pt x="1429014" y="3231687"/>
                  </a:lnTo>
                  <a:lnTo>
                    <a:pt x="1381884" y="3225412"/>
                  </a:lnTo>
                  <a:lnTo>
                    <a:pt x="1335192" y="3217796"/>
                  </a:lnTo>
                  <a:lnTo>
                    <a:pt x="1288956" y="3208861"/>
                  </a:lnTo>
                  <a:lnTo>
                    <a:pt x="1243196" y="3198627"/>
                  </a:lnTo>
                  <a:lnTo>
                    <a:pt x="1197934" y="3187113"/>
                  </a:lnTo>
                  <a:lnTo>
                    <a:pt x="1153188" y="3174340"/>
                  </a:lnTo>
                  <a:lnTo>
                    <a:pt x="1108980" y="3160328"/>
                  </a:lnTo>
                  <a:lnTo>
                    <a:pt x="1065328" y="3145096"/>
                  </a:lnTo>
                  <a:lnTo>
                    <a:pt x="1022254" y="3128665"/>
                  </a:lnTo>
                  <a:lnTo>
                    <a:pt x="979776" y="3111055"/>
                  </a:lnTo>
                  <a:lnTo>
                    <a:pt x="937916" y="3092286"/>
                  </a:lnTo>
                  <a:lnTo>
                    <a:pt x="896693" y="3072378"/>
                  </a:lnTo>
                  <a:lnTo>
                    <a:pt x="856128" y="3051352"/>
                  </a:lnTo>
                  <a:lnTo>
                    <a:pt x="816240" y="3029226"/>
                  </a:lnTo>
                  <a:lnTo>
                    <a:pt x="777049" y="3006022"/>
                  </a:lnTo>
                  <a:lnTo>
                    <a:pt x="738576" y="2981759"/>
                  </a:lnTo>
                  <a:lnTo>
                    <a:pt x="700841" y="2956457"/>
                  </a:lnTo>
                  <a:lnTo>
                    <a:pt x="663863" y="2930137"/>
                  </a:lnTo>
                  <a:lnTo>
                    <a:pt x="627663" y="2902818"/>
                  </a:lnTo>
                  <a:lnTo>
                    <a:pt x="592261" y="2874521"/>
                  </a:lnTo>
                  <a:lnTo>
                    <a:pt x="557677" y="2845266"/>
                  </a:lnTo>
                  <a:lnTo>
                    <a:pt x="523931" y="2815072"/>
                  </a:lnTo>
                  <a:lnTo>
                    <a:pt x="491043" y="2783960"/>
                  </a:lnTo>
                  <a:lnTo>
                    <a:pt x="459033" y="2751950"/>
                  </a:lnTo>
                  <a:lnTo>
                    <a:pt x="427921" y="2719062"/>
                  </a:lnTo>
                  <a:lnTo>
                    <a:pt x="397727" y="2685315"/>
                  </a:lnTo>
                  <a:lnTo>
                    <a:pt x="368471" y="2650731"/>
                  </a:lnTo>
                  <a:lnTo>
                    <a:pt x="340174" y="2615329"/>
                  </a:lnTo>
                  <a:lnTo>
                    <a:pt x="312856" y="2579129"/>
                  </a:lnTo>
                  <a:lnTo>
                    <a:pt x="286535" y="2542151"/>
                  </a:lnTo>
                  <a:lnTo>
                    <a:pt x="261234" y="2504416"/>
                  </a:lnTo>
                  <a:lnTo>
                    <a:pt x="236971" y="2465943"/>
                  </a:lnTo>
                  <a:lnTo>
                    <a:pt x="213766" y="2426753"/>
                  </a:lnTo>
                  <a:lnTo>
                    <a:pt x="191641" y="2386865"/>
                  </a:lnTo>
                  <a:lnTo>
                    <a:pt x="170614" y="2346299"/>
                  </a:lnTo>
                  <a:lnTo>
                    <a:pt x="150706" y="2305076"/>
                  </a:lnTo>
                  <a:lnTo>
                    <a:pt x="131937" y="2263216"/>
                  </a:lnTo>
                  <a:lnTo>
                    <a:pt x="114327" y="2220739"/>
                  </a:lnTo>
                  <a:lnTo>
                    <a:pt x="97897" y="2177664"/>
                  </a:lnTo>
                  <a:lnTo>
                    <a:pt x="82665" y="2134013"/>
                  </a:lnTo>
                  <a:lnTo>
                    <a:pt x="68652" y="2089804"/>
                  </a:lnTo>
                  <a:lnTo>
                    <a:pt x="55879" y="2045059"/>
                  </a:lnTo>
                  <a:lnTo>
                    <a:pt x="44365" y="1999796"/>
                  </a:lnTo>
                  <a:lnTo>
                    <a:pt x="34131" y="1954037"/>
                  </a:lnTo>
                  <a:lnTo>
                    <a:pt x="25196" y="1907801"/>
                  </a:lnTo>
                  <a:lnTo>
                    <a:pt x="17581" y="1861108"/>
                  </a:lnTo>
                  <a:lnTo>
                    <a:pt x="11305" y="1813979"/>
                  </a:lnTo>
                  <a:lnTo>
                    <a:pt x="6389" y="1766433"/>
                  </a:lnTo>
                  <a:lnTo>
                    <a:pt x="2853" y="1718490"/>
                  </a:lnTo>
                  <a:lnTo>
                    <a:pt x="716" y="1670171"/>
                  </a:lnTo>
                  <a:lnTo>
                    <a:pt x="0" y="1621496"/>
                  </a:lnTo>
                  <a:close/>
                </a:path>
              </a:pathLst>
            </a:custGeom>
            <a:ln w="28574">
              <a:solidFill>
                <a:srgbClr val="674DA7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6429" y="4001441"/>
              <a:ext cx="4203491" cy="45186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7242" y="3507705"/>
              <a:ext cx="3271568" cy="349759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15597" y="2451127"/>
            <a:ext cx="361950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>
                <a:latin typeface="Lato"/>
                <a:cs typeface="Lato"/>
              </a:rPr>
              <a:t>LLM</a:t>
            </a:r>
            <a:endParaRPr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 rot="20580000">
            <a:off x="5481533" y="2880639"/>
            <a:ext cx="58117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sz="4100" b="1" i="1" spc="-25" dirty="0">
                <a:solidFill>
                  <a:srgbClr val="FF0000"/>
                </a:solidFill>
                <a:latin typeface="Lato Black"/>
                <a:cs typeface="Lato Black"/>
              </a:rPr>
              <a:t>L</a:t>
            </a:r>
            <a:endParaRPr sz="4100">
              <a:latin typeface="Lato Black"/>
              <a:cs typeface="Lato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/>
          <p:nvPr/>
        </p:nvSpPr>
        <p:spPr>
          <a:xfrm>
            <a:off x="2524470" y="1880934"/>
            <a:ext cx="3993198" cy="397193"/>
          </a:xfrm>
          <a:custGeom>
            <a:avLst/>
            <a:gdLst/>
            <a:ahLst/>
            <a:cxnLst/>
            <a:rect l="l" t="t" r="r" b="b"/>
            <a:pathLst>
              <a:path w="7986394" h="794385">
                <a:moveTo>
                  <a:pt x="0" y="772223"/>
                </a:moveTo>
                <a:lnTo>
                  <a:pt x="32986" y="723891"/>
                </a:lnTo>
                <a:lnTo>
                  <a:pt x="53034" y="691304"/>
                </a:lnTo>
                <a:lnTo>
                  <a:pt x="75190" y="654083"/>
                </a:lnTo>
                <a:lnTo>
                  <a:pt x="99260" y="612962"/>
                </a:lnTo>
                <a:lnTo>
                  <a:pt x="125048" y="568675"/>
                </a:lnTo>
                <a:lnTo>
                  <a:pt x="152358" y="521956"/>
                </a:lnTo>
                <a:lnTo>
                  <a:pt x="180994" y="473540"/>
                </a:lnTo>
                <a:lnTo>
                  <a:pt x="210762" y="424162"/>
                </a:lnTo>
                <a:lnTo>
                  <a:pt x="241466" y="374555"/>
                </a:lnTo>
                <a:lnTo>
                  <a:pt x="272911" y="325455"/>
                </a:lnTo>
                <a:lnTo>
                  <a:pt x="304900" y="277594"/>
                </a:lnTo>
                <a:lnTo>
                  <a:pt x="337239" y="231709"/>
                </a:lnTo>
                <a:lnTo>
                  <a:pt x="369732" y="188533"/>
                </a:lnTo>
                <a:lnTo>
                  <a:pt x="402183" y="148801"/>
                </a:lnTo>
                <a:lnTo>
                  <a:pt x="434398" y="113247"/>
                </a:lnTo>
                <a:lnTo>
                  <a:pt x="466180" y="82605"/>
                </a:lnTo>
                <a:lnTo>
                  <a:pt x="497334" y="57610"/>
                </a:lnTo>
                <a:lnTo>
                  <a:pt x="556976" y="27498"/>
                </a:lnTo>
                <a:lnTo>
                  <a:pt x="585073" y="23849"/>
                </a:lnTo>
                <a:lnTo>
                  <a:pt x="613066" y="28568"/>
                </a:lnTo>
                <a:lnTo>
                  <a:pt x="671950" y="60942"/>
                </a:lnTo>
                <a:lnTo>
                  <a:pt x="702485" y="87115"/>
                </a:lnTo>
                <a:lnTo>
                  <a:pt x="733512" y="118955"/>
                </a:lnTo>
                <a:lnTo>
                  <a:pt x="764853" y="155723"/>
                </a:lnTo>
                <a:lnTo>
                  <a:pt x="796330" y="196676"/>
                </a:lnTo>
                <a:lnTo>
                  <a:pt x="827766" y="241073"/>
                </a:lnTo>
                <a:lnTo>
                  <a:pt x="858984" y="288171"/>
                </a:lnTo>
                <a:lnTo>
                  <a:pt x="889804" y="337231"/>
                </a:lnTo>
                <a:lnTo>
                  <a:pt x="920050" y="387510"/>
                </a:lnTo>
                <a:lnTo>
                  <a:pt x="949544" y="438266"/>
                </a:lnTo>
                <a:lnTo>
                  <a:pt x="978108" y="488759"/>
                </a:lnTo>
                <a:lnTo>
                  <a:pt x="1005565" y="538247"/>
                </a:lnTo>
                <a:lnTo>
                  <a:pt x="1031736" y="585987"/>
                </a:lnTo>
                <a:lnTo>
                  <a:pt x="1056445" y="631239"/>
                </a:lnTo>
                <a:lnTo>
                  <a:pt x="1079512" y="673262"/>
                </a:lnTo>
                <a:lnTo>
                  <a:pt x="1100762" y="711313"/>
                </a:lnTo>
                <a:lnTo>
                  <a:pt x="1120015" y="744651"/>
                </a:lnTo>
                <a:lnTo>
                  <a:pt x="1137094" y="772535"/>
                </a:lnTo>
                <a:lnTo>
                  <a:pt x="1151822" y="794223"/>
                </a:lnTo>
              </a:path>
              <a:path w="7986394" h="794385">
                <a:moveTo>
                  <a:pt x="1128697" y="772223"/>
                </a:moveTo>
                <a:lnTo>
                  <a:pt x="1169560" y="731227"/>
                </a:lnTo>
                <a:lnTo>
                  <a:pt x="1220816" y="673227"/>
                </a:lnTo>
                <a:lnTo>
                  <a:pt x="1249869" y="639080"/>
                </a:lnTo>
                <a:lnTo>
                  <a:pt x="1280954" y="602158"/>
                </a:lnTo>
                <a:lnTo>
                  <a:pt x="1313882" y="562953"/>
                </a:lnTo>
                <a:lnTo>
                  <a:pt x="1348463" y="521956"/>
                </a:lnTo>
                <a:lnTo>
                  <a:pt x="1384510" y="479660"/>
                </a:lnTo>
                <a:lnTo>
                  <a:pt x="1421833" y="436556"/>
                </a:lnTo>
                <a:lnTo>
                  <a:pt x="1460244" y="393138"/>
                </a:lnTo>
                <a:lnTo>
                  <a:pt x="1499553" y="349896"/>
                </a:lnTo>
                <a:lnTo>
                  <a:pt x="1539571" y="307322"/>
                </a:lnTo>
                <a:lnTo>
                  <a:pt x="1580111" y="265909"/>
                </a:lnTo>
                <a:lnTo>
                  <a:pt x="1620982" y="226149"/>
                </a:lnTo>
                <a:lnTo>
                  <a:pt x="1661996" y="188533"/>
                </a:lnTo>
                <a:lnTo>
                  <a:pt x="1702965" y="153554"/>
                </a:lnTo>
                <a:lnTo>
                  <a:pt x="1743698" y="121704"/>
                </a:lnTo>
                <a:lnTo>
                  <a:pt x="1784009" y="93473"/>
                </a:lnTo>
                <a:lnTo>
                  <a:pt x="1823706" y="69356"/>
                </a:lnTo>
                <a:lnTo>
                  <a:pt x="1862603" y="49843"/>
                </a:lnTo>
                <a:lnTo>
                  <a:pt x="1900509" y="35426"/>
                </a:lnTo>
                <a:lnTo>
                  <a:pt x="1972596" y="23849"/>
                </a:lnTo>
                <a:lnTo>
                  <a:pt x="2007843" y="27531"/>
                </a:lnTo>
                <a:lnTo>
                  <a:pt x="2081634" y="52740"/>
                </a:lnTo>
                <a:lnTo>
                  <a:pt x="2119835" y="73274"/>
                </a:lnTo>
                <a:lnTo>
                  <a:pt x="2158676" y="98431"/>
                </a:lnTo>
                <a:lnTo>
                  <a:pt x="2197986" y="127714"/>
                </a:lnTo>
                <a:lnTo>
                  <a:pt x="2237594" y="160629"/>
                </a:lnTo>
                <a:lnTo>
                  <a:pt x="2277328" y="196676"/>
                </a:lnTo>
                <a:lnTo>
                  <a:pt x="2317016" y="235360"/>
                </a:lnTo>
                <a:lnTo>
                  <a:pt x="2356487" y="276184"/>
                </a:lnTo>
                <a:lnTo>
                  <a:pt x="2395568" y="318651"/>
                </a:lnTo>
                <a:lnTo>
                  <a:pt x="2434088" y="362264"/>
                </a:lnTo>
                <a:lnTo>
                  <a:pt x="2471876" y="406527"/>
                </a:lnTo>
                <a:lnTo>
                  <a:pt x="2508760" y="450943"/>
                </a:lnTo>
                <a:lnTo>
                  <a:pt x="2544568" y="495015"/>
                </a:lnTo>
                <a:lnTo>
                  <a:pt x="2579128" y="538247"/>
                </a:lnTo>
                <a:lnTo>
                  <a:pt x="2612268" y="580140"/>
                </a:lnTo>
                <a:lnTo>
                  <a:pt x="2643818" y="620200"/>
                </a:lnTo>
                <a:lnTo>
                  <a:pt x="2673606" y="657929"/>
                </a:lnTo>
                <a:lnTo>
                  <a:pt x="2701459" y="692830"/>
                </a:lnTo>
                <a:lnTo>
                  <a:pt x="2727206" y="724407"/>
                </a:lnTo>
                <a:lnTo>
                  <a:pt x="2750675" y="752162"/>
                </a:lnTo>
                <a:lnTo>
                  <a:pt x="2771695" y="775600"/>
                </a:lnTo>
                <a:lnTo>
                  <a:pt x="2790094" y="794223"/>
                </a:lnTo>
              </a:path>
              <a:path w="7986394" h="794385">
                <a:moveTo>
                  <a:pt x="3966342" y="772223"/>
                </a:moveTo>
                <a:lnTo>
                  <a:pt x="3932654" y="723891"/>
                </a:lnTo>
                <a:lnTo>
                  <a:pt x="3912181" y="691304"/>
                </a:lnTo>
                <a:lnTo>
                  <a:pt x="3889554" y="654083"/>
                </a:lnTo>
                <a:lnTo>
                  <a:pt x="3864974" y="612962"/>
                </a:lnTo>
                <a:lnTo>
                  <a:pt x="3838640" y="568675"/>
                </a:lnTo>
                <a:lnTo>
                  <a:pt x="3810752" y="521956"/>
                </a:lnTo>
                <a:lnTo>
                  <a:pt x="3781509" y="473540"/>
                </a:lnTo>
                <a:lnTo>
                  <a:pt x="3751110" y="424162"/>
                </a:lnTo>
                <a:lnTo>
                  <a:pt x="3719756" y="374555"/>
                </a:lnTo>
                <a:lnTo>
                  <a:pt x="3687645" y="325455"/>
                </a:lnTo>
                <a:lnTo>
                  <a:pt x="3654979" y="277594"/>
                </a:lnTo>
                <a:lnTo>
                  <a:pt x="3621955" y="231709"/>
                </a:lnTo>
                <a:lnTo>
                  <a:pt x="3588774" y="188533"/>
                </a:lnTo>
                <a:lnTo>
                  <a:pt x="3555635" y="148801"/>
                </a:lnTo>
                <a:lnTo>
                  <a:pt x="3522738" y="113247"/>
                </a:lnTo>
                <a:lnTo>
                  <a:pt x="3490283" y="82605"/>
                </a:lnTo>
                <a:lnTo>
                  <a:pt x="3458468" y="57610"/>
                </a:lnTo>
                <a:lnTo>
                  <a:pt x="3397561" y="27498"/>
                </a:lnTo>
                <a:lnTo>
                  <a:pt x="3368868" y="23849"/>
                </a:lnTo>
                <a:lnTo>
                  <a:pt x="3340277" y="28568"/>
                </a:lnTo>
                <a:lnTo>
                  <a:pt x="3280139" y="60942"/>
                </a:lnTo>
                <a:lnTo>
                  <a:pt x="3248954" y="87115"/>
                </a:lnTo>
                <a:lnTo>
                  <a:pt x="3217268" y="118955"/>
                </a:lnTo>
                <a:lnTo>
                  <a:pt x="3185261" y="155723"/>
                </a:lnTo>
                <a:lnTo>
                  <a:pt x="3153114" y="196676"/>
                </a:lnTo>
                <a:lnTo>
                  <a:pt x="3121011" y="241073"/>
                </a:lnTo>
                <a:lnTo>
                  <a:pt x="3089131" y="288171"/>
                </a:lnTo>
                <a:lnTo>
                  <a:pt x="3057656" y="337231"/>
                </a:lnTo>
                <a:lnTo>
                  <a:pt x="3026768" y="387510"/>
                </a:lnTo>
                <a:lnTo>
                  <a:pt x="2996649" y="438266"/>
                </a:lnTo>
                <a:lnTo>
                  <a:pt x="2967478" y="488759"/>
                </a:lnTo>
                <a:lnTo>
                  <a:pt x="2939439" y="538247"/>
                </a:lnTo>
                <a:lnTo>
                  <a:pt x="2912712" y="585987"/>
                </a:lnTo>
                <a:lnTo>
                  <a:pt x="2887479" y="631239"/>
                </a:lnTo>
                <a:lnTo>
                  <a:pt x="2863921" y="673262"/>
                </a:lnTo>
                <a:lnTo>
                  <a:pt x="2842219" y="711313"/>
                </a:lnTo>
                <a:lnTo>
                  <a:pt x="2822556" y="744651"/>
                </a:lnTo>
                <a:lnTo>
                  <a:pt x="2805112" y="772535"/>
                </a:lnTo>
                <a:lnTo>
                  <a:pt x="2790069" y="794223"/>
                </a:lnTo>
              </a:path>
              <a:path w="7986394" h="794385">
                <a:moveTo>
                  <a:pt x="5136289" y="772223"/>
                </a:moveTo>
                <a:lnTo>
                  <a:pt x="5102601" y="723891"/>
                </a:lnTo>
                <a:lnTo>
                  <a:pt x="5082128" y="691304"/>
                </a:lnTo>
                <a:lnTo>
                  <a:pt x="5059502" y="654083"/>
                </a:lnTo>
                <a:lnTo>
                  <a:pt x="5034922" y="612962"/>
                </a:lnTo>
                <a:lnTo>
                  <a:pt x="5008588" y="568675"/>
                </a:lnTo>
                <a:lnTo>
                  <a:pt x="4980700" y="521956"/>
                </a:lnTo>
                <a:lnTo>
                  <a:pt x="4951456" y="473540"/>
                </a:lnTo>
                <a:lnTo>
                  <a:pt x="4921058" y="424162"/>
                </a:lnTo>
                <a:lnTo>
                  <a:pt x="4889703" y="374555"/>
                </a:lnTo>
                <a:lnTo>
                  <a:pt x="4857593" y="325455"/>
                </a:lnTo>
                <a:lnTo>
                  <a:pt x="4824926" y="277594"/>
                </a:lnTo>
                <a:lnTo>
                  <a:pt x="4791902" y="231709"/>
                </a:lnTo>
                <a:lnTo>
                  <a:pt x="4758721" y="188533"/>
                </a:lnTo>
                <a:lnTo>
                  <a:pt x="4725583" y="148801"/>
                </a:lnTo>
                <a:lnTo>
                  <a:pt x="4692686" y="113247"/>
                </a:lnTo>
                <a:lnTo>
                  <a:pt x="4660230" y="82605"/>
                </a:lnTo>
                <a:lnTo>
                  <a:pt x="4628416" y="57610"/>
                </a:lnTo>
                <a:lnTo>
                  <a:pt x="4567509" y="27498"/>
                </a:lnTo>
                <a:lnTo>
                  <a:pt x="4538815" y="23849"/>
                </a:lnTo>
                <a:lnTo>
                  <a:pt x="4510225" y="28568"/>
                </a:lnTo>
                <a:lnTo>
                  <a:pt x="4450087" y="60942"/>
                </a:lnTo>
                <a:lnTo>
                  <a:pt x="4418902" y="87115"/>
                </a:lnTo>
                <a:lnTo>
                  <a:pt x="4387215" y="118955"/>
                </a:lnTo>
                <a:lnTo>
                  <a:pt x="4355208" y="155723"/>
                </a:lnTo>
                <a:lnTo>
                  <a:pt x="4323062" y="196676"/>
                </a:lnTo>
                <a:lnTo>
                  <a:pt x="4290958" y="241073"/>
                </a:lnTo>
                <a:lnTo>
                  <a:pt x="4259079" y="288171"/>
                </a:lnTo>
                <a:lnTo>
                  <a:pt x="4227604" y="337231"/>
                </a:lnTo>
                <a:lnTo>
                  <a:pt x="4196716" y="387510"/>
                </a:lnTo>
                <a:lnTo>
                  <a:pt x="4166596" y="438266"/>
                </a:lnTo>
                <a:lnTo>
                  <a:pt x="4137426" y="488759"/>
                </a:lnTo>
                <a:lnTo>
                  <a:pt x="4109387" y="538247"/>
                </a:lnTo>
                <a:lnTo>
                  <a:pt x="4082660" y="585987"/>
                </a:lnTo>
                <a:lnTo>
                  <a:pt x="4057426" y="631239"/>
                </a:lnTo>
                <a:lnTo>
                  <a:pt x="4033868" y="673262"/>
                </a:lnTo>
                <a:lnTo>
                  <a:pt x="4012167" y="711313"/>
                </a:lnTo>
                <a:lnTo>
                  <a:pt x="3992503" y="744651"/>
                </a:lnTo>
                <a:lnTo>
                  <a:pt x="3975060" y="772535"/>
                </a:lnTo>
                <a:lnTo>
                  <a:pt x="3960017" y="794223"/>
                </a:lnTo>
              </a:path>
              <a:path w="7986394" h="794385">
                <a:moveTo>
                  <a:pt x="6306137" y="772223"/>
                </a:moveTo>
                <a:lnTo>
                  <a:pt x="6272449" y="723891"/>
                </a:lnTo>
                <a:lnTo>
                  <a:pt x="6251976" y="691304"/>
                </a:lnTo>
                <a:lnTo>
                  <a:pt x="6229350" y="654083"/>
                </a:lnTo>
                <a:lnTo>
                  <a:pt x="6204770" y="612962"/>
                </a:lnTo>
                <a:lnTo>
                  <a:pt x="6178436" y="568675"/>
                </a:lnTo>
                <a:lnTo>
                  <a:pt x="6150547" y="521956"/>
                </a:lnTo>
                <a:lnTo>
                  <a:pt x="6121304" y="473540"/>
                </a:lnTo>
                <a:lnTo>
                  <a:pt x="6090905" y="424162"/>
                </a:lnTo>
                <a:lnTo>
                  <a:pt x="6059551" y="374555"/>
                </a:lnTo>
                <a:lnTo>
                  <a:pt x="6027441" y="325455"/>
                </a:lnTo>
                <a:lnTo>
                  <a:pt x="5994774" y="277594"/>
                </a:lnTo>
                <a:lnTo>
                  <a:pt x="5961750" y="231709"/>
                </a:lnTo>
                <a:lnTo>
                  <a:pt x="5928569" y="188533"/>
                </a:lnTo>
                <a:lnTo>
                  <a:pt x="5895430" y="148801"/>
                </a:lnTo>
                <a:lnTo>
                  <a:pt x="5862533" y="113247"/>
                </a:lnTo>
                <a:lnTo>
                  <a:pt x="5830078" y="82605"/>
                </a:lnTo>
                <a:lnTo>
                  <a:pt x="5798264" y="57610"/>
                </a:lnTo>
                <a:lnTo>
                  <a:pt x="5737357" y="27498"/>
                </a:lnTo>
                <a:lnTo>
                  <a:pt x="5708663" y="23849"/>
                </a:lnTo>
                <a:lnTo>
                  <a:pt x="5680072" y="28568"/>
                </a:lnTo>
                <a:lnTo>
                  <a:pt x="5619934" y="60942"/>
                </a:lnTo>
                <a:lnTo>
                  <a:pt x="5588749" y="87115"/>
                </a:lnTo>
                <a:lnTo>
                  <a:pt x="5557063" y="118955"/>
                </a:lnTo>
                <a:lnTo>
                  <a:pt x="5525056" y="155723"/>
                </a:lnTo>
                <a:lnTo>
                  <a:pt x="5492910" y="196676"/>
                </a:lnTo>
                <a:lnTo>
                  <a:pt x="5460806" y="241073"/>
                </a:lnTo>
                <a:lnTo>
                  <a:pt x="5428926" y="288171"/>
                </a:lnTo>
                <a:lnTo>
                  <a:pt x="5397452" y="337231"/>
                </a:lnTo>
                <a:lnTo>
                  <a:pt x="5366564" y="387510"/>
                </a:lnTo>
                <a:lnTo>
                  <a:pt x="5336444" y="438266"/>
                </a:lnTo>
                <a:lnTo>
                  <a:pt x="5307274" y="488759"/>
                </a:lnTo>
                <a:lnTo>
                  <a:pt x="5279234" y="538247"/>
                </a:lnTo>
                <a:lnTo>
                  <a:pt x="5252507" y="585987"/>
                </a:lnTo>
                <a:lnTo>
                  <a:pt x="5227274" y="631239"/>
                </a:lnTo>
                <a:lnTo>
                  <a:pt x="5203716" y="673262"/>
                </a:lnTo>
                <a:lnTo>
                  <a:pt x="5182014" y="711313"/>
                </a:lnTo>
                <a:lnTo>
                  <a:pt x="5162351" y="744651"/>
                </a:lnTo>
                <a:lnTo>
                  <a:pt x="5144907" y="772535"/>
                </a:lnTo>
                <a:lnTo>
                  <a:pt x="5129864" y="794223"/>
                </a:lnTo>
              </a:path>
              <a:path w="7986394" h="794385">
                <a:moveTo>
                  <a:pt x="7090685" y="772223"/>
                </a:moveTo>
                <a:lnTo>
                  <a:pt x="7063838" y="713589"/>
                </a:lnTo>
                <a:lnTo>
                  <a:pt x="7047197" y="673227"/>
                </a:lnTo>
                <a:lnTo>
                  <a:pt x="7028692" y="627057"/>
                </a:lnTo>
                <a:lnTo>
                  <a:pt x="7008534" y="576244"/>
                </a:lnTo>
                <a:lnTo>
                  <a:pt x="6986935" y="521956"/>
                </a:lnTo>
                <a:lnTo>
                  <a:pt x="6964107" y="465357"/>
                </a:lnTo>
                <a:lnTo>
                  <a:pt x="6940261" y="407615"/>
                </a:lnTo>
                <a:lnTo>
                  <a:pt x="6915607" y="349896"/>
                </a:lnTo>
                <a:lnTo>
                  <a:pt x="6890358" y="293365"/>
                </a:lnTo>
                <a:lnTo>
                  <a:pt x="6864725" y="239189"/>
                </a:lnTo>
                <a:lnTo>
                  <a:pt x="6838919" y="188533"/>
                </a:lnTo>
                <a:lnTo>
                  <a:pt x="6813151" y="142565"/>
                </a:lnTo>
                <a:lnTo>
                  <a:pt x="6787633" y="102451"/>
                </a:lnTo>
                <a:lnTo>
                  <a:pt x="6762577" y="69356"/>
                </a:lnTo>
                <a:lnTo>
                  <a:pt x="6714691" y="28889"/>
                </a:lnTo>
                <a:lnTo>
                  <a:pt x="6692286" y="23849"/>
                </a:lnTo>
                <a:lnTo>
                  <a:pt x="6671172" y="29537"/>
                </a:lnTo>
                <a:lnTo>
                  <a:pt x="6626598" y="68550"/>
                </a:lnTo>
                <a:lnTo>
                  <a:pt x="6603464" y="99873"/>
                </a:lnTo>
                <a:lnTo>
                  <a:pt x="6579984" y="137740"/>
                </a:lnTo>
                <a:lnTo>
                  <a:pt x="6556320" y="181148"/>
                </a:lnTo>
                <a:lnTo>
                  <a:pt x="6532636" y="229097"/>
                </a:lnTo>
                <a:lnTo>
                  <a:pt x="6509096" y="280585"/>
                </a:lnTo>
                <a:lnTo>
                  <a:pt x="6485862" y="334612"/>
                </a:lnTo>
                <a:lnTo>
                  <a:pt x="6463099" y="390176"/>
                </a:lnTo>
                <a:lnTo>
                  <a:pt x="6440969" y="446276"/>
                </a:lnTo>
                <a:lnTo>
                  <a:pt x="6419635" y="501910"/>
                </a:lnTo>
                <a:lnTo>
                  <a:pt x="6399262" y="556078"/>
                </a:lnTo>
                <a:lnTo>
                  <a:pt x="6380013" y="607778"/>
                </a:lnTo>
                <a:lnTo>
                  <a:pt x="6362050" y="656009"/>
                </a:lnTo>
                <a:lnTo>
                  <a:pt x="6345538" y="699771"/>
                </a:lnTo>
                <a:lnTo>
                  <a:pt x="6330640" y="738061"/>
                </a:lnTo>
                <a:lnTo>
                  <a:pt x="6317518" y="769879"/>
                </a:lnTo>
                <a:lnTo>
                  <a:pt x="6306337" y="794223"/>
                </a:lnTo>
              </a:path>
              <a:path w="7986394" h="794385">
                <a:moveTo>
                  <a:pt x="7985983" y="748373"/>
                </a:moveTo>
                <a:lnTo>
                  <a:pt x="7957468" y="693602"/>
                </a:lnTo>
                <a:lnTo>
                  <a:pt x="7939915" y="656165"/>
                </a:lnTo>
                <a:lnTo>
                  <a:pt x="7920436" y="613349"/>
                </a:lnTo>
                <a:lnTo>
                  <a:pt x="7899235" y="566147"/>
                </a:lnTo>
                <a:lnTo>
                  <a:pt x="7876515" y="515549"/>
                </a:lnTo>
                <a:lnTo>
                  <a:pt x="7852479" y="462548"/>
                </a:lnTo>
                <a:lnTo>
                  <a:pt x="7827330" y="408135"/>
                </a:lnTo>
                <a:lnTo>
                  <a:pt x="7801272" y="353301"/>
                </a:lnTo>
                <a:lnTo>
                  <a:pt x="7774507" y="299038"/>
                </a:lnTo>
                <a:lnTo>
                  <a:pt x="7747240" y="246339"/>
                </a:lnTo>
                <a:lnTo>
                  <a:pt x="7719673" y="196194"/>
                </a:lnTo>
                <a:lnTo>
                  <a:pt x="7692009" y="149595"/>
                </a:lnTo>
                <a:lnTo>
                  <a:pt x="7664452" y="107533"/>
                </a:lnTo>
                <a:lnTo>
                  <a:pt x="7637206" y="71001"/>
                </a:lnTo>
                <a:lnTo>
                  <a:pt x="7610472" y="40990"/>
                </a:lnTo>
                <a:lnTo>
                  <a:pt x="7559358" y="4498"/>
                </a:lnTo>
                <a:lnTo>
                  <a:pt x="7535384" y="0"/>
                </a:lnTo>
                <a:lnTo>
                  <a:pt x="7511505" y="5687"/>
                </a:lnTo>
                <a:lnTo>
                  <a:pt x="7461092" y="44700"/>
                </a:lnTo>
                <a:lnTo>
                  <a:pt x="7434928" y="76023"/>
                </a:lnTo>
                <a:lnTo>
                  <a:pt x="7408372" y="113890"/>
                </a:lnTo>
                <a:lnTo>
                  <a:pt x="7381609" y="157298"/>
                </a:lnTo>
                <a:lnTo>
                  <a:pt x="7354823" y="205247"/>
                </a:lnTo>
                <a:lnTo>
                  <a:pt x="7328199" y="256735"/>
                </a:lnTo>
                <a:lnTo>
                  <a:pt x="7301923" y="310762"/>
                </a:lnTo>
                <a:lnTo>
                  <a:pt x="7276178" y="366326"/>
                </a:lnTo>
                <a:lnTo>
                  <a:pt x="7251149" y="422426"/>
                </a:lnTo>
                <a:lnTo>
                  <a:pt x="7227022" y="478060"/>
                </a:lnTo>
                <a:lnTo>
                  <a:pt x="7203981" y="532228"/>
                </a:lnTo>
                <a:lnTo>
                  <a:pt x="7182211" y="583928"/>
                </a:lnTo>
                <a:lnTo>
                  <a:pt x="7161896" y="632159"/>
                </a:lnTo>
                <a:lnTo>
                  <a:pt x="7143221" y="675921"/>
                </a:lnTo>
                <a:lnTo>
                  <a:pt x="7126371" y="714211"/>
                </a:lnTo>
                <a:lnTo>
                  <a:pt x="7111531" y="746029"/>
                </a:lnTo>
                <a:lnTo>
                  <a:pt x="7098885" y="770373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8" name="object 8"/>
          <p:cNvSpPr txBox="1"/>
          <p:nvPr/>
        </p:nvSpPr>
        <p:spPr>
          <a:xfrm>
            <a:off x="2399459" y="2303699"/>
            <a:ext cx="4937005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dirty="0"/>
              <a:t>The</a:t>
            </a:r>
            <a:r>
              <a:rPr sz="1700" spc="-15" dirty="0"/>
              <a:t> </a:t>
            </a:r>
            <a:r>
              <a:rPr sz="1700" dirty="0"/>
              <a:t>teacher</a:t>
            </a:r>
            <a:r>
              <a:rPr sz="1700" spc="-10" dirty="0"/>
              <a:t> </a:t>
            </a:r>
            <a:r>
              <a:rPr sz="1700" dirty="0"/>
              <a:t>taught</a:t>
            </a:r>
            <a:r>
              <a:rPr sz="1700" spc="-13" dirty="0"/>
              <a:t> </a:t>
            </a:r>
            <a:r>
              <a:rPr sz="1700" dirty="0"/>
              <a:t>the</a:t>
            </a:r>
            <a:r>
              <a:rPr sz="1700" spc="-10" dirty="0"/>
              <a:t> </a:t>
            </a:r>
            <a:r>
              <a:rPr sz="1700" dirty="0"/>
              <a:t>student</a:t>
            </a:r>
            <a:r>
              <a:rPr sz="1700" spc="-13" dirty="0"/>
              <a:t> </a:t>
            </a:r>
            <a:r>
              <a:rPr sz="1700" dirty="0"/>
              <a:t>with</a:t>
            </a:r>
            <a:r>
              <a:rPr sz="1700" spc="-10" dirty="0"/>
              <a:t> </a:t>
            </a:r>
            <a:r>
              <a:rPr sz="1700" dirty="0"/>
              <a:t>the</a:t>
            </a:r>
            <a:r>
              <a:rPr sz="1700" spc="-8" dirty="0"/>
              <a:t> </a:t>
            </a:r>
            <a:r>
              <a:rPr sz="1700" spc="-5" dirty="0"/>
              <a:t>book.</a:t>
            </a:r>
            <a:endParaRPr sz="1700" dirty="0"/>
          </a:p>
        </p:txBody>
      </p:sp>
      <p:grpSp>
        <p:nvGrpSpPr>
          <p:cNvPr id="9" name="object 9"/>
          <p:cNvGrpSpPr/>
          <p:nvPr/>
        </p:nvGrpSpPr>
        <p:grpSpPr>
          <a:xfrm>
            <a:off x="2483989" y="2225814"/>
            <a:ext cx="4069715" cy="78740"/>
            <a:chOff x="4967977" y="4451628"/>
            <a:chExt cx="8139430" cy="1574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7977" y="4451628"/>
              <a:ext cx="157124" cy="1571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0975" y="4451628"/>
              <a:ext cx="157124" cy="1571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4021" y="4451628"/>
              <a:ext cx="157124" cy="1571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0369" y="4451628"/>
              <a:ext cx="157124" cy="1571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717" y="4451628"/>
              <a:ext cx="157124" cy="1571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3064" y="4451628"/>
              <a:ext cx="157124" cy="1571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563" y="4451628"/>
              <a:ext cx="157124" cy="1571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9911" y="4451628"/>
              <a:ext cx="157124" cy="157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3989" y="2621113"/>
            <a:ext cx="4069529" cy="4410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3989" y="1878552"/>
            <a:ext cx="4069529" cy="425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9460" y="2303699"/>
            <a:ext cx="4618028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dirty="0"/>
              <a:t>The</a:t>
            </a:r>
            <a:r>
              <a:rPr sz="1700" spc="-15" dirty="0"/>
              <a:t> </a:t>
            </a:r>
            <a:r>
              <a:rPr sz="1700" dirty="0"/>
              <a:t>teacher</a:t>
            </a:r>
            <a:r>
              <a:rPr sz="1700" spc="-10" dirty="0"/>
              <a:t> </a:t>
            </a:r>
            <a:r>
              <a:rPr sz="1700" dirty="0"/>
              <a:t>taught</a:t>
            </a:r>
            <a:r>
              <a:rPr sz="1700" spc="-13" dirty="0"/>
              <a:t> </a:t>
            </a:r>
            <a:r>
              <a:rPr sz="1700" dirty="0"/>
              <a:t>the</a:t>
            </a:r>
            <a:r>
              <a:rPr sz="1700" spc="-10" dirty="0"/>
              <a:t> </a:t>
            </a:r>
            <a:r>
              <a:rPr sz="1700" dirty="0"/>
              <a:t>student</a:t>
            </a:r>
            <a:r>
              <a:rPr sz="1700" spc="-13" dirty="0"/>
              <a:t> </a:t>
            </a:r>
            <a:r>
              <a:rPr sz="1700" dirty="0"/>
              <a:t>with</a:t>
            </a:r>
            <a:r>
              <a:rPr sz="1700" spc="-10" dirty="0"/>
              <a:t> </a:t>
            </a:r>
            <a:r>
              <a:rPr sz="1700" dirty="0"/>
              <a:t>the</a:t>
            </a:r>
            <a:r>
              <a:rPr sz="1700" spc="-8" dirty="0"/>
              <a:t> </a:t>
            </a:r>
            <a:r>
              <a:rPr sz="1700" spc="-5" dirty="0"/>
              <a:t>book.</a:t>
            </a:r>
            <a:endParaRPr sz="17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3989" y="2621113"/>
            <a:ext cx="4069529" cy="4410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3989" y="1878552"/>
            <a:ext cx="4069529" cy="425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9460" y="2303699"/>
            <a:ext cx="4340860" cy="5296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dirty="0"/>
              <a:t>The</a:t>
            </a:r>
            <a:r>
              <a:rPr sz="1700" spc="-15" dirty="0"/>
              <a:t> </a:t>
            </a:r>
            <a:r>
              <a:rPr sz="1700" dirty="0"/>
              <a:t>teacher</a:t>
            </a:r>
            <a:r>
              <a:rPr sz="1700" spc="-10" dirty="0"/>
              <a:t> </a:t>
            </a:r>
            <a:r>
              <a:rPr sz="1700" dirty="0"/>
              <a:t>taught</a:t>
            </a:r>
            <a:r>
              <a:rPr sz="1700" spc="-13" dirty="0"/>
              <a:t> </a:t>
            </a:r>
            <a:r>
              <a:rPr sz="1700" dirty="0"/>
              <a:t>the</a:t>
            </a:r>
            <a:r>
              <a:rPr sz="1700" spc="-10" dirty="0"/>
              <a:t> </a:t>
            </a:r>
            <a:r>
              <a:rPr sz="1700" dirty="0"/>
              <a:t>student</a:t>
            </a:r>
            <a:r>
              <a:rPr sz="1700" spc="-13" dirty="0"/>
              <a:t> </a:t>
            </a:r>
            <a:r>
              <a:rPr sz="1700" dirty="0"/>
              <a:t>with</a:t>
            </a:r>
            <a:r>
              <a:rPr sz="1700" spc="-10" dirty="0"/>
              <a:t> </a:t>
            </a:r>
            <a:r>
              <a:rPr sz="1700" dirty="0"/>
              <a:t>the</a:t>
            </a:r>
            <a:r>
              <a:rPr sz="1700" spc="-8" dirty="0"/>
              <a:t> </a:t>
            </a:r>
            <a:r>
              <a:rPr sz="1700" spc="-5" dirty="0"/>
              <a:t>book.</a:t>
            </a:r>
            <a:endParaRPr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Self-</a:t>
            </a:r>
            <a:r>
              <a:rPr spc="-5" dirty="0"/>
              <a:t>attention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3404" y="1166650"/>
            <a:ext cx="869950" cy="27764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teacher taught </a:t>
            </a:r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student </a:t>
            </a:r>
            <a:r>
              <a:rPr sz="2000" spc="-10" dirty="0">
                <a:latin typeface="Lato"/>
                <a:cs typeface="Lato"/>
              </a:rPr>
              <a:t>with</a:t>
            </a:r>
            <a:endParaRPr sz="2000">
              <a:latin typeface="Lato"/>
              <a:cs typeface="Lato"/>
            </a:endParaRPr>
          </a:p>
          <a:p>
            <a:pPr marL="6350" marR="302578"/>
            <a:r>
              <a:rPr sz="2000" spc="-25" dirty="0">
                <a:latin typeface="Lato"/>
                <a:cs typeface="Lato"/>
              </a:rPr>
              <a:t>a </a:t>
            </a:r>
            <a:r>
              <a:rPr sz="2000" spc="-13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  <a:p>
            <a:pPr marL="6350"/>
            <a:r>
              <a:rPr sz="2000" spc="-25" dirty="0">
                <a:latin typeface="Lato"/>
                <a:cs typeface="Lato"/>
              </a:rPr>
              <a:t>.</a:t>
            </a:r>
            <a:endParaRPr sz="20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0729" y="1166650"/>
            <a:ext cx="869950" cy="27764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430" marR="2540" indent="427672" algn="r">
              <a:spcBef>
                <a:spcPts val="50"/>
              </a:spcBef>
            </a:pPr>
            <a:r>
              <a:rPr sz="2000" spc="-15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teacher taught</a:t>
            </a:r>
            <a:endParaRPr sz="2000">
              <a:latin typeface="Lato"/>
              <a:cs typeface="Lato"/>
            </a:endParaRPr>
          </a:p>
          <a:p>
            <a:pPr marL="6350" marR="2540" indent="487997" algn="r"/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student</a:t>
            </a:r>
            <a:endParaRPr sz="2000">
              <a:latin typeface="Lato"/>
              <a:cs typeface="Lato"/>
            </a:endParaRPr>
          </a:p>
          <a:p>
            <a:pPr marR="2540" algn="r"/>
            <a:r>
              <a:rPr sz="2000" spc="-10" dirty="0">
                <a:latin typeface="Lato"/>
                <a:cs typeface="Lato"/>
              </a:rPr>
              <a:t>with</a:t>
            </a:r>
            <a:endParaRPr sz="2000">
              <a:latin typeface="Lato"/>
              <a:cs typeface="Lato"/>
            </a:endParaRPr>
          </a:p>
          <a:p>
            <a:pPr marL="305753" marR="2540" indent="428625" algn="r"/>
            <a:r>
              <a:rPr sz="2000" spc="-25" dirty="0">
                <a:latin typeface="Lato"/>
                <a:cs typeface="Lato"/>
              </a:rPr>
              <a:t>a </a:t>
            </a:r>
            <a:r>
              <a:rPr sz="2000" spc="-10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  <a:p>
            <a:pPr marR="2540" algn="r"/>
            <a:r>
              <a:rPr sz="2000" spc="-25" dirty="0">
                <a:latin typeface="Lato"/>
                <a:cs typeface="Lato"/>
              </a:rPr>
              <a:t>.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44711" y="1344685"/>
            <a:ext cx="1530668" cy="2500313"/>
            <a:chOff x="7689422" y="2689369"/>
            <a:chExt cx="3061335" cy="5000625"/>
          </a:xfrm>
        </p:grpSpPr>
        <p:sp>
          <p:nvSpPr>
            <p:cNvPr id="10" name="object 10"/>
            <p:cNvSpPr/>
            <p:nvPr/>
          </p:nvSpPr>
          <p:spPr>
            <a:xfrm>
              <a:off x="7694184" y="2710669"/>
              <a:ext cx="2912745" cy="17145"/>
            </a:xfrm>
            <a:custGeom>
              <a:avLst/>
              <a:gdLst/>
              <a:ahLst/>
              <a:cxnLst/>
              <a:rect l="l" t="t" r="r" b="b"/>
              <a:pathLst>
                <a:path w="2912745" h="17144">
                  <a:moveTo>
                    <a:pt x="0" y="16799"/>
                  </a:moveTo>
                  <a:lnTo>
                    <a:pt x="291269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727859" y="2727469"/>
              <a:ext cx="2892425" cy="4885055"/>
            </a:xfrm>
            <a:custGeom>
              <a:avLst/>
              <a:gdLst/>
              <a:ahLst/>
              <a:cxnLst/>
              <a:rect l="l" t="t" r="r" b="b"/>
              <a:pathLst>
                <a:path w="2892425" h="4885055">
                  <a:moveTo>
                    <a:pt x="0" y="0"/>
                  </a:moveTo>
                  <a:lnTo>
                    <a:pt x="2891994" y="488489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727859" y="2727469"/>
              <a:ext cx="2912745" cy="606425"/>
            </a:xfrm>
            <a:custGeom>
              <a:avLst/>
              <a:gdLst/>
              <a:ahLst/>
              <a:cxnLst/>
              <a:rect l="l" t="t" r="r" b="b"/>
              <a:pathLst>
                <a:path w="2912745" h="606425">
                  <a:moveTo>
                    <a:pt x="0" y="0"/>
                  </a:moveTo>
                  <a:lnTo>
                    <a:pt x="2912694" y="605998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727859" y="2710644"/>
              <a:ext cx="2946400" cy="1229360"/>
            </a:xfrm>
            <a:custGeom>
              <a:avLst/>
              <a:gdLst/>
              <a:ahLst/>
              <a:cxnLst/>
              <a:rect l="l" t="t" r="r" b="b"/>
              <a:pathLst>
                <a:path w="2946400" h="1229360">
                  <a:moveTo>
                    <a:pt x="0" y="0"/>
                  </a:moveTo>
                  <a:lnTo>
                    <a:pt x="2946294" y="12290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61534" y="2710644"/>
              <a:ext cx="2896235" cy="1835150"/>
            </a:xfrm>
            <a:custGeom>
              <a:avLst/>
              <a:gdLst/>
              <a:ahLst/>
              <a:cxnLst/>
              <a:rect l="l" t="t" r="r" b="b"/>
              <a:pathLst>
                <a:path w="2896234" h="1835150">
                  <a:moveTo>
                    <a:pt x="0" y="0"/>
                  </a:moveTo>
                  <a:lnTo>
                    <a:pt x="2895894" y="18350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4709" y="2727469"/>
              <a:ext cx="2912745" cy="4293870"/>
            </a:xfrm>
            <a:custGeom>
              <a:avLst/>
              <a:gdLst/>
              <a:ahLst/>
              <a:cxnLst/>
              <a:rect l="l" t="t" r="r" b="b"/>
              <a:pathLst>
                <a:path w="2912745" h="4293870">
                  <a:moveTo>
                    <a:pt x="16849" y="124"/>
                  </a:moveTo>
                  <a:lnTo>
                    <a:pt x="2889044" y="2416020"/>
                  </a:lnTo>
                </a:path>
                <a:path w="2912745" h="4293870">
                  <a:moveTo>
                    <a:pt x="0" y="0"/>
                  </a:moveTo>
                  <a:lnTo>
                    <a:pt x="2912694" y="3080993"/>
                  </a:lnTo>
                </a:path>
                <a:path w="2912745" h="4293870">
                  <a:moveTo>
                    <a:pt x="0" y="0"/>
                  </a:moveTo>
                  <a:lnTo>
                    <a:pt x="2895894" y="3670192"/>
                  </a:lnTo>
                </a:path>
                <a:path w="2912745" h="4293870">
                  <a:moveTo>
                    <a:pt x="16824" y="0"/>
                  </a:moveTo>
                  <a:lnTo>
                    <a:pt x="2895919" y="429329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9534" y="2710594"/>
              <a:ext cx="2857500" cy="1216025"/>
            </a:xfrm>
            <a:custGeom>
              <a:avLst/>
              <a:gdLst/>
              <a:ahLst/>
              <a:cxnLst/>
              <a:rect l="l" t="t" r="r" b="b"/>
              <a:pathLst>
                <a:path w="2857500" h="1216025">
                  <a:moveTo>
                    <a:pt x="0" y="1215597"/>
                  </a:moveTo>
                  <a:lnTo>
                    <a:pt x="28574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0959" y="3926192"/>
              <a:ext cx="2819400" cy="3686175"/>
            </a:xfrm>
            <a:custGeom>
              <a:avLst/>
              <a:gdLst/>
              <a:ahLst/>
              <a:cxnLst/>
              <a:rect l="l" t="t" r="r" b="b"/>
              <a:pathLst>
                <a:path w="2819400" h="3686175">
                  <a:moveTo>
                    <a:pt x="0" y="0"/>
                  </a:moveTo>
                  <a:lnTo>
                    <a:pt x="2818794" y="3686092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6659" y="3333693"/>
              <a:ext cx="2907665" cy="606425"/>
            </a:xfrm>
            <a:custGeom>
              <a:avLst/>
              <a:gdLst/>
              <a:ahLst/>
              <a:cxnLst/>
              <a:rect l="l" t="t" r="r" b="b"/>
              <a:pathLst>
                <a:path w="2907665" h="606425">
                  <a:moveTo>
                    <a:pt x="17149" y="592498"/>
                  </a:moveTo>
                  <a:lnTo>
                    <a:pt x="2874044" y="0"/>
                  </a:lnTo>
                </a:path>
                <a:path w="2907665" h="606425">
                  <a:moveTo>
                    <a:pt x="0" y="592498"/>
                  </a:moveTo>
                  <a:lnTo>
                    <a:pt x="2907594" y="605998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66659" y="3926192"/>
              <a:ext cx="2891155" cy="619760"/>
            </a:xfrm>
            <a:custGeom>
              <a:avLst/>
              <a:gdLst/>
              <a:ahLst/>
              <a:cxnLst/>
              <a:rect l="l" t="t" r="r" b="b"/>
              <a:pathLst>
                <a:path w="2891154" h="619760">
                  <a:moveTo>
                    <a:pt x="0" y="0"/>
                  </a:moveTo>
                  <a:lnTo>
                    <a:pt x="2890794" y="6194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800859" y="3926117"/>
              <a:ext cx="2833370" cy="1217930"/>
            </a:xfrm>
            <a:custGeom>
              <a:avLst/>
              <a:gdLst/>
              <a:ahLst/>
              <a:cxnLst/>
              <a:rect l="l" t="t" r="r" b="b"/>
              <a:pathLst>
                <a:path w="2833370" h="1217929">
                  <a:moveTo>
                    <a:pt x="0" y="0"/>
                  </a:moveTo>
                  <a:lnTo>
                    <a:pt x="2832894" y="1217397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783809" y="3909042"/>
              <a:ext cx="2874010" cy="2489200"/>
            </a:xfrm>
            <a:custGeom>
              <a:avLst/>
              <a:gdLst/>
              <a:ahLst/>
              <a:cxnLst/>
              <a:rect l="l" t="t" r="r" b="b"/>
              <a:pathLst>
                <a:path w="2874009" h="2489200">
                  <a:moveTo>
                    <a:pt x="0" y="0"/>
                  </a:moveTo>
                  <a:lnTo>
                    <a:pt x="2873694" y="1899596"/>
                  </a:lnTo>
                </a:path>
                <a:path w="2874009" h="2489200">
                  <a:moveTo>
                    <a:pt x="0" y="17149"/>
                  </a:moveTo>
                  <a:lnTo>
                    <a:pt x="2856894" y="248884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83809" y="3926192"/>
              <a:ext cx="2857500" cy="3094990"/>
            </a:xfrm>
            <a:custGeom>
              <a:avLst/>
              <a:gdLst/>
              <a:ahLst/>
              <a:cxnLst/>
              <a:rect l="l" t="t" r="r" b="b"/>
              <a:pathLst>
                <a:path w="2857500" h="3094990">
                  <a:moveTo>
                    <a:pt x="0" y="0"/>
                  </a:moveTo>
                  <a:lnTo>
                    <a:pt x="2856894" y="3094793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3809" y="2710719"/>
              <a:ext cx="2823845" cy="1833245"/>
            </a:xfrm>
            <a:custGeom>
              <a:avLst/>
              <a:gdLst/>
              <a:ahLst/>
              <a:cxnLst/>
              <a:rect l="l" t="t" r="r" b="b"/>
              <a:pathLst>
                <a:path w="2823845" h="1833245">
                  <a:moveTo>
                    <a:pt x="0" y="1832696"/>
                  </a:moveTo>
                  <a:lnTo>
                    <a:pt x="28232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0959" y="4543415"/>
              <a:ext cx="2819400" cy="3069590"/>
            </a:xfrm>
            <a:custGeom>
              <a:avLst/>
              <a:gdLst/>
              <a:ahLst/>
              <a:cxnLst/>
              <a:rect l="l" t="t" r="r" b="b"/>
              <a:pathLst>
                <a:path w="2819400" h="3069590">
                  <a:moveTo>
                    <a:pt x="0" y="0"/>
                  </a:moveTo>
                  <a:lnTo>
                    <a:pt x="2818794" y="3068993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800959" y="3333768"/>
              <a:ext cx="2840355" cy="1192530"/>
            </a:xfrm>
            <a:custGeom>
              <a:avLst/>
              <a:gdLst/>
              <a:ahLst/>
              <a:cxnLst/>
              <a:rect l="l" t="t" r="r" b="b"/>
              <a:pathLst>
                <a:path w="2840354" h="1192529">
                  <a:moveTo>
                    <a:pt x="0" y="1192497"/>
                  </a:moveTo>
                  <a:lnTo>
                    <a:pt x="28397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83809" y="3939817"/>
              <a:ext cx="2890520" cy="603885"/>
            </a:xfrm>
            <a:custGeom>
              <a:avLst/>
              <a:gdLst/>
              <a:ahLst/>
              <a:cxnLst/>
              <a:rect l="l" t="t" r="r" b="b"/>
              <a:pathLst>
                <a:path w="2890520" h="603885">
                  <a:moveTo>
                    <a:pt x="0" y="603598"/>
                  </a:moveTo>
                  <a:lnTo>
                    <a:pt x="28904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783809" y="4543415"/>
              <a:ext cx="2874010" cy="2540"/>
            </a:xfrm>
            <a:custGeom>
              <a:avLst/>
              <a:gdLst/>
              <a:ahLst/>
              <a:cxnLst/>
              <a:rect l="l" t="t" r="r" b="b"/>
              <a:pathLst>
                <a:path w="2874009" h="2539">
                  <a:moveTo>
                    <a:pt x="0" y="0"/>
                  </a:moveTo>
                  <a:lnTo>
                    <a:pt x="2873694" y="2399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35259" y="4543390"/>
              <a:ext cx="2798445" cy="600075"/>
            </a:xfrm>
            <a:custGeom>
              <a:avLst/>
              <a:gdLst/>
              <a:ahLst/>
              <a:cxnLst/>
              <a:rect l="l" t="t" r="r" b="b"/>
              <a:pathLst>
                <a:path w="2798445" h="600075">
                  <a:moveTo>
                    <a:pt x="0" y="0"/>
                  </a:moveTo>
                  <a:lnTo>
                    <a:pt x="2798394" y="599998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800959" y="4543415"/>
              <a:ext cx="2856865" cy="1854835"/>
            </a:xfrm>
            <a:custGeom>
              <a:avLst/>
              <a:gdLst/>
              <a:ahLst/>
              <a:cxnLst/>
              <a:rect l="l" t="t" r="r" b="b"/>
              <a:pathLst>
                <a:path w="2856865" h="1854835">
                  <a:moveTo>
                    <a:pt x="17149" y="0"/>
                  </a:moveTo>
                  <a:lnTo>
                    <a:pt x="2856644" y="1265097"/>
                  </a:lnTo>
                </a:path>
                <a:path w="2856865" h="1854835">
                  <a:moveTo>
                    <a:pt x="0" y="0"/>
                  </a:moveTo>
                  <a:lnTo>
                    <a:pt x="2839794" y="185459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800959" y="4543415"/>
              <a:ext cx="2840355" cy="2477770"/>
            </a:xfrm>
            <a:custGeom>
              <a:avLst/>
              <a:gdLst/>
              <a:ahLst/>
              <a:cxnLst/>
              <a:rect l="l" t="t" r="r" b="b"/>
              <a:pathLst>
                <a:path w="2840354" h="2477770">
                  <a:moveTo>
                    <a:pt x="0" y="0"/>
                  </a:moveTo>
                  <a:lnTo>
                    <a:pt x="2839794" y="2477695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6209" y="2710769"/>
              <a:ext cx="2811145" cy="3042285"/>
            </a:xfrm>
            <a:custGeom>
              <a:avLst/>
              <a:gdLst/>
              <a:ahLst/>
              <a:cxnLst/>
              <a:rect l="l" t="t" r="r" b="b"/>
              <a:pathLst>
                <a:path w="2811145" h="3042285">
                  <a:moveTo>
                    <a:pt x="0" y="3041993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813009" y="5744363"/>
              <a:ext cx="2804160" cy="1873250"/>
            </a:xfrm>
            <a:custGeom>
              <a:avLst/>
              <a:gdLst/>
              <a:ahLst/>
              <a:cxnLst/>
              <a:rect l="l" t="t" r="r" b="b"/>
              <a:pathLst>
                <a:path w="2804159" h="1873250">
                  <a:moveTo>
                    <a:pt x="0" y="0"/>
                  </a:moveTo>
                  <a:lnTo>
                    <a:pt x="2804094" y="18731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6209" y="3333868"/>
              <a:ext cx="2844800" cy="2414905"/>
            </a:xfrm>
            <a:custGeom>
              <a:avLst/>
              <a:gdLst/>
              <a:ahLst/>
              <a:cxnLst/>
              <a:rect l="l" t="t" r="r" b="b"/>
              <a:pathLst>
                <a:path w="2844800" h="2414904">
                  <a:moveTo>
                    <a:pt x="0" y="2414695"/>
                  </a:moveTo>
                  <a:lnTo>
                    <a:pt x="28445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808809" y="3939867"/>
              <a:ext cx="2865755" cy="1809114"/>
            </a:xfrm>
            <a:custGeom>
              <a:avLst/>
              <a:gdLst/>
              <a:ahLst/>
              <a:cxnLst/>
              <a:rect l="l" t="t" r="r" b="b"/>
              <a:pathLst>
                <a:path w="2865754" h="1809114">
                  <a:moveTo>
                    <a:pt x="0" y="1808696"/>
                  </a:moveTo>
                  <a:lnTo>
                    <a:pt x="28655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7804609" y="4545865"/>
              <a:ext cx="2853055" cy="1198880"/>
            </a:xfrm>
            <a:custGeom>
              <a:avLst/>
              <a:gdLst/>
              <a:ahLst/>
              <a:cxnLst/>
              <a:rect l="l" t="t" r="r" b="b"/>
              <a:pathLst>
                <a:path w="2853054" h="1198879">
                  <a:moveTo>
                    <a:pt x="0" y="1198497"/>
                  </a:moveTo>
                  <a:lnTo>
                    <a:pt x="28529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804659" y="5143414"/>
              <a:ext cx="2829560" cy="596900"/>
            </a:xfrm>
            <a:custGeom>
              <a:avLst/>
              <a:gdLst/>
              <a:ahLst/>
              <a:cxnLst/>
              <a:rect l="l" t="t" r="r" b="b"/>
              <a:pathLst>
                <a:path w="2829559" h="596900">
                  <a:moveTo>
                    <a:pt x="0" y="596698"/>
                  </a:moveTo>
                  <a:lnTo>
                    <a:pt x="28289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804609" y="5744363"/>
              <a:ext cx="2853055" cy="654050"/>
            </a:xfrm>
            <a:custGeom>
              <a:avLst/>
              <a:gdLst/>
              <a:ahLst/>
              <a:cxnLst/>
              <a:rect l="l" t="t" r="r" b="b"/>
              <a:pathLst>
                <a:path w="2853054" h="654050">
                  <a:moveTo>
                    <a:pt x="0" y="4199"/>
                  </a:moveTo>
                  <a:lnTo>
                    <a:pt x="2852994" y="64199"/>
                  </a:lnTo>
                </a:path>
                <a:path w="2853054" h="654050">
                  <a:moveTo>
                    <a:pt x="4199" y="0"/>
                  </a:moveTo>
                  <a:lnTo>
                    <a:pt x="2836194" y="6536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817209" y="5744363"/>
              <a:ext cx="2823845" cy="1276985"/>
            </a:xfrm>
            <a:custGeom>
              <a:avLst/>
              <a:gdLst/>
              <a:ahLst/>
              <a:cxnLst/>
              <a:rect l="l" t="t" r="r" b="b"/>
              <a:pathLst>
                <a:path w="2823845" h="1276984">
                  <a:moveTo>
                    <a:pt x="0" y="0"/>
                  </a:moveTo>
                  <a:lnTo>
                    <a:pt x="2823594" y="12767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796209" y="2710769"/>
              <a:ext cx="2811145" cy="3667760"/>
            </a:xfrm>
            <a:custGeom>
              <a:avLst/>
              <a:gdLst/>
              <a:ahLst/>
              <a:cxnLst/>
              <a:rect l="l" t="t" r="r" b="b"/>
              <a:pathLst>
                <a:path w="2811145" h="3667760">
                  <a:moveTo>
                    <a:pt x="0" y="3667192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817209" y="6382161"/>
              <a:ext cx="2802890" cy="1238250"/>
            </a:xfrm>
            <a:custGeom>
              <a:avLst/>
              <a:gdLst/>
              <a:ahLst/>
              <a:cxnLst/>
              <a:rect l="l" t="t" r="r" b="b"/>
              <a:pathLst>
                <a:path w="2802890" h="1238250">
                  <a:moveTo>
                    <a:pt x="0" y="0"/>
                  </a:moveTo>
                  <a:lnTo>
                    <a:pt x="2802594" y="12377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800409" y="3333868"/>
              <a:ext cx="2840990" cy="3044190"/>
            </a:xfrm>
            <a:custGeom>
              <a:avLst/>
              <a:gdLst/>
              <a:ahLst/>
              <a:cxnLst/>
              <a:rect l="l" t="t" r="r" b="b"/>
              <a:pathLst>
                <a:path w="2840990" h="3044190">
                  <a:moveTo>
                    <a:pt x="0" y="3044093"/>
                  </a:moveTo>
                  <a:lnTo>
                    <a:pt x="28403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7800409" y="3939867"/>
              <a:ext cx="2874010" cy="2442845"/>
            </a:xfrm>
            <a:custGeom>
              <a:avLst/>
              <a:gdLst/>
              <a:ahLst/>
              <a:cxnLst/>
              <a:rect l="l" t="t" r="r" b="b"/>
              <a:pathLst>
                <a:path w="2874009" h="2442845">
                  <a:moveTo>
                    <a:pt x="0" y="2442295"/>
                  </a:moveTo>
                  <a:lnTo>
                    <a:pt x="28739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800409" y="4545865"/>
              <a:ext cx="2857500" cy="1832610"/>
            </a:xfrm>
            <a:custGeom>
              <a:avLst/>
              <a:gdLst/>
              <a:ahLst/>
              <a:cxnLst/>
              <a:rect l="l" t="t" r="r" b="b"/>
              <a:pathLst>
                <a:path w="2857500" h="1832610">
                  <a:moveTo>
                    <a:pt x="0" y="1832096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800509" y="5143539"/>
              <a:ext cx="2833370" cy="1238885"/>
            </a:xfrm>
            <a:custGeom>
              <a:avLst/>
              <a:gdLst/>
              <a:ahLst/>
              <a:cxnLst/>
              <a:rect l="l" t="t" r="r" b="b"/>
              <a:pathLst>
                <a:path w="2833370" h="1238885">
                  <a:moveTo>
                    <a:pt x="0" y="1238697"/>
                  </a:moveTo>
                  <a:lnTo>
                    <a:pt x="2833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800409" y="5808563"/>
              <a:ext cx="2857500" cy="589915"/>
            </a:xfrm>
            <a:custGeom>
              <a:avLst/>
              <a:gdLst/>
              <a:ahLst/>
              <a:cxnLst/>
              <a:rect l="l" t="t" r="r" b="b"/>
              <a:pathLst>
                <a:path w="2857500" h="589914">
                  <a:moveTo>
                    <a:pt x="0" y="573598"/>
                  </a:moveTo>
                  <a:lnTo>
                    <a:pt x="2857194" y="0"/>
                  </a:lnTo>
                </a:path>
                <a:path w="2857500" h="589914">
                  <a:moveTo>
                    <a:pt x="0" y="573598"/>
                  </a:moveTo>
                  <a:lnTo>
                    <a:pt x="2840394" y="5894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813009" y="6386362"/>
              <a:ext cx="2828290" cy="635000"/>
            </a:xfrm>
            <a:custGeom>
              <a:avLst/>
              <a:gdLst/>
              <a:ahLst/>
              <a:cxnLst/>
              <a:rect l="l" t="t" r="r" b="b"/>
              <a:pathLst>
                <a:path w="2828290" h="635000">
                  <a:moveTo>
                    <a:pt x="0" y="0"/>
                  </a:moveTo>
                  <a:lnTo>
                    <a:pt x="2827794" y="6347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796209" y="2710794"/>
              <a:ext cx="2811145" cy="4909185"/>
            </a:xfrm>
            <a:custGeom>
              <a:avLst/>
              <a:gdLst/>
              <a:ahLst/>
              <a:cxnLst/>
              <a:rect l="l" t="t" r="r" b="b"/>
              <a:pathLst>
                <a:path w="2811145" h="4909184">
                  <a:moveTo>
                    <a:pt x="0" y="4909190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847409" y="7619984"/>
              <a:ext cx="2763520" cy="1270"/>
            </a:xfrm>
            <a:custGeom>
              <a:avLst/>
              <a:gdLst/>
              <a:ahLst/>
              <a:cxnLst/>
              <a:rect l="l" t="t" r="r" b="b"/>
              <a:pathLst>
                <a:path w="2763520" h="1270">
                  <a:moveTo>
                    <a:pt x="0" y="899"/>
                  </a:moveTo>
                  <a:lnTo>
                    <a:pt x="27632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7796209" y="3333893"/>
              <a:ext cx="2844800" cy="4282440"/>
            </a:xfrm>
            <a:custGeom>
              <a:avLst/>
              <a:gdLst/>
              <a:ahLst/>
              <a:cxnLst/>
              <a:rect l="l" t="t" r="r" b="b"/>
              <a:pathLst>
                <a:path w="2844800" h="4282440">
                  <a:moveTo>
                    <a:pt x="0" y="4281891"/>
                  </a:moveTo>
                  <a:lnTo>
                    <a:pt x="28445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7796209" y="3939892"/>
              <a:ext cx="2878455" cy="3684904"/>
            </a:xfrm>
            <a:custGeom>
              <a:avLst/>
              <a:gdLst/>
              <a:ahLst/>
              <a:cxnLst/>
              <a:rect l="l" t="t" r="r" b="b"/>
              <a:pathLst>
                <a:path w="2878454" h="3684904">
                  <a:moveTo>
                    <a:pt x="0" y="3684292"/>
                  </a:moveTo>
                  <a:lnTo>
                    <a:pt x="28781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796209" y="4545890"/>
              <a:ext cx="2861945" cy="3086735"/>
            </a:xfrm>
            <a:custGeom>
              <a:avLst/>
              <a:gdLst/>
              <a:ahLst/>
              <a:cxnLst/>
              <a:rect l="l" t="t" r="r" b="b"/>
              <a:pathLst>
                <a:path w="2861945" h="3086734">
                  <a:moveTo>
                    <a:pt x="0" y="3086693"/>
                  </a:moveTo>
                  <a:lnTo>
                    <a:pt x="2861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7800509" y="5143539"/>
              <a:ext cx="2833370" cy="2489200"/>
            </a:xfrm>
            <a:custGeom>
              <a:avLst/>
              <a:gdLst/>
              <a:ahLst/>
              <a:cxnLst/>
              <a:rect l="l" t="t" r="r" b="b"/>
              <a:pathLst>
                <a:path w="2833370" h="2489200">
                  <a:moveTo>
                    <a:pt x="0" y="2489094"/>
                  </a:moveTo>
                  <a:lnTo>
                    <a:pt x="2833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7800409" y="5808563"/>
              <a:ext cx="2857500" cy="1828800"/>
            </a:xfrm>
            <a:custGeom>
              <a:avLst/>
              <a:gdLst/>
              <a:ahLst/>
              <a:cxnLst/>
              <a:rect l="l" t="t" r="r" b="b"/>
              <a:pathLst>
                <a:path w="2857500" h="1828800">
                  <a:moveTo>
                    <a:pt x="0" y="1828196"/>
                  </a:moveTo>
                  <a:lnTo>
                    <a:pt x="2857194" y="0"/>
                  </a:lnTo>
                </a:path>
                <a:path w="2857500" h="1828800">
                  <a:moveTo>
                    <a:pt x="0" y="1828196"/>
                  </a:moveTo>
                  <a:lnTo>
                    <a:pt x="2840394" y="5894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7800409" y="7021160"/>
              <a:ext cx="2840990" cy="624205"/>
            </a:xfrm>
            <a:custGeom>
              <a:avLst/>
              <a:gdLst/>
              <a:ahLst/>
              <a:cxnLst/>
              <a:rect l="l" t="t" r="r" b="b"/>
              <a:pathLst>
                <a:path w="2840990" h="624204">
                  <a:moveTo>
                    <a:pt x="0" y="623998"/>
                  </a:moveTo>
                  <a:lnTo>
                    <a:pt x="2840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796209" y="2710794"/>
              <a:ext cx="2811145" cy="4267200"/>
            </a:xfrm>
            <a:custGeom>
              <a:avLst/>
              <a:gdLst/>
              <a:ahLst/>
              <a:cxnLst/>
              <a:rect l="l" t="t" r="r" b="b"/>
              <a:pathLst>
                <a:path w="2811145" h="4267200">
                  <a:moveTo>
                    <a:pt x="0" y="4267191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13009" y="6977986"/>
              <a:ext cx="2812415" cy="642620"/>
            </a:xfrm>
            <a:custGeom>
              <a:avLst/>
              <a:gdLst/>
              <a:ahLst/>
              <a:cxnLst/>
              <a:rect l="l" t="t" r="r" b="b"/>
              <a:pathLst>
                <a:path w="2812415" h="642620">
                  <a:moveTo>
                    <a:pt x="0" y="0"/>
                  </a:moveTo>
                  <a:lnTo>
                    <a:pt x="2811894" y="6419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796209" y="3333893"/>
              <a:ext cx="2844800" cy="3648710"/>
            </a:xfrm>
            <a:custGeom>
              <a:avLst/>
              <a:gdLst/>
              <a:ahLst/>
              <a:cxnLst/>
              <a:rect l="l" t="t" r="r" b="b"/>
              <a:pathLst>
                <a:path w="2844800" h="3648709">
                  <a:moveTo>
                    <a:pt x="0" y="3648292"/>
                  </a:moveTo>
                  <a:lnTo>
                    <a:pt x="28445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7796209" y="3939892"/>
              <a:ext cx="2878455" cy="3046730"/>
            </a:xfrm>
            <a:custGeom>
              <a:avLst/>
              <a:gdLst/>
              <a:ahLst/>
              <a:cxnLst/>
              <a:rect l="l" t="t" r="r" b="b"/>
              <a:pathLst>
                <a:path w="2878454" h="3046729">
                  <a:moveTo>
                    <a:pt x="0" y="3046493"/>
                  </a:moveTo>
                  <a:lnTo>
                    <a:pt x="28781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00409" y="4545890"/>
              <a:ext cx="2857500" cy="2440940"/>
            </a:xfrm>
            <a:custGeom>
              <a:avLst/>
              <a:gdLst/>
              <a:ahLst/>
              <a:cxnLst/>
              <a:rect l="l" t="t" r="r" b="b"/>
              <a:pathLst>
                <a:path w="2857500" h="2440940">
                  <a:moveTo>
                    <a:pt x="0" y="2440495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796259" y="5143439"/>
              <a:ext cx="2837815" cy="1843405"/>
            </a:xfrm>
            <a:custGeom>
              <a:avLst/>
              <a:gdLst/>
              <a:ahLst/>
              <a:cxnLst/>
              <a:rect l="l" t="t" r="r" b="b"/>
              <a:pathLst>
                <a:path w="2837815" h="1843404">
                  <a:moveTo>
                    <a:pt x="0" y="1842896"/>
                  </a:moveTo>
                  <a:lnTo>
                    <a:pt x="28373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800409" y="5808588"/>
              <a:ext cx="2857500" cy="1182370"/>
            </a:xfrm>
            <a:custGeom>
              <a:avLst/>
              <a:gdLst/>
              <a:ahLst/>
              <a:cxnLst/>
              <a:rect l="l" t="t" r="r" b="b"/>
              <a:pathLst>
                <a:path w="2857500" h="1182370">
                  <a:moveTo>
                    <a:pt x="0" y="1181997"/>
                  </a:moveTo>
                  <a:lnTo>
                    <a:pt x="285719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800409" y="6398086"/>
              <a:ext cx="2840990" cy="593090"/>
            </a:xfrm>
            <a:custGeom>
              <a:avLst/>
              <a:gdLst/>
              <a:ahLst/>
              <a:cxnLst/>
              <a:rect l="l" t="t" r="r" b="b"/>
              <a:pathLst>
                <a:path w="2840990" h="593090">
                  <a:moveTo>
                    <a:pt x="0" y="592498"/>
                  </a:moveTo>
                  <a:lnTo>
                    <a:pt x="2840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7796209" y="6977986"/>
              <a:ext cx="2844800" cy="43815"/>
            </a:xfrm>
            <a:custGeom>
              <a:avLst/>
              <a:gdLst/>
              <a:ahLst/>
              <a:cxnLst/>
              <a:rect l="l" t="t" r="r" b="b"/>
              <a:pathLst>
                <a:path w="2844800" h="43815">
                  <a:moveTo>
                    <a:pt x="0" y="0"/>
                  </a:moveTo>
                  <a:lnTo>
                    <a:pt x="2844594" y="43199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7715234" y="2710569"/>
              <a:ext cx="2902585" cy="4902200"/>
            </a:xfrm>
            <a:custGeom>
              <a:avLst/>
              <a:gdLst/>
              <a:ahLst/>
              <a:cxnLst/>
              <a:rect l="l" t="t" r="r" b="b"/>
              <a:pathLst>
                <a:path w="2902584" h="4902200">
                  <a:moveTo>
                    <a:pt x="0" y="632698"/>
                  </a:moveTo>
                  <a:lnTo>
                    <a:pt x="2891694" y="0"/>
                  </a:lnTo>
                </a:path>
                <a:path w="2902584" h="4902200">
                  <a:moveTo>
                    <a:pt x="34299" y="615548"/>
                  </a:moveTo>
                  <a:lnTo>
                    <a:pt x="2901994" y="490194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7766659" y="3326118"/>
              <a:ext cx="2874010" cy="7620"/>
            </a:xfrm>
            <a:custGeom>
              <a:avLst/>
              <a:gdLst/>
              <a:ahLst/>
              <a:cxnLst/>
              <a:rect l="l" t="t" r="r" b="b"/>
              <a:pathLst>
                <a:path w="2874009" h="7620">
                  <a:moveTo>
                    <a:pt x="0" y="0"/>
                  </a:moveTo>
                  <a:lnTo>
                    <a:pt x="2873994" y="7499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7766659" y="3326118"/>
              <a:ext cx="2907665" cy="614045"/>
            </a:xfrm>
            <a:custGeom>
              <a:avLst/>
              <a:gdLst/>
              <a:ahLst/>
              <a:cxnLst/>
              <a:rect l="l" t="t" r="r" b="b"/>
              <a:pathLst>
                <a:path w="2907665" h="614045">
                  <a:moveTo>
                    <a:pt x="0" y="0"/>
                  </a:moveTo>
                  <a:lnTo>
                    <a:pt x="2907594" y="613498"/>
                  </a:lnTo>
                </a:path>
              </a:pathLst>
            </a:custGeom>
            <a:ln w="1523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7766659" y="3326118"/>
              <a:ext cx="2891155" cy="1219835"/>
            </a:xfrm>
            <a:custGeom>
              <a:avLst/>
              <a:gdLst/>
              <a:ahLst/>
              <a:cxnLst/>
              <a:rect l="l" t="t" r="r" b="b"/>
              <a:pathLst>
                <a:path w="2891154" h="1219835">
                  <a:moveTo>
                    <a:pt x="0" y="0"/>
                  </a:moveTo>
                  <a:lnTo>
                    <a:pt x="2890794" y="12194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749534" y="3308968"/>
              <a:ext cx="2908300" cy="3089275"/>
            </a:xfrm>
            <a:custGeom>
              <a:avLst/>
              <a:gdLst/>
              <a:ahLst/>
              <a:cxnLst/>
              <a:rect l="l" t="t" r="r" b="b"/>
              <a:pathLst>
                <a:path w="2908300" h="3089275">
                  <a:moveTo>
                    <a:pt x="51424" y="34299"/>
                  </a:moveTo>
                  <a:lnTo>
                    <a:pt x="2884319" y="1834596"/>
                  </a:lnTo>
                </a:path>
                <a:path w="2908300" h="3089275">
                  <a:moveTo>
                    <a:pt x="17124" y="0"/>
                  </a:moveTo>
                  <a:lnTo>
                    <a:pt x="2907919" y="2499594"/>
                  </a:lnTo>
                </a:path>
                <a:path w="2908300" h="3089275">
                  <a:moveTo>
                    <a:pt x="0" y="0"/>
                  </a:moveTo>
                  <a:lnTo>
                    <a:pt x="2891094" y="308879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7766659" y="3326118"/>
              <a:ext cx="2874010" cy="3695065"/>
            </a:xfrm>
            <a:custGeom>
              <a:avLst/>
              <a:gdLst/>
              <a:ahLst/>
              <a:cxnLst/>
              <a:rect l="l" t="t" r="r" b="b"/>
              <a:pathLst>
                <a:path w="2874009" h="3695065">
                  <a:moveTo>
                    <a:pt x="0" y="0"/>
                  </a:moveTo>
                  <a:lnTo>
                    <a:pt x="2873994" y="3694792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792009" y="2710744"/>
              <a:ext cx="2815590" cy="2425700"/>
            </a:xfrm>
            <a:custGeom>
              <a:avLst/>
              <a:gdLst/>
              <a:ahLst/>
              <a:cxnLst/>
              <a:rect l="l" t="t" r="r" b="b"/>
              <a:pathLst>
                <a:path w="2815590" h="2425700">
                  <a:moveTo>
                    <a:pt x="0" y="2425195"/>
                  </a:moveTo>
                  <a:lnTo>
                    <a:pt x="28151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7804609" y="5140139"/>
              <a:ext cx="2818130" cy="2475230"/>
            </a:xfrm>
            <a:custGeom>
              <a:avLst/>
              <a:gdLst/>
              <a:ahLst/>
              <a:cxnLst/>
              <a:rect l="l" t="t" r="r" b="b"/>
              <a:pathLst>
                <a:path w="2818129" h="2475229">
                  <a:moveTo>
                    <a:pt x="0" y="0"/>
                  </a:moveTo>
                  <a:lnTo>
                    <a:pt x="2817594" y="2474695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792009" y="3333843"/>
              <a:ext cx="2849245" cy="1802130"/>
            </a:xfrm>
            <a:custGeom>
              <a:avLst/>
              <a:gdLst/>
              <a:ahLst/>
              <a:cxnLst/>
              <a:rect l="l" t="t" r="r" b="b"/>
              <a:pathLst>
                <a:path w="2849245" h="1802129">
                  <a:moveTo>
                    <a:pt x="0" y="1802096"/>
                  </a:moveTo>
                  <a:lnTo>
                    <a:pt x="28487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7796209" y="3939842"/>
              <a:ext cx="2878455" cy="1196340"/>
            </a:xfrm>
            <a:custGeom>
              <a:avLst/>
              <a:gdLst/>
              <a:ahLst/>
              <a:cxnLst/>
              <a:rect l="l" t="t" r="r" b="b"/>
              <a:pathLst>
                <a:path w="2878454" h="1196339">
                  <a:moveTo>
                    <a:pt x="0" y="1196097"/>
                  </a:moveTo>
                  <a:lnTo>
                    <a:pt x="2878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7800409" y="4545840"/>
              <a:ext cx="2857500" cy="586105"/>
            </a:xfrm>
            <a:custGeom>
              <a:avLst/>
              <a:gdLst/>
              <a:ahLst/>
              <a:cxnLst/>
              <a:rect l="l" t="t" r="r" b="b"/>
              <a:pathLst>
                <a:path w="2857500" h="586104">
                  <a:moveTo>
                    <a:pt x="0" y="585898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7792109" y="5136039"/>
              <a:ext cx="2841625" cy="7620"/>
            </a:xfrm>
            <a:custGeom>
              <a:avLst/>
              <a:gdLst/>
              <a:ahLst/>
              <a:cxnLst/>
              <a:rect l="l" t="t" r="r" b="b"/>
              <a:pathLst>
                <a:path w="2841625" h="7620">
                  <a:moveTo>
                    <a:pt x="0" y="0"/>
                  </a:moveTo>
                  <a:lnTo>
                    <a:pt x="2841594" y="7499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808809" y="5144339"/>
              <a:ext cx="2849245" cy="1254125"/>
            </a:xfrm>
            <a:custGeom>
              <a:avLst/>
              <a:gdLst/>
              <a:ahLst/>
              <a:cxnLst/>
              <a:rect l="l" t="t" r="r" b="b"/>
              <a:pathLst>
                <a:path w="2849245" h="1254125">
                  <a:moveTo>
                    <a:pt x="0" y="0"/>
                  </a:moveTo>
                  <a:lnTo>
                    <a:pt x="2848794" y="664198"/>
                  </a:lnTo>
                </a:path>
                <a:path w="2849245" h="1254125">
                  <a:moveTo>
                    <a:pt x="0" y="0"/>
                  </a:moveTo>
                  <a:lnTo>
                    <a:pt x="2831994" y="12536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7808809" y="5140139"/>
              <a:ext cx="2832100" cy="1881505"/>
            </a:xfrm>
            <a:custGeom>
              <a:avLst/>
              <a:gdLst/>
              <a:ahLst/>
              <a:cxnLst/>
              <a:rect l="l" t="t" r="r" b="b"/>
              <a:pathLst>
                <a:path w="2832100" h="1881504">
                  <a:moveTo>
                    <a:pt x="0" y="0"/>
                  </a:moveTo>
                  <a:lnTo>
                    <a:pt x="2831994" y="1880996"/>
                  </a:lnTo>
                </a:path>
              </a:pathLst>
            </a:custGeom>
            <a:ln w="1523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632" y="1998468"/>
            <a:ext cx="4712970" cy="1127232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 marR="2540" indent="759460">
              <a:spcBef>
                <a:spcPts val="50"/>
              </a:spcBef>
            </a:pPr>
            <a:r>
              <a:rPr sz="3600" dirty="0"/>
              <a:t>Generative</a:t>
            </a:r>
            <a:r>
              <a:rPr sz="3600" spc="-213" dirty="0"/>
              <a:t> </a:t>
            </a:r>
            <a:r>
              <a:rPr sz="3600" spc="50" dirty="0"/>
              <a:t>AI</a:t>
            </a:r>
            <a:r>
              <a:rPr sz="3600" spc="-210" dirty="0"/>
              <a:t> </a:t>
            </a:r>
            <a:r>
              <a:rPr sz="3600" spc="-25" dirty="0"/>
              <a:t>&amp; </a:t>
            </a:r>
            <a:r>
              <a:rPr sz="3600" dirty="0"/>
              <a:t>Large</a:t>
            </a:r>
            <a:r>
              <a:rPr sz="3600" spc="-170" dirty="0"/>
              <a:t> </a:t>
            </a:r>
            <a:r>
              <a:rPr sz="3600" spc="-23" dirty="0"/>
              <a:t>Language</a:t>
            </a:r>
            <a:r>
              <a:rPr sz="3600" spc="-170" dirty="0"/>
              <a:t> </a:t>
            </a:r>
            <a:r>
              <a:rPr sz="3600" spc="-5" dirty="0"/>
              <a:t>Models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Self-</a:t>
            </a:r>
            <a:r>
              <a:rPr spc="-5" dirty="0"/>
              <a:t>attention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3404" y="1166650"/>
            <a:ext cx="869950" cy="27764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teacher taught </a:t>
            </a:r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student </a:t>
            </a:r>
            <a:r>
              <a:rPr sz="2000" spc="-10" dirty="0">
                <a:latin typeface="Lato"/>
                <a:cs typeface="Lato"/>
              </a:rPr>
              <a:t>with</a:t>
            </a:r>
            <a:endParaRPr sz="2000">
              <a:latin typeface="Lato"/>
              <a:cs typeface="Lato"/>
            </a:endParaRPr>
          </a:p>
          <a:p>
            <a:pPr marL="6350" marR="302578"/>
            <a:r>
              <a:rPr sz="2000" spc="-25" dirty="0">
                <a:latin typeface="Lato"/>
                <a:cs typeface="Lato"/>
              </a:rPr>
              <a:t>a </a:t>
            </a:r>
            <a:r>
              <a:rPr sz="2000" spc="-13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  <a:p>
            <a:pPr marL="6350"/>
            <a:r>
              <a:rPr sz="2000" spc="-25" dirty="0">
                <a:latin typeface="Lato"/>
                <a:cs typeface="Lato"/>
              </a:rPr>
              <a:t>.</a:t>
            </a:r>
            <a:endParaRPr sz="20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0729" y="1166650"/>
            <a:ext cx="869950" cy="27764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430" marR="2540" indent="427672" algn="r">
              <a:spcBef>
                <a:spcPts val="50"/>
              </a:spcBef>
            </a:pPr>
            <a:r>
              <a:rPr sz="2000" spc="-15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teacher taught</a:t>
            </a:r>
            <a:endParaRPr sz="2000">
              <a:latin typeface="Lato"/>
              <a:cs typeface="Lato"/>
            </a:endParaRPr>
          </a:p>
          <a:p>
            <a:pPr marL="6350" marR="2540" indent="487997" algn="r"/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student</a:t>
            </a:r>
            <a:endParaRPr sz="2000">
              <a:latin typeface="Lato"/>
              <a:cs typeface="Lato"/>
            </a:endParaRPr>
          </a:p>
          <a:p>
            <a:pPr marR="2540" algn="r"/>
            <a:r>
              <a:rPr sz="2000" spc="-10" dirty="0">
                <a:latin typeface="Lato"/>
                <a:cs typeface="Lato"/>
              </a:rPr>
              <a:t>with</a:t>
            </a:r>
            <a:endParaRPr sz="2000">
              <a:latin typeface="Lato"/>
              <a:cs typeface="Lato"/>
            </a:endParaRPr>
          </a:p>
          <a:p>
            <a:pPr marL="305753" marR="2540" indent="428625" algn="r"/>
            <a:r>
              <a:rPr sz="2000" spc="-25" dirty="0">
                <a:latin typeface="Lato"/>
                <a:cs typeface="Lato"/>
              </a:rPr>
              <a:t>a </a:t>
            </a:r>
            <a:r>
              <a:rPr sz="2000" spc="-10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  <a:p>
            <a:pPr marR="2540" algn="r"/>
            <a:r>
              <a:rPr sz="2000" spc="-25" dirty="0">
                <a:latin typeface="Lato"/>
                <a:cs typeface="Lato"/>
              </a:rPr>
              <a:t>.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44711" y="1344685"/>
            <a:ext cx="1530668" cy="2500313"/>
            <a:chOff x="7689422" y="2689369"/>
            <a:chExt cx="3061335" cy="5000625"/>
          </a:xfrm>
        </p:grpSpPr>
        <p:sp>
          <p:nvSpPr>
            <p:cNvPr id="10" name="object 10"/>
            <p:cNvSpPr/>
            <p:nvPr/>
          </p:nvSpPr>
          <p:spPr>
            <a:xfrm>
              <a:off x="7694184" y="2710669"/>
              <a:ext cx="2912745" cy="17145"/>
            </a:xfrm>
            <a:custGeom>
              <a:avLst/>
              <a:gdLst/>
              <a:ahLst/>
              <a:cxnLst/>
              <a:rect l="l" t="t" r="r" b="b"/>
              <a:pathLst>
                <a:path w="2912745" h="17144">
                  <a:moveTo>
                    <a:pt x="0" y="16799"/>
                  </a:moveTo>
                  <a:lnTo>
                    <a:pt x="291269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727859" y="2727469"/>
              <a:ext cx="2892425" cy="4885055"/>
            </a:xfrm>
            <a:custGeom>
              <a:avLst/>
              <a:gdLst/>
              <a:ahLst/>
              <a:cxnLst/>
              <a:rect l="l" t="t" r="r" b="b"/>
              <a:pathLst>
                <a:path w="2892425" h="4885055">
                  <a:moveTo>
                    <a:pt x="0" y="0"/>
                  </a:moveTo>
                  <a:lnTo>
                    <a:pt x="2891994" y="488489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727859" y="2727469"/>
              <a:ext cx="2912745" cy="606425"/>
            </a:xfrm>
            <a:custGeom>
              <a:avLst/>
              <a:gdLst/>
              <a:ahLst/>
              <a:cxnLst/>
              <a:rect l="l" t="t" r="r" b="b"/>
              <a:pathLst>
                <a:path w="2912745" h="606425">
                  <a:moveTo>
                    <a:pt x="0" y="0"/>
                  </a:moveTo>
                  <a:lnTo>
                    <a:pt x="2912694" y="605998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727859" y="2710644"/>
              <a:ext cx="2946400" cy="1229360"/>
            </a:xfrm>
            <a:custGeom>
              <a:avLst/>
              <a:gdLst/>
              <a:ahLst/>
              <a:cxnLst/>
              <a:rect l="l" t="t" r="r" b="b"/>
              <a:pathLst>
                <a:path w="2946400" h="1229360">
                  <a:moveTo>
                    <a:pt x="0" y="0"/>
                  </a:moveTo>
                  <a:lnTo>
                    <a:pt x="2946294" y="12290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61534" y="2710644"/>
              <a:ext cx="2896235" cy="1835150"/>
            </a:xfrm>
            <a:custGeom>
              <a:avLst/>
              <a:gdLst/>
              <a:ahLst/>
              <a:cxnLst/>
              <a:rect l="l" t="t" r="r" b="b"/>
              <a:pathLst>
                <a:path w="2896234" h="1835150">
                  <a:moveTo>
                    <a:pt x="0" y="0"/>
                  </a:moveTo>
                  <a:lnTo>
                    <a:pt x="2895894" y="18350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4709" y="2727469"/>
              <a:ext cx="2912745" cy="4293870"/>
            </a:xfrm>
            <a:custGeom>
              <a:avLst/>
              <a:gdLst/>
              <a:ahLst/>
              <a:cxnLst/>
              <a:rect l="l" t="t" r="r" b="b"/>
              <a:pathLst>
                <a:path w="2912745" h="4293870">
                  <a:moveTo>
                    <a:pt x="16849" y="124"/>
                  </a:moveTo>
                  <a:lnTo>
                    <a:pt x="2889044" y="2416020"/>
                  </a:lnTo>
                </a:path>
                <a:path w="2912745" h="4293870">
                  <a:moveTo>
                    <a:pt x="0" y="0"/>
                  </a:moveTo>
                  <a:lnTo>
                    <a:pt x="2912694" y="3080993"/>
                  </a:lnTo>
                </a:path>
                <a:path w="2912745" h="4293870">
                  <a:moveTo>
                    <a:pt x="0" y="0"/>
                  </a:moveTo>
                  <a:lnTo>
                    <a:pt x="2895894" y="3670192"/>
                  </a:lnTo>
                </a:path>
                <a:path w="2912745" h="4293870">
                  <a:moveTo>
                    <a:pt x="16824" y="0"/>
                  </a:moveTo>
                  <a:lnTo>
                    <a:pt x="2895919" y="429329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9534" y="2710594"/>
              <a:ext cx="2857500" cy="1216025"/>
            </a:xfrm>
            <a:custGeom>
              <a:avLst/>
              <a:gdLst/>
              <a:ahLst/>
              <a:cxnLst/>
              <a:rect l="l" t="t" r="r" b="b"/>
              <a:pathLst>
                <a:path w="2857500" h="1216025">
                  <a:moveTo>
                    <a:pt x="0" y="1215597"/>
                  </a:moveTo>
                  <a:lnTo>
                    <a:pt x="28574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0959" y="3926192"/>
              <a:ext cx="2819400" cy="3686175"/>
            </a:xfrm>
            <a:custGeom>
              <a:avLst/>
              <a:gdLst/>
              <a:ahLst/>
              <a:cxnLst/>
              <a:rect l="l" t="t" r="r" b="b"/>
              <a:pathLst>
                <a:path w="2819400" h="3686175">
                  <a:moveTo>
                    <a:pt x="0" y="0"/>
                  </a:moveTo>
                  <a:lnTo>
                    <a:pt x="2818794" y="3686092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6659" y="3333693"/>
              <a:ext cx="2907665" cy="606425"/>
            </a:xfrm>
            <a:custGeom>
              <a:avLst/>
              <a:gdLst/>
              <a:ahLst/>
              <a:cxnLst/>
              <a:rect l="l" t="t" r="r" b="b"/>
              <a:pathLst>
                <a:path w="2907665" h="606425">
                  <a:moveTo>
                    <a:pt x="17149" y="592498"/>
                  </a:moveTo>
                  <a:lnTo>
                    <a:pt x="2874044" y="0"/>
                  </a:lnTo>
                </a:path>
                <a:path w="2907665" h="606425">
                  <a:moveTo>
                    <a:pt x="0" y="592498"/>
                  </a:moveTo>
                  <a:lnTo>
                    <a:pt x="2907594" y="605998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66659" y="3926192"/>
              <a:ext cx="2891155" cy="619760"/>
            </a:xfrm>
            <a:custGeom>
              <a:avLst/>
              <a:gdLst/>
              <a:ahLst/>
              <a:cxnLst/>
              <a:rect l="l" t="t" r="r" b="b"/>
              <a:pathLst>
                <a:path w="2891154" h="619760">
                  <a:moveTo>
                    <a:pt x="0" y="0"/>
                  </a:moveTo>
                  <a:lnTo>
                    <a:pt x="2890794" y="6194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800859" y="3926117"/>
              <a:ext cx="2833370" cy="1217930"/>
            </a:xfrm>
            <a:custGeom>
              <a:avLst/>
              <a:gdLst/>
              <a:ahLst/>
              <a:cxnLst/>
              <a:rect l="l" t="t" r="r" b="b"/>
              <a:pathLst>
                <a:path w="2833370" h="1217929">
                  <a:moveTo>
                    <a:pt x="0" y="0"/>
                  </a:moveTo>
                  <a:lnTo>
                    <a:pt x="2832894" y="1217397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783809" y="3909042"/>
              <a:ext cx="2874010" cy="2489200"/>
            </a:xfrm>
            <a:custGeom>
              <a:avLst/>
              <a:gdLst/>
              <a:ahLst/>
              <a:cxnLst/>
              <a:rect l="l" t="t" r="r" b="b"/>
              <a:pathLst>
                <a:path w="2874009" h="2489200">
                  <a:moveTo>
                    <a:pt x="0" y="0"/>
                  </a:moveTo>
                  <a:lnTo>
                    <a:pt x="2873694" y="1899596"/>
                  </a:lnTo>
                </a:path>
                <a:path w="2874009" h="2489200">
                  <a:moveTo>
                    <a:pt x="0" y="17149"/>
                  </a:moveTo>
                  <a:lnTo>
                    <a:pt x="2856894" y="248884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83809" y="3926192"/>
              <a:ext cx="2857500" cy="3094990"/>
            </a:xfrm>
            <a:custGeom>
              <a:avLst/>
              <a:gdLst/>
              <a:ahLst/>
              <a:cxnLst/>
              <a:rect l="l" t="t" r="r" b="b"/>
              <a:pathLst>
                <a:path w="2857500" h="3094990">
                  <a:moveTo>
                    <a:pt x="0" y="0"/>
                  </a:moveTo>
                  <a:lnTo>
                    <a:pt x="2856894" y="3094793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3809" y="2710719"/>
              <a:ext cx="2823845" cy="1833245"/>
            </a:xfrm>
            <a:custGeom>
              <a:avLst/>
              <a:gdLst/>
              <a:ahLst/>
              <a:cxnLst/>
              <a:rect l="l" t="t" r="r" b="b"/>
              <a:pathLst>
                <a:path w="2823845" h="1833245">
                  <a:moveTo>
                    <a:pt x="0" y="1832696"/>
                  </a:moveTo>
                  <a:lnTo>
                    <a:pt x="28232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0959" y="4543415"/>
              <a:ext cx="2819400" cy="3069590"/>
            </a:xfrm>
            <a:custGeom>
              <a:avLst/>
              <a:gdLst/>
              <a:ahLst/>
              <a:cxnLst/>
              <a:rect l="l" t="t" r="r" b="b"/>
              <a:pathLst>
                <a:path w="2819400" h="3069590">
                  <a:moveTo>
                    <a:pt x="0" y="0"/>
                  </a:moveTo>
                  <a:lnTo>
                    <a:pt x="2818794" y="3068993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800959" y="3333768"/>
              <a:ext cx="2840355" cy="1192530"/>
            </a:xfrm>
            <a:custGeom>
              <a:avLst/>
              <a:gdLst/>
              <a:ahLst/>
              <a:cxnLst/>
              <a:rect l="l" t="t" r="r" b="b"/>
              <a:pathLst>
                <a:path w="2840354" h="1192529">
                  <a:moveTo>
                    <a:pt x="0" y="1192497"/>
                  </a:moveTo>
                  <a:lnTo>
                    <a:pt x="28397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83809" y="3939817"/>
              <a:ext cx="2890520" cy="603885"/>
            </a:xfrm>
            <a:custGeom>
              <a:avLst/>
              <a:gdLst/>
              <a:ahLst/>
              <a:cxnLst/>
              <a:rect l="l" t="t" r="r" b="b"/>
              <a:pathLst>
                <a:path w="2890520" h="603885">
                  <a:moveTo>
                    <a:pt x="0" y="603598"/>
                  </a:moveTo>
                  <a:lnTo>
                    <a:pt x="28904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783809" y="4543415"/>
              <a:ext cx="2874010" cy="2540"/>
            </a:xfrm>
            <a:custGeom>
              <a:avLst/>
              <a:gdLst/>
              <a:ahLst/>
              <a:cxnLst/>
              <a:rect l="l" t="t" r="r" b="b"/>
              <a:pathLst>
                <a:path w="2874009" h="2539">
                  <a:moveTo>
                    <a:pt x="0" y="0"/>
                  </a:moveTo>
                  <a:lnTo>
                    <a:pt x="2873694" y="2399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35259" y="4543390"/>
              <a:ext cx="2798445" cy="600075"/>
            </a:xfrm>
            <a:custGeom>
              <a:avLst/>
              <a:gdLst/>
              <a:ahLst/>
              <a:cxnLst/>
              <a:rect l="l" t="t" r="r" b="b"/>
              <a:pathLst>
                <a:path w="2798445" h="600075">
                  <a:moveTo>
                    <a:pt x="0" y="0"/>
                  </a:moveTo>
                  <a:lnTo>
                    <a:pt x="2798394" y="599998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800959" y="4543415"/>
              <a:ext cx="2856865" cy="1854835"/>
            </a:xfrm>
            <a:custGeom>
              <a:avLst/>
              <a:gdLst/>
              <a:ahLst/>
              <a:cxnLst/>
              <a:rect l="l" t="t" r="r" b="b"/>
              <a:pathLst>
                <a:path w="2856865" h="1854835">
                  <a:moveTo>
                    <a:pt x="17149" y="0"/>
                  </a:moveTo>
                  <a:lnTo>
                    <a:pt x="2856644" y="1265097"/>
                  </a:lnTo>
                </a:path>
                <a:path w="2856865" h="1854835">
                  <a:moveTo>
                    <a:pt x="0" y="0"/>
                  </a:moveTo>
                  <a:lnTo>
                    <a:pt x="2839794" y="185459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800959" y="4543415"/>
              <a:ext cx="2840355" cy="2477770"/>
            </a:xfrm>
            <a:custGeom>
              <a:avLst/>
              <a:gdLst/>
              <a:ahLst/>
              <a:cxnLst/>
              <a:rect l="l" t="t" r="r" b="b"/>
              <a:pathLst>
                <a:path w="2840354" h="2477770">
                  <a:moveTo>
                    <a:pt x="0" y="0"/>
                  </a:moveTo>
                  <a:lnTo>
                    <a:pt x="2839794" y="2477695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6209" y="2710769"/>
              <a:ext cx="2811145" cy="3042285"/>
            </a:xfrm>
            <a:custGeom>
              <a:avLst/>
              <a:gdLst/>
              <a:ahLst/>
              <a:cxnLst/>
              <a:rect l="l" t="t" r="r" b="b"/>
              <a:pathLst>
                <a:path w="2811145" h="3042285">
                  <a:moveTo>
                    <a:pt x="0" y="3041993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813009" y="5744363"/>
              <a:ext cx="2804160" cy="1873250"/>
            </a:xfrm>
            <a:custGeom>
              <a:avLst/>
              <a:gdLst/>
              <a:ahLst/>
              <a:cxnLst/>
              <a:rect l="l" t="t" r="r" b="b"/>
              <a:pathLst>
                <a:path w="2804159" h="1873250">
                  <a:moveTo>
                    <a:pt x="0" y="0"/>
                  </a:moveTo>
                  <a:lnTo>
                    <a:pt x="2804094" y="18731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6209" y="3333868"/>
              <a:ext cx="2844800" cy="2414905"/>
            </a:xfrm>
            <a:custGeom>
              <a:avLst/>
              <a:gdLst/>
              <a:ahLst/>
              <a:cxnLst/>
              <a:rect l="l" t="t" r="r" b="b"/>
              <a:pathLst>
                <a:path w="2844800" h="2414904">
                  <a:moveTo>
                    <a:pt x="0" y="2414695"/>
                  </a:moveTo>
                  <a:lnTo>
                    <a:pt x="28445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808809" y="3939867"/>
              <a:ext cx="2865755" cy="1809114"/>
            </a:xfrm>
            <a:custGeom>
              <a:avLst/>
              <a:gdLst/>
              <a:ahLst/>
              <a:cxnLst/>
              <a:rect l="l" t="t" r="r" b="b"/>
              <a:pathLst>
                <a:path w="2865754" h="1809114">
                  <a:moveTo>
                    <a:pt x="0" y="1808696"/>
                  </a:moveTo>
                  <a:lnTo>
                    <a:pt x="28655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7804609" y="4545865"/>
              <a:ext cx="2853055" cy="1198880"/>
            </a:xfrm>
            <a:custGeom>
              <a:avLst/>
              <a:gdLst/>
              <a:ahLst/>
              <a:cxnLst/>
              <a:rect l="l" t="t" r="r" b="b"/>
              <a:pathLst>
                <a:path w="2853054" h="1198879">
                  <a:moveTo>
                    <a:pt x="0" y="1198497"/>
                  </a:moveTo>
                  <a:lnTo>
                    <a:pt x="28529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804659" y="5143414"/>
              <a:ext cx="2829560" cy="596900"/>
            </a:xfrm>
            <a:custGeom>
              <a:avLst/>
              <a:gdLst/>
              <a:ahLst/>
              <a:cxnLst/>
              <a:rect l="l" t="t" r="r" b="b"/>
              <a:pathLst>
                <a:path w="2829559" h="596900">
                  <a:moveTo>
                    <a:pt x="0" y="596698"/>
                  </a:moveTo>
                  <a:lnTo>
                    <a:pt x="28289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804609" y="5744363"/>
              <a:ext cx="2853055" cy="654050"/>
            </a:xfrm>
            <a:custGeom>
              <a:avLst/>
              <a:gdLst/>
              <a:ahLst/>
              <a:cxnLst/>
              <a:rect l="l" t="t" r="r" b="b"/>
              <a:pathLst>
                <a:path w="2853054" h="654050">
                  <a:moveTo>
                    <a:pt x="0" y="4199"/>
                  </a:moveTo>
                  <a:lnTo>
                    <a:pt x="2852994" y="64199"/>
                  </a:lnTo>
                </a:path>
                <a:path w="2853054" h="654050">
                  <a:moveTo>
                    <a:pt x="4199" y="0"/>
                  </a:moveTo>
                  <a:lnTo>
                    <a:pt x="2836194" y="6536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817209" y="5744363"/>
              <a:ext cx="2823845" cy="1276985"/>
            </a:xfrm>
            <a:custGeom>
              <a:avLst/>
              <a:gdLst/>
              <a:ahLst/>
              <a:cxnLst/>
              <a:rect l="l" t="t" r="r" b="b"/>
              <a:pathLst>
                <a:path w="2823845" h="1276984">
                  <a:moveTo>
                    <a:pt x="0" y="0"/>
                  </a:moveTo>
                  <a:lnTo>
                    <a:pt x="2823594" y="12767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796209" y="2710769"/>
              <a:ext cx="2811145" cy="3667760"/>
            </a:xfrm>
            <a:custGeom>
              <a:avLst/>
              <a:gdLst/>
              <a:ahLst/>
              <a:cxnLst/>
              <a:rect l="l" t="t" r="r" b="b"/>
              <a:pathLst>
                <a:path w="2811145" h="3667760">
                  <a:moveTo>
                    <a:pt x="0" y="3667192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817209" y="6382161"/>
              <a:ext cx="2802890" cy="1238250"/>
            </a:xfrm>
            <a:custGeom>
              <a:avLst/>
              <a:gdLst/>
              <a:ahLst/>
              <a:cxnLst/>
              <a:rect l="l" t="t" r="r" b="b"/>
              <a:pathLst>
                <a:path w="2802890" h="1238250">
                  <a:moveTo>
                    <a:pt x="0" y="0"/>
                  </a:moveTo>
                  <a:lnTo>
                    <a:pt x="2802594" y="12377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800409" y="3333868"/>
              <a:ext cx="2840990" cy="3044190"/>
            </a:xfrm>
            <a:custGeom>
              <a:avLst/>
              <a:gdLst/>
              <a:ahLst/>
              <a:cxnLst/>
              <a:rect l="l" t="t" r="r" b="b"/>
              <a:pathLst>
                <a:path w="2840990" h="3044190">
                  <a:moveTo>
                    <a:pt x="0" y="3044093"/>
                  </a:moveTo>
                  <a:lnTo>
                    <a:pt x="28403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7800409" y="3939867"/>
              <a:ext cx="2874010" cy="2442845"/>
            </a:xfrm>
            <a:custGeom>
              <a:avLst/>
              <a:gdLst/>
              <a:ahLst/>
              <a:cxnLst/>
              <a:rect l="l" t="t" r="r" b="b"/>
              <a:pathLst>
                <a:path w="2874009" h="2442845">
                  <a:moveTo>
                    <a:pt x="0" y="2442295"/>
                  </a:moveTo>
                  <a:lnTo>
                    <a:pt x="28739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800409" y="4545865"/>
              <a:ext cx="2857500" cy="1832610"/>
            </a:xfrm>
            <a:custGeom>
              <a:avLst/>
              <a:gdLst/>
              <a:ahLst/>
              <a:cxnLst/>
              <a:rect l="l" t="t" r="r" b="b"/>
              <a:pathLst>
                <a:path w="2857500" h="1832610">
                  <a:moveTo>
                    <a:pt x="0" y="1832096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800509" y="5143539"/>
              <a:ext cx="2833370" cy="1238885"/>
            </a:xfrm>
            <a:custGeom>
              <a:avLst/>
              <a:gdLst/>
              <a:ahLst/>
              <a:cxnLst/>
              <a:rect l="l" t="t" r="r" b="b"/>
              <a:pathLst>
                <a:path w="2833370" h="1238885">
                  <a:moveTo>
                    <a:pt x="0" y="1238697"/>
                  </a:moveTo>
                  <a:lnTo>
                    <a:pt x="2833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800409" y="5808563"/>
              <a:ext cx="2857500" cy="589915"/>
            </a:xfrm>
            <a:custGeom>
              <a:avLst/>
              <a:gdLst/>
              <a:ahLst/>
              <a:cxnLst/>
              <a:rect l="l" t="t" r="r" b="b"/>
              <a:pathLst>
                <a:path w="2857500" h="589914">
                  <a:moveTo>
                    <a:pt x="0" y="573598"/>
                  </a:moveTo>
                  <a:lnTo>
                    <a:pt x="2857194" y="0"/>
                  </a:lnTo>
                </a:path>
                <a:path w="2857500" h="589914">
                  <a:moveTo>
                    <a:pt x="0" y="573598"/>
                  </a:moveTo>
                  <a:lnTo>
                    <a:pt x="2840394" y="5894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813009" y="6386362"/>
              <a:ext cx="2828290" cy="635000"/>
            </a:xfrm>
            <a:custGeom>
              <a:avLst/>
              <a:gdLst/>
              <a:ahLst/>
              <a:cxnLst/>
              <a:rect l="l" t="t" r="r" b="b"/>
              <a:pathLst>
                <a:path w="2828290" h="635000">
                  <a:moveTo>
                    <a:pt x="0" y="0"/>
                  </a:moveTo>
                  <a:lnTo>
                    <a:pt x="2827794" y="6347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796209" y="2710794"/>
              <a:ext cx="2811145" cy="4909185"/>
            </a:xfrm>
            <a:custGeom>
              <a:avLst/>
              <a:gdLst/>
              <a:ahLst/>
              <a:cxnLst/>
              <a:rect l="l" t="t" r="r" b="b"/>
              <a:pathLst>
                <a:path w="2811145" h="4909184">
                  <a:moveTo>
                    <a:pt x="0" y="4909190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847409" y="7619984"/>
              <a:ext cx="2763520" cy="1270"/>
            </a:xfrm>
            <a:custGeom>
              <a:avLst/>
              <a:gdLst/>
              <a:ahLst/>
              <a:cxnLst/>
              <a:rect l="l" t="t" r="r" b="b"/>
              <a:pathLst>
                <a:path w="2763520" h="1270">
                  <a:moveTo>
                    <a:pt x="0" y="899"/>
                  </a:moveTo>
                  <a:lnTo>
                    <a:pt x="27632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7796209" y="3333893"/>
              <a:ext cx="2844800" cy="4282440"/>
            </a:xfrm>
            <a:custGeom>
              <a:avLst/>
              <a:gdLst/>
              <a:ahLst/>
              <a:cxnLst/>
              <a:rect l="l" t="t" r="r" b="b"/>
              <a:pathLst>
                <a:path w="2844800" h="4282440">
                  <a:moveTo>
                    <a:pt x="0" y="4281891"/>
                  </a:moveTo>
                  <a:lnTo>
                    <a:pt x="28445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7796209" y="3939892"/>
              <a:ext cx="2878455" cy="3684904"/>
            </a:xfrm>
            <a:custGeom>
              <a:avLst/>
              <a:gdLst/>
              <a:ahLst/>
              <a:cxnLst/>
              <a:rect l="l" t="t" r="r" b="b"/>
              <a:pathLst>
                <a:path w="2878454" h="3684904">
                  <a:moveTo>
                    <a:pt x="0" y="3684292"/>
                  </a:moveTo>
                  <a:lnTo>
                    <a:pt x="28781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796209" y="4545890"/>
              <a:ext cx="2861945" cy="3086735"/>
            </a:xfrm>
            <a:custGeom>
              <a:avLst/>
              <a:gdLst/>
              <a:ahLst/>
              <a:cxnLst/>
              <a:rect l="l" t="t" r="r" b="b"/>
              <a:pathLst>
                <a:path w="2861945" h="3086734">
                  <a:moveTo>
                    <a:pt x="0" y="3086693"/>
                  </a:moveTo>
                  <a:lnTo>
                    <a:pt x="2861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7800509" y="5143539"/>
              <a:ext cx="2833370" cy="2489200"/>
            </a:xfrm>
            <a:custGeom>
              <a:avLst/>
              <a:gdLst/>
              <a:ahLst/>
              <a:cxnLst/>
              <a:rect l="l" t="t" r="r" b="b"/>
              <a:pathLst>
                <a:path w="2833370" h="2489200">
                  <a:moveTo>
                    <a:pt x="0" y="2489094"/>
                  </a:moveTo>
                  <a:lnTo>
                    <a:pt x="2833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7800409" y="5808563"/>
              <a:ext cx="2857500" cy="1828800"/>
            </a:xfrm>
            <a:custGeom>
              <a:avLst/>
              <a:gdLst/>
              <a:ahLst/>
              <a:cxnLst/>
              <a:rect l="l" t="t" r="r" b="b"/>
              <a:pathLst>
                <a:path w="2857500" h="1828800">
                  <a:moveTo>
                    <a:pt x="0" y="1828196"/>
                  </a:moveTo>
                  <a:lnTo>
                    <a:pt x="2857194" y="0"/>
                  </a:lnTo>
                </a:path>
                <a:path w="2857500" h="1828800">
                  <a:moveTo>
                    <a:pt x="0" y="1828196"/>
                  </a:moveTo>
                  <a:lnTo>
                    <a:pt x="2840394" y="5894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7800409" y="7021160"/>
              <a:ext cx="2840990" cy="624205"/>
            </a:xfrm>
            <a:custGeom>
              <a:avLst/>
              <a:gdLst/>
              <a:ahLst/>
              <a:cxnLst/>
              <a:rect l="l" t="t" r="r" b="b"/>
              <a:pathLst>
                <a:path w="2840990" h="624204">
                  <a:moveTo>
                    <a:pt x="0" y="623998"/>
                  </a:moveTo>
                  <a:lnTo>
                    <a:pt x="2840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796209" y="2710794"/>
              <a:ext cx="2811145" cy="4267200"/>
            </a:xfrm>
            <a:custGeom>
              <a:avLst/>
              <a:gdLst/>
              <a:ahLst/>
              <a:cxnLst/>
              <a:rect l="l" t="t" r="r" b="b"/>
              <a:pathLst>
                <a:path w="2811145" h="4267200">
                  <a:moveTo>
                    <a:pt x="0" y="4267191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13009" y="6977986"/>
              <a:ext cx="2812415" cy="642620"/>
            </a:xfrm>
            <a:custGeom>
              <a:avLst/>
              <a:gdLst/>
              <a:ahLst/>
              <a:cxnLst/>
              <a:rect l="l" t="t" r="r" b="b"/>
              <a:pathLst>
                <a:path w="2812415" h="642620">
                  <a:moveTo>
                    <a:pt x="0" y="0"/>
                  </a:moveTo>
                  <a:lnTo>
                    <a:pt x="2811894" y="6419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796209" y="3333893"/>
              <a:ext cx="2844800" cy="3648710"/>
            </a:xfrm>
            <a:custGeom>
              <a:avLst/>
              <a:gdLst/>
              <a:ahLst/>
              <a:cxnLst/>
              <a:rect l="l" t="t" r="r" b="b"/>
              <a:pathLst>
                <a:path w="2844800" h="3648709">
                  <a:moveTo>
                    <a:pt x="0" y="3648292"/>
                  </a:moveTo>
                  <a:lnTo>
                    <a:pt x="2844594" y="0"/>
                  </a:lnTo>
                </a:path>
              </a:pathLst>
            </a:custGeom>
            <a:ln w="114299">
              <a:solidFill>
                <a:srgbClr val="FFAA3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7796209" y="3939892"/>
              <a:ext cx="2878455" cy="3046730"/>
            </a:xfrm>
            <a:custGeom>
              <a:avLst/>
              <a:gdLst/>
              <a:ahLst/>
              <a:cxnLst/>
              <a:rect l="l" t="t" r="r" b="b"/>
              <a:pathLst>
                <a:path w="2878454" h="3046729">
                  <a:moveTo>
                    <a:pt x="0" y="3046493"/>
                  </a:moveTo>
                  <a:lnTo>
                    <a:pt x="28781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00409" y="4545890"/>
              <a:ext cx="2857500" cy="2440940"/>
            </a:xfrm>
            <a:custGeom>
              <a:avLst/>
              <a:gdLst/>
              <a:ahLst/>
              <a:cxnLst/>
              <a:rect l="l" t="t" r="r" b="b"/>
              <a:pathLst>
                <a:path w="2857500" h="2440940">
                  <a:moveTo>
                    <a:pt x="0" y="2440495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796259" y="5143439"/>
              <a:ext cx="2837815" cy="1843405"/>
            </a:xfrm>
            <a:custGeom>
              <a:avLst/>
              <a:gdLst/>
              <a:ahLst/>
              <a:cxnLst/>
              <a:rect l="l" t="t" r="r" b="b"/>
              <a:pathLst>
                <a:path w="2837815" h="1843404">
                  <a:moveTo>
                    <a:pt x="0" y="1842896"/>
                  </a:moveTo>
                  <a:lnTo>
                    <a:pt x="2837394" y="0"/>
                  </a:lnTo>
                </a:path>
              </a:pathLst>
            </a:custGeom>
            <a:ln w="114299">
              <a:solidFill>
                <a:srgbClr val="FFAA3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800409" y="5808588"/>
              <a:ext cx="2857500" cy="1182370"/>
            </a:xfrm>
            <a:custGeom>
              <a:avLst/>
              <a:gdLst/>
              <a:ahLst/>
              <a:cxnLst/>
              <a:rect l="l" t="t" r="r" b="b"/>
              <a:pathLst>
                <a:path w="2857500" h="1182370">
                  <a:moveTo>
                    <a:pt x="0" y="1181997"/>
                  </a:moveTo>
                  <a:lnTo>
                    <a:pt x="285719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800409" y="6398086"/>
              <a:ext cx="2840990" cy="593090"/>
            </a:xfrm>
            <a:custGeom>
              <a:avLst/>
              <a:gdLst/>
              <a:ahLst/>
              <a:cxnLst/>
              <a:rect l="l" t="t" r="r" b="b"/>
              <a:pathLst>
                <a:path w="2840990" h="593090">
                  <a:moveTo>
                    <a:pt x="0" y="592498"/>
                  </a:moveTo>
                  <a:lnTo>
                    <a:pt x="2840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7796209" y="6977986"/>
              <a:ext cx="2844800" cy="43815"/>
            </a:xfrm>
            <a:custGeom>
              <a:avLst/>
              <a:gdLst/>
              <a:ahLst/>
              <a:cxnLst/>
              <a:rect l="l" t="t" r="r" b="b"/>
              <a:pathLst>
                <a:path w="2844800" h="43815">
                  <a:moveTo>
                    <a:pt x="0" y="0"/>
                  </a:moveTo>
                  <a:lnTo>
                    <a:pt x="2844594" y="43199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7715234" y="2710569"/>
              <a:ext cx="2902585" cy="4902200"/>
            </a:xfrm>
            <a:custGeom>
              <a:avLst/>
              <a:gdLst/>
              <a:ahLst/>
              <a:cxnLst/>
              <a:rect l="l" t="t" r="r" b="b"/>
              <a:pathLst>
                <a:path w="2902584" h="4902200">
                  <a:moveTo>
                    <a:pt x="0" y="632698"/>
                  </a:moveTo>
                  <a:lnTo>
                    <a:pt x="2891694" y="0"/>
                  </a:lnTo>
                </a:path>
                <a:path w="2902584" h="4902200">
                  <a:moveTo>
                    <a:pt x="34299" y="615548"/>
                  </a:moveTo>
                  <a:lnTo>
                    <a:pt x="2901994" y="490194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7766659" y="3326118"/>
              <a:ext cx="2874010" cy="7620"/>
            </a:xfrm>
            <a:custGeom>
              <a:avLst/>
              <a:gdLst/>
              <a:ahLst/>
              <a:cxnLst/>
              <a:rect l="l" t="t" r="r" b="b"/>
              <a:pathLst>
                <a:path w="2874009" h="7620">
                  <a:moveTo>
                    <a:pt x="0" y="0"/>
                  </a:moveTo>
                  <a:lnTo>
                    <a:pt x="2873994" y="7499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7766659" y="3326118"/>
              <a:ext cx="2907665" cy="614045"/>
            </a:xfrm>
            <a:custGeom>
              <a:avLst/>
              <a:gdLst/>
              <a:ahLst/>
              <a:cxnLst/>
              <a:rect l="l" t="t" r="r" b="b"/>
              <a:pathLst>
                <a:path w="2907665" h="614045">
                  <a:moveTo>
                    <a:pt x="0" y="0"/>
                  </a:moveTo>
                  <a:lnTo>
                    <a:pt x="2907594" y="613498"/>
                  </a:lnTo>
                </a:path>
              </a:pathLst>
            </a:custGeom>
            <a:ln w="1523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7766659" y="3326118"/>
              <a:ext cx="2891155" cy="1219835"/>
            </a:xfrm>
            <a:custGeom>
              <a:avLst/>
              <a:gdLst/>
              <a:ahLst/>
              <a:cxnLst/>
              <a:rect l="l" t="t" r="r" b="b"/>
              <a:pathLst>
                <a:path w="2891154" h="1219835">
                  <a:moveTo>
                    <a:pt x="0" y="0"/>
                  </a:moveTo>
                  <a:lnTo>
                    <a:pt x="2890794" y="12194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749534" y="3308968"/>
              <a:ext cx="2908300" cy="3089275"/>
            </a:xfrm>
            <a:custGeom>
              <a:avLst/>
              <a:gdLst/>
              <a:ahLst/>
              <a:cxnLst/>
              <a:rect l="l" t="t" r="r" b="b"/>
              <a:pathLst>
                <a:path w="2908300" h="3089275">
                  <a:moveTo>
                    <a:pt x="51424" y="34299"/>
                  </a:moveTo>
                  <a:lnTo>
                    <a:pt x="2884319" y="1834596"/>
                  </a:lnTo>
                </a:path>
                <a:path w="2908300" h="3089275">
                  <a:moveTo>
                    <a:pt x="17124" y="0"/>
                  </a:moveTo>
                  <a:lnTo>
                    <a:pt x="2907919" y="2499594"/>
                  </a:lnTo>
                </a:path>
                <a:path w="2908300" h="3089275">
                  <a:moveTo>
                    <a:pt x="0" y="0"/>
                  </a:moveTo>
                  <a:lnTo>
                    <a:pt x="2891094" y="308879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7766659" y="3326118"/>
              <a:ext cx="2874010" cy="3695065"/>
            </a:xfrm>
            <a:custGeom>
              <a:avLst/>
              <a:gdLst/>
              <a:ahLst/>
              <a:cxnLst/>
              <a:rect l="l" t="t" r="r" b="b"/>
              <a:pathLst>
                <a:path w="2874009" h="3695065">
                  <a:moveTo>
                    <a:pt x="0" y="0"/>
                  </a:moveTo>
                  <a:lnTo>
                    <a:pt x="2873994" y="3694792"/>
                  </a:lnTo>
                </a:path>
              </a:pathLst>
            </a:custGeom>
            <a:ln w="114299">
              <a:solidFill>
                <a:srgbClr val="FFAA3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792009" y="2710744"/>
              <a:ext cx="2815590" cy="2425700"/>
            </a:xfrm>
            <a:custGeom>
              <a:avLst/>
              <a:gdLst/>
              <a:ahLst/>
              <a:cxnLst/>
              <a:rect l="l" t="t" r="r" b="b"/>
              <a:pathLst>
                <a:path w="2815590" h="2425700">
                  <a:moveTo>
                    <a:pt x="0" y="2425195"/>
                  </a:moveTo>
                  <a:lnTo>
                    <a:pt x="28151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7804609" y="5140139"/>
              <a:ext cx="2818130" cy="2475230"/>
            </a:xfrm>
            <a:custGeom>
              <a:avLst/>
              <a:gdLst/>
              <a:ahLst/>
              <a:cxnLst/>
              <a:rect l="l" t="t" r="r" b="b"/>
              <a:pathLst>
                <a:path w="2818129" h="2475229">
                  <a:moveTo>
                    <a:pt x="0" y="0"/>
                  </a:moveTo>
                  <a:lnTo>
                    <a:pt x="2817594" y="2474695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792009" y="3333843"/>
              <a:ext cx="2849245" cy="1802130"/>
            </a:xfrm>
            <a:custGeom>
              <a:avLst/>
              <a:gdLst/>
              <a:ahLst/>
              <a:cxnLst/>
              <a:rect l="l" t="t" r="r" b="b"/>
              <a:pathLst>
                <a:path w="2849245" h="1802129">
                  <a:moveTo>
                    <a:pt x="0" y="1802096"/>
                  </a:moveTo>
                  <a:lnTo>
                    <a:pt x="28487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7796209" y="3939842"/>
              <a:ext cx="2878455" cy="1196340"/>
            </a:xfrm>
            <a:custGeom>
              <a:avLst/>
              <a:gdLst/>
              <a:ahLst/>
              <a:cxnLst/>
              <a:rect l="l" t="t" r="r" b="b"/>
              <a:pathLst>
                <a:path w="2878454" h="1196339">
                  <a:moveTo>
                    <a:pt x="0" y="1196097"/>
                  </a:moveTo>
                  <a:lnTo>
                    <a:pt x="2878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7800409" y="4545840"/>
              <a:ext cx="2857500" cy="586105"/>
            </a:xfrm>
            <a:custGeom>
              <a:avLst/>
              <a:gdLst/>
              <a:ahLst/>
              <a:cxnLst/>
              <a:rect l="l" t="t" r="r" b="b"/>
              <a:pathLst>
                <a:path w="2857500" h="586104">
                  <a:moveTo>
                    <a:pt x="0" y="585898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7792109" y="5136039"/>
              <a:ext cx="2841625" cy="7620"/>
            </a:xfrm>
            <a:custGeom>
              <a:avLst/>
              <a:gdLst/>
              <a:ahLst/>
              <a:cxnLst/>
              <a:rect l="l" t="t" r="r" b="b"/>
              <a:pathLst>
                <a:path w="2841625" h="7620">
                  <a:moveTo>
                    <a:pt x="0" y="0"/>
                  </a:moveTo>
                  <a:lnTo>
                    <a:pt x="2841594" y="7499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808809" y="5144339"/>
              <a:ext cx="2849245" cy="1254125"/>
            </a:xfrm>
            <a:custGeom>
              <a:avLst/>
              <a:gdLst/>
              <a:ahLst/>
              <a:cxnLst/>
              <a:rect l="l" t="t" r="r" b="b"/>
              <a:pathLst>
                <a:path w="2849245" h="1254125">
                  <a:moveTo>
                    <a:pt x="0" y="0"/>
                  </a:moveTo>
                  <a:lnTo>
                    <a:pt x="2848794" y="664198"/>
                  </a:lnTo>
                </a:path>
                <a:path w="2849245" h="1254125">
                  <a:moveTo>
                    <a:pt x="0" y="0"/>
                  </a:moveTo>
                  <a:lnTo>
                    <a:pt x="2831994" y="12536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7808809" y="5140139"/>
              <a:ext cx="2832100" cy="1881505"/>
            </a:xfrm>
            <a:custGeom>
              <a:avLst/>
              <a:gdLst/>
              <a:ahLst/>
              <a:cxnLst/>
              <a:rect l="l" t="t" r="r" b="b"/>
              <a:pathLst>
                <a:path w="2832100" h="1881504">
                  <a:moveTo>
                    <a:pt x="0" y="0"/>
                  </a:moveTo>
                  <a:lnTo>
                    <a:pt x="2831994" y="1880996"/>
                  </a:lnTo>
                </a:path>
              </a:pathLst>
            </a:custGeom>
            <a:ln w="152399">
              <a:solidFill>
                <a:srgbClr val="FFAA3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8183" y="511487"/>
            <a:ext cx="2710683" cy="39596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65106" y="622217"/>
            <a:ext cx="2199005" cy="3588385"/>
            <a:chOff x="6930211" y="1244434"/>
            <a:chExt cx="4398010" cy="7176770"/>
          </a:xfrm>
        </p:grpSpPr>
        <p:sp>
          <p:nvSpPr>
            <p:cNvPr id="8" name="object 8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55355" y="2239569"/>
            <a:ext cx="1694815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12203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  <a:p>
            <a:pPr marL="6350">
              <a:spcBef>
                <a:spcPts val="1135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4" name="object 1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8" name="object 1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2" name="object 2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3" name="object 2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6" name="object 26"/>
          <p:cNvGrpSpPr/>
          <p:nvPr/>
        </p:nvGrpSpPr>
        <p:grpSpPr>
          <a:xfrm>
            <a:off x="3940754" y="389767"/>
            <a:ext cx="1066483" cy="3978910"/>
            <a:chOff x="7881508" y="779533"/>
            <a:chExt cx="2132965" cy="7957820"/>
          </a:xfrm>
        </p:grpSpPr>
        <p:sp>
          <p:nvSpPr>
            <p:cNvPr id="27" name="object 27"/>
            <p:cNvSpPr/>
            <p:nvPr/>
          </p:nvSpPr>
          <p:spPr>
            <a:xfrm>
              <a:off x="8052633" y="6834036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5">
                  <a:moveTo>
                    <a:pt x="0" y="5690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891033" y="2476607"/>
              <a:ext cx="2082800" cy="2208530"/>
            </a:xfrm>
            <a:custGeom>
              <a:avLst/>
              <a:gdLst/>
              <a:ahLst/>
              <a:cxnLst/>
              <a:rect l="l" t="t" r="r" b="b"/>
              <a:pathLst>
                <a:path w="2082800" h="2208529">
                  <a:moveTo>
                    <a:pt x="2082345" y="0"/>
                  </a:moveTo>
                  <a:lnTo>
                    <a:pt x="2082345" y="176987"/>
                  </a:lnTo>
                </a:path>
                <a:path w="2082800" h="2208529">
                  <a:moveTo>
                    <a:pt x="0" y="1485334"/>
                  </a:moveTo>
                  <a:lnTo>
                    <a:pt x="0" y="1314809"/>
                  </a:lnTo>
                  <a:lnTo>
                    <a:pt x="1110097" y="1314809"/>
                  </a:lnTo>
                  <a:lnTo>
                    <a:pt x="1110097" y="2208333"/>
                  </a:lnTo>
                  <a:lnTo>
                    <a:pt x="1268997" y="220833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39" name="object 39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110125" y="3078950"/>
            <a:ext cx="2914650" cy="721995"/>
            <a:chOff x="6220249" y="6157900"/>
            <a:chExt cx="5829300" cy="1443990"/>
          </a:xfrm>
        </p:grpSpPr>
        <p:sp>
          <p:nvSpPr>
            <p:cNvPr id="7" name="object 7"/>
            <p:cNvSpPr/>
            <p:nvPr/>
          </p:nvSpPr>
          <p:spPr>
            <a:xfrm>
              <a:off x="6234537" y="6172187"/>
              <a:ext cx="5800725" cy="1415415"/>
            </a:xfrm>
            <a:custGeom>
              <a:avLst/>
              <a:gdLst/>
              <a:ahLst/>
              <a:cxnLst/>
              <a:rect l="l" t="t" r="r" b="b"/>
              <a:pathLst>
                <a:path w="5800725" h="1415415">
                  <a:moveTo>
                    <a:pt x="5564388" y="1414797"/>
                  </a:moveTo>
                  <a:lnTo>
                    <a:pt x="235799" y="1414797"/>
                  </a:lnTo>
                  <a:lnTo>
                    <a:pt x="188278" y="1410006"/>
                  </a:lnTo>
                  <a:lnTo>
                    <a:pt x="144017" y="1396266"/>
                  </a:lnTo>
                  <a:lnTo>
                    <a:pt x="103963" y="1374525"/>
                  </a:lnTo>
                  <a:lnTo>
                    <a:pt x="69065" y="1345731"/>
                  </a:lnTo>
                  <a:lnTo>
                    <a:pt x="40271" y="1310833"/>
                  </a:lnTo>
                  <a:lnTo>
                    <a:pt x="18530" y="1270779"/>
                  </a:lnTo>
                  <a:lnTo>
                    <a:pt x="4790" y="1226518"/>
                  </a:lnTo>
                  <a:lnTo>
                    <a:pt x="0" y="1178997"/>
                  </a:lnTo>
                  <a:lnTo>
                    <a:pt x="0" y="235799"/>
                  </a:lnTo>
                  <a:lnTo>
                    <a:pt x="4790" y="188278"/>
                  </a:lnTo>
                  <a:lnTo>
                    <a:pt x="18530" y="144017"/>
                  </a:lnTo>
                  <a:lnTo>
                    <a:pt x="40271" y="103963"/>
                  </a:lnTo>
                  <a:lnTo>
                    <a:pt x="69065" y="69065"/>
                  </a:lnTo>
                  <a:lnTo>
                    <a:pt x="103963" y="40271"/>
                  </a:lnTo>
                  <a:lnTo>
                    <a:pt x="144017" y="18530"/>
                  </a:lnTo>
                  <a:lnTo>
                    <a:pt x="188278" y="4790"/>
                  </a:lnTo>
                  <a:lnTo>
                    <a:pt x="235799" y="0"/>
                  </a:lnTo>
                  <a:lnTo>
                    <a:pt x="5564388" y="0"/>
                  </a:lnTo>
                  <a:lnTo>
                    <a:pt x="5610598" y="4573"/>
                  </a:lnTo>
                  <a:lnTo>
                    <a:pt x="5654613" y="17953"/>
                  </a:lnTo>
                  <a:lnTo>
                    <a:pt x="5695197" y="39624"/>
                  </a:lnTo>
                  <a:lnTo>
                    <a:pt x="5731113" y="69074"/>
                  </a:lnTo>
                  <a:lnTo>
                    <a:pt x="5760563" y="104979"/>
                  </a:lnTo>
                  <a:lnTo>
                    <a:pt x="5782235" y="145565"/>
                  </a:lnTo>
                  <a:lnTo>
                    <a:pt x="5795614" y="189586"/>
                  </a:lnTo>
                  <a:lnTo>
                    <a:pt x="5800188" y="235799"/>
                  </a:lnTo>
                  <a:lnTo>
                    <a:pt x="5800188" y="1178997"/>
                  </a:lnTo>
                  <a:lnTo>
                    <a:pt x="5795397" y="1226518"/>
                  </a:lnTo>
                  <a:lnTo>
                    <a:pt x="5781657" y="1270779"/>
                  </a:lnTo>
                  <a:lnTo>
                    <a:pt x="5759916" y="1310833"/>
                  </a:lnTo>
                  <a:lnTo>
                    <a:pt x="5731122" y="1345731"/>
                  </a:lnTo>
                  <a:lnTo>
                    <a:pt x="5696224" y="1374525"/>
                  </a:lnTo>
                  <a:lnTo>
                    <a:pt x="5656171" y="1396266"/>
                  </a:lnTo>
                  <a:lnTo>
                    <a:pt x="5611909" y="1410006"/>
                  </a:lnTo>
                  <a:lnTo>
                    <a:pt x="5564388" y="1414797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6234537" y="6172187"/>
              <a:ext cx="5800725" cy="1415415"/>
            </a:xfrm>
            <a:custGeom>
              <a:avLst/>
              <a:gdLst/>
              <a:ahLst/>
              <a:cxnLst/>
              <a:rect l="l" t="t" r="r" b="b"/>
              <a:pathLst>
                <a:path w="5800725" h="1415415">
                  <a:moveTo>
                    <a:pt x="0" y="235799"/>
                  </a:moveTo>
                  <a:lnTo>
                    <a:pt x="4790" y="188278"/>
                  </a:lnTo>
                  <a:lnTo>
                    <a:pt x="18530" y="144017"/>
                  </a:lnTo>
                  <a:lnTo>
                    <a:pt x="40271" y="103963"/>
                  </a:lnTo>
                  <a:lnTo>
                    <a:pt x="69065" y="69065"/>
                  </a:lnTo>
                  <a:lnTo>
                    <a:pt x="103963" y="40271"/>
                  </a:lnTo>
                  <a:lnTo>
                    <a:pt x="144017" y="18530"/>
                  </a:lnTo>
                  <a:lnTo>
                    <a:pt x="188278" y="4790"/>
                  </a:lnTo>
                  <a:lnTo>
                    <a:pt x="235799" y="0"/>
                  </a:lnTo>
                  <a:lnTo>
                    <a:pt x="5564388" y="0"/>
                  </a:lnTo>
                  <a:lnTo>
                    <a:pt x="5610598" y="4573"/>
                  </a:lnTo>
                  <a:lnTo>
                    <a:pt x="5654613" y="17953"/>
                  </a:lnTo>
                  <a:lnTo>
                    <a:pt x="5695197" y="39624"/>
                  </a:lnTo>
                  <a:lnTo>
                    <a:pt x="5731113" y="69074"/>
                  </a:lnTo>
                  <a:lnTo>
                    <a:pt x="5760563" y="104979"/>
                  </a:lnTo>
                  <a:lnTo>
                    <a:pt x="5782235" y="145565"/>
                  </a:lnTo>
                  <a:lnTo>
                    <a:pt x="5795614" y="189586"/>
                  </a:lnTo>
                  <a:lnTo>
                    <a:pt x="5800188" y="235799"/>
                  </a:lnTo>
                  <a:lnTo>
                    <a:pt x="5800188" y="1178997"/>
                  </a:lnTo>
                  <a:lnTo>
                    <a:pt x="5795397" y="1226518"/>
                  </a:lnTo>
                  <a:lnTo>
                    <a:pt x="5781657" y="1270779"/>
                  </a:lnTo>
                  <a:lnTo>
                    <a:pt x="5759916" y="1310833"/>
                  </a:lnTo>
                  <a:lnTo>
                    <a:pt x="5731122" y="1345731"/>
                  </a:lnTo>
                  <a:lnTo>
                    <a:pt x="5696224" y="1374525"/>
                  </a:lnTo>
                  <a:lnTo>
                    <a:pt x="5656171" y="1396266"/>
                  </a:lnTo>
                  <a:lnTo>
                    <a:pt x="5611909" y="1410006"/>
                  </a:lnTo>
                  <a:lnTo>
                    <a:pt x="5564388" y="1414797"/>
                  </a:lnTo>
                  <a:lnTo>
                    <a:pt x="235799" y="1414797"/>
                  </a:lnTo>
                  <a:lnTo>
                    <a:pt x="188278" y="1410006"/>
                  </a:lnTo>
                  <a:lnTo>
                    <a:pt x="144017" y="1396266"/>
                  </a:lnTo>
                  <a:lnTo>
                    <a:pt x="103963" y="1374525"/>
                  </a:lnTo>
                  <a:lnTo>
                    <a:pt x="69065" y="1345731"/>
                  </a:lnTo>
                  <a:lnTo>
                    <a:pt x="40271" y="1310833"/>
                  </a:lnTo>
                  <a:lnTo>
                    <a:pt x="18530" y="1270779"/>
                  </a:lnTo>
                  <a:lnTo>
                    <a:pt x="4790" y="1226518"/>
                  </a:lnTo>
                  <a:lnTo>
                    <a:pt x="0" y="1178997"/>
                  </a:lnTo>
                  <a:lnTo>
                    <a:pt x="0" y="235799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99917" y="3984408"/>
            <a:ext cx="10375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  <a:tabLst>
                <a:tab pos="522288" algn="l"/>
              </a:tabLst>
            </a:pPr>
            <a:r>
              <a:rPr sz="1200" spc="-13" dirty="0"/>
              <a:t>the</a:t>
            </a:r>
            <a:r>
              <a:rPr sz="1200" dirty="0"/>
              <a:t>	</a:t>
            </a:r>
            <a:r>
              <a:rPr sz="1200" spc="-5" dirty="0"/>
              <a:t>teacher</a:t>
            </a:r>
            <a:endParaRPr sz="1200"/>
          </a:p>
        </p:txBody>
      </p:sp>
      <p:sp>
        <p:nvSpPr>
          <p:cNvPr id="11" name="object 11"/>
          <p:cNvSpPr txBox="1"/>
          <p:nvPr/>
        </p:nvSpPr>
        <p:spPr>
          <a:xfrm>
            <a:off x="4797021" y="3984408"/>
            <a:ext cx="89312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  <a:tabLst>
                <a:tab pos="674688" algn="l"/>
              </a:tabLst>
            </a:pPr>
            <a:r>
              <a:rPr sz="1200" spc="-5" dirty="0"/>
              <a:t>taught</a:t>
            </a:r>
            <a:r>
              <a:rPr sz="1200" dirty="0"/>
              <a:t>	</a:t>
            </a:r>
            <a:r>
              <a:rPr sz="1200" spc="-13" dirty="0"/>
              <a:t>the</a:t>
            </a:r>
            <a:endParaRPr sz="120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17699" y="3261525"/>
          <a:ext cx="2504122" cy="365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443"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879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432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691285" y="3292097"/>
            <a:ext cx="936943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spc="-20" dirty="0">
                <a:solidFill>
                  <a:srgbClr val="0000FF"/>
                </a:solidFill>
              </a:rPr>
              <a:t>Tokenizer</a:t>
            </a:r>
            <a:endParaRPr sz="1700"/>
          </a:p>
        </p:txBody>
      </p:sp>
      <p:grpSp>
        <p:nvGrpSpPr>
          <p:cNvPr id="14" name="object 14"/>
          <p:cNvGrpSpPr/>
          <p:nvPr/>
        </p:nvGrpSpPr>
        <p:grpSpPr>
          <a:xfrm>
            <a:off x="2712020" y="2572251"/>
            <a:ext cx="3779838" cy="1378903"/>
            <a:chOff x="5424039" y="5144502"/>
            <a:chExt cx="7559675" cy="2757805"/>
          </a:xfrm>
        </p:grpSpPr>
        <p:sp>
          <p:nvSpPr>
            <p:cNvPr id="15" name="object 15"/>
            <p:cNvSpPr/>
            <p:nvPr/>
          </p:nvSpPr>
          <p:spPr>
            <a:xfrm>
              <a:off x="5424039" y="6879586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5">
                  <a:moveTo>
                    <a:pt x="0" y="0"/>
                  </a:moveTo>
                  <a:lnTo>
                    <a:pt x="810598" y="0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87225" y="6879736"/>
              <a:ext cx="1096645" cy="0"/>
            </a:xfrm>
            <a:custGeom>
              <a:avLst/>
              <a:gdLst/>
              <a:ahLst/>
              <a:cxnLst/>
              <a:rect l="l" t="t" r="r" b="b"/>
              <a:pathLst>
                <a:path w="1096645">
                  <a:moveTo>
                    <a:pt x="1096197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5276" y="6797761"/>
              <a:ext cx="210999" cy="1639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216485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200760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200760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8534432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8518707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8518707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23729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8005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8005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16977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1201252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01252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406832" y="5158789"/>
              <a:ext cx="1325245" cy="1013460"/>
            </a:xfrm>
            <a:custGeom>
              <a:avLst/>
              <a:gdLst/>
              <a:ahLst/>
              <a:cxnLst/>
              <a:rect l="l" t="t" r="r" b="b"/>
              <a:pathLst>
                <a:path w="1325245" h="1013460">
                  <a:moveTo>
                    <a:pt x="993597" y="1013397"/>
                  </a:moveTo>
                  <a:lnTo>
                    <a:pt x="331199" y="1013397"/>
                  </a:lnTo>
                  <a:lnTo>
                    <a:pt x="331199" y="506698"/>
                  </a:lnTo>
                  <a:lnTo>
                    <a:pt x="0" y="506698"/>
                  </a:lnTo>
                  <a:lnTo>
                    <a:pt x="662398" y="0"/>
                  </a:lnTo>
                  <a:lnTo>
                    <a:pt x="1324797" y="506698"/>
                  </a:lnTo>
                  <a:lnTo>
                    <a:pt x="993597" y="506698"/>
                  </a:lnTo>
                  <a:lnTo>
                    <a:pt x="993597" y="1013397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8406832" y="5158789"/>
              <a:ext cx="1325245" cy="1013460"/>
            </a:xfrm>
            <a:custGeom>
              <a:avLst/>
              <a:gdLst/>
              <a:ahLst/>
              <a:cxnLst/>
              <a:rect l="l" t="t" r="r" b="b"/>
              <a:pathLst>
                <a:path w="1325245" h="1013460">
                  <a:moveTo>
                    <a:pt x="0" y="506698"/>
                  </a:moveTo>
                  <a:lnTo>
                    <a:pt x="662398" y="0"/>
                  </a:lnTo>
                  <a:lnTo>
                    <a:pt x="1324797" y="506698"/>
                  </a:lnTo>
                  <a:lnTo>
                    <a:pt x="993597" y="506698"/>
                  </a:lnTo>
                  <a:lnTo>
                    <a:pt x="993597" y="1013397"/>
                  </a:lnTo>
                  <a:lnTo>
                    <a:pt x="331199" y="1013397"/>
                  </a:lnTo>
                  <a:lnTo>
                    <a:pt x="331199" y="506698"/>
                  </a:lnTo>
                  <a:lnTo>
                    <a:pt x="0" y="506698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766832" y="5997563"/>
              <a:ext cx="605155" cy="269875"/>
            </a:xfrm>
            <a:custGeom>
              <a:avLst/>
              <a:gdLst/>
              <a:ahLst/>
              <a:cxnLst/>
              <a:rect l="l" t="t" r="r" b="b"/>
              <a:pathLst>
                <a:path w="605154" h="269875">
                  <a:moveTo>
                    <a:pt x="604798" y="269399"/>
                  </a:moveTo>
                  <a:lnTo>
                    <a:pt x="0" y="269399"/>
                  </a:lnTo>
                  <a:lnTo>
                    <a:pt x="0" y="0"/>
                  </a:lnTo>
                  <a:lnTo>
                    <a:pt x="604798" y="0"/>
                  </a:lnTo>
                  <a:lnTo>
                    <a:pt x="604798" y="269399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75840" y="3333185"/>
            <a:ext cx="67976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b="1" spc="-35" dirty="0">
                <a:latin typeface="Lato"/>
                <a:cs typeface="Lato"/>
              </a:rPr>
              <a:t>Token</a:t>
            </a:r>
            <a:r>
              <a:rPr sz="1200" b="1" spc="-60" dirty="0">
                <a:latin typeface="Lato"/>
                <a:cs typeface="Lato"/>
              </a:rPr>
              <a:t> </a:t>
            </a:r>
            <a:r>
              <a:rPr sz="1200" b="1" spc="-13" dirty="0">
                <a:latin typeface="Lato"/>
                <a:cs typeface="Lato"/>
              </a:rPr>
              <a:t>IDs</a:t>
            </a:r>
            <a:endParaRPr sz="1200">
              <a:latin typeface="Lato"/>
              <a:cs typeface="La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8454" y="3982631"/>
            <a:ext cx="41941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b="1" spc="-5" dirty="0">
                <a:latin typeface="Lato"/>
                <a:cs typeface="Lato"/>
              </a:rPr>
              <a:t>Input: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65106" y="139625"/>
            <a:ext cx="961073" cy="1387158"/>
            <a:chOff x="6930211" y="279249"/>
            <a:chExt cx="1922145" cy="2774315"/>
          </a:xfrm>
        </p:grpSpPr>
        <p:sp>
          <p:nvSpPr>
            <p:cNvPr id="36" name="object 36"/>
            <p:cNvSpPr/>
            <p:nvPr/>
          </p:nvSpPr>
          <p:spPr>
            <a:xfrm>
              <a:off x="6939736" y="288774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59"/>
                  </a:lnTo>
                  <a:lnTo>
                    <a:pt x="8027" y="107690"/>
                  </a:lnTo>
                  <a:lnTo>
                    <a:pt x="30382" y="64466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6"/>
                  </a:lnTo>
                  <a:lnTo>
                    <a:pt x="1856496" y="46119"/>
                  </a:lnTo>
                  <a:lnTo>
                    <a:pt x="1890618" y="97202"/>
                  </a:lnTo>
                  <a:lnTo>
                    <a:pt x="1902596" y="157459"/>
                  </a:lnTo>
                  <a:lnTo>
                    <a:pt x="1902596" y="2597744"/>
                  </a:lnTo>
                  <a:lnTo>
                    <a:pt x="1894568" y="2647508"/>
                  </a:lnTo>
                  <a:lnTo>
                    <a:pt x="1872215" y="2690729"/>
                  </a:lnTo>
                  <a:lnTo>
                    <a:pt x="1838131" y="2724813"/>
                  </a:lnTo>
                  <a:lnTo>
                    <a:pt x="1794909" y="2747166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9736" y="288774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59"/>
                  </a:moveTo>
                  <a:lnTo>
                    <a:pt x="8027" y="107690"/>
                  </a:lnTo>
                  <a:lnTo>
                    <a:pt x="30382" y="64466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6"/>
                  </a:lnTo>
                  <a:lnTo>
                    <a:pt x="1856496" y="46119"/>
                  </a:lnTo>
                  <a:lnTo>
                    <a:pt x="1890618" y="97202"/>
                  </a:lnTo>
                  <a:lnTo>
                    <a:pt x="1902596" y="157459"/>
                  </a:lnTo>
                  <a:lnTo>
                    <a:pt x="1902596" y="2597744"/>
                  </a:lnTo>
                  <a:lnTo>
                    <a:pt x="1894568" y="2647508"/>
                  </a:lnTo>
                  <a:lnTo>
                    <a:pt x="1872215" y="2690729"/>
                  </a:lnTo>
                  <a:lnTo>
                    <a:pt x="1838131" y="2724813"/>
                  </a:lnTo>
                  <a:lnTo>
                    <a:pt x="1794909" y="2747166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5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5355" y="730252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9" name="object 39"/>
          <p:cNvGrpSpPr/>
          <p:nvPr/>
        </p:nvGrpSpPr>
        <p:grpSpPr>
          <a:xfrm>
            <a:off x="4575203" y="-4763"/>
            <a:ext cx="961073" cy="1531620"/>
            <a:chOff x="9150406" y="-9525"/>
            <a:chExt cx="1922145" cy="3063240"/>
          </a:xfrm>
        </p:grpSpPr>
        <p:sp>
          <p:nvSpPr>
            <p:cNvPr id="40" name="object 40"/>
            <p:cNvSpPr/>
            <p:nvPr/>
          </p:nvSpPr>
          <p:spPr>
            <a:xfrm>
              <a:off x="9159931" y="0"/>
              <a:ext cx="1903095" cy="3044190"/>
            </a:xfrm>
            <a:custGeom>
              <a:avLst/>
              <a:gdLst/>
              <a:ahLst/>
              <a:cxnLst/>
              <a:rect l="l" t="t" r="r" b="b"/>
              <a:pathLst>
                <a:path w="1903095" h="3044190">
                  <a:moveTo>
                    <a:pt x="1745146" y="3043718"/>
                  </a:moveTo>
                  <a:lnTo>
                    <a:pt x="157474" y="3043718"/>
                  </a:lnTo>
                  <a:lnTo>
                    <a:pt x="107698" y="3035691"/>
                  </a:lnTo>
                  <a:lnTo>
                    <a:pt x="64470" y="3013338"/>
                  </a:lnTo>
                  <a:lnTo>
                    <a:pt x="30382" y="2979253"/>
                  </a:lnTo>
                  <a:lnTo>
                    <a:pt x="8027" y="2936032"/>
                  </a:lnTo>
                  <a:lnTo>
                    <a:pt x="0" y="2886269"/>
                  </a:lnTo>
                  <a:lnTo>
                    <a:pt x="0" y="0"/>
                  </a:lnTo>
                  <a:lnTo>
                    <a:pt x="1902596" y="0"/>
                  </a:lnTo>
                  <a:lnTo>
                    <a:pt x="1902596" y="2886269"/>
                  </a:lnTo>
                  <a:lnTo>
                    <a:pt x="1894568" y="2936032"/>
                  </a:lnTo>
                  <a:lnTo>
                    <a:pt x="1872215" y="2979253"/>
                  </a:lnTo>
                  <a:lnTo>
                    <a:pt x="1838131" y="3013338"/>
                  </a:lnTo>
                  <a:lnTo>
                    <a:pt x="1794909" y="3035691"/>
                  </a:lnTo>
                  <a:lnTo>
                    <a:pt x="1745146" y="3043718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9159931" y="0"/>
              <a:ext cx="1903095" cy="3044190"/>
            </a:xfrm>
            <a:custGeom>
              <a:avLst/>
              <a:gdLst/>
              <a:ahLst/>
              <a:cxnLst/>
              <a:rect l="l" t="t" r="r" b="b"/>
              <a:pathLst>
                <a:path w="1903095" h="3044190">
                  <a:moveTo>
                    <a:pt x="1902596" y="0"/>
                  </a:moveTo>
                  <a:lnTo>
                    <a:pt x="1902596" y="2886269"/>
                  </a:lnTo>
                  <a:lnTo>
                    <a:pt x="1894568" y="2936032"/>
                  </a:lnTo>
                  <a:lnTo>
                    <a:pt x="1872215" y="2979253"/>
                  </a:lnTo>
                  <a:lnTo>
                    <a:pt x="1838131" y="3013338"/>
                  </a:lnTo>
                  <a:lnTo>
                    <a:pt x="1794909" y="3035691"/>
                  </a:lnTo>
                  <a:lnTo>
                    <a:pt x="1745146" y="3043718"/>
                  </a:lnTo>
                  <a:lnTo>
                    <a:pt x="157474" y="3043718"/>
                  </a:lnTo>
                  <a:lnTo>
                    <a:pt x="107698" y="3035691"/>
                  </a:lnTo>
                  <a:lnTo>
                    <a:pt x="64470" y="3013338"/>
                  </a:lnTo>
                  <a:lnTo>
                    <a:pt x="30382" y="2979253"/>
                  </a:lnTo>
                  <a:lnTo>
                    <a:pt x="8027" y="2936032"/>
                  </a:lnTo>
                  <a:lnTo>
                    <a:pt x="0" y="288626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761249" y="402976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43" name="object 43"/>
          <p:cNvGrpSpPr/>
          <p:nvPr/>
        </p:nvGrpSpPr>
        <p:grpSpPr>
          <a:xfrm>
            <a:off x="3699655" y="1860221"/>
            <a:ext cx="653415" cy="275908"/>
            <a:chOff x="7399310" y="3720442"/>
            <a:chExt cx="1306830" cy="551815"/>
          </a:xfrm>
        </p:grpSpPr>
        <p:sp>
          <p:nvSpPr>
            <p:cNvPr id="44" name="object 44"/>
            <p:cNvSpPr/>
            <p:nvPr/>
          </p:nvSpPr>
          <p:spPr>
            <a:xfrm>
              <a:off x="7408835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408835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0" y="88699"/>
                  </a:move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827218" y="1943392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7" name="object 47"/>
          <p:cNvGrpSpPr/>
          <p:nvPr/>
        </p:nvGrpSpPr>
        <p:grpSpPr>
          <a:xfrm>
            <a:off x="4660028" y="1860221"/>
            <a:ext cx="653415" cy="275908"/>
            <a:chOff x="9320055" y="3720442"/>
            <a:chExt cx="1306830" cy="551815"/>
          </a:xfrm>
        </p:grpSpPr>
        <p:sp>
          <p:nvSpPr>
            <p:cNvPr id="48" name="object 48"/>
            <p:cNvSpPr/>
            <p:nvPr/>
          </p:nvSpPr>
          <p:spPr>
            <a:xfrm>
              <a:off x="9329580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9329580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0" y="88699"/>
                  </a:move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787593" y="1943392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51" name="object 51"/>
          <p:cNvGrpSpPr/>
          <p:nvPr/>
        </p:nvGrpSpPr>
        <p:grpSpPr>
          <a:xfrm>
            <a:off x="3940754" y="0"/>
            <a:ext cx="106363" cy="2532063"/>
            <a:chOff x="7881508" y="0"/>
            <a:chExt cx="212725" cy="5064125"/>
          </a:xfrm>
        </p:grpSpPr>
        <p:sp>
          <p:nvSpPr>
            <p:cNvPr id="52" name="object 52"/>
            <p:cNvSpPr/>
            <p:nvPr/>
          </p:nvSpPr>
          <p:spPr>
            <a:xfrm>
              <a:off x="7891033" y="0"/>
              <a:ext cx="161925" cy="3729990"/>
            </a:xfrm>
            <a:custGeom>
              <a:avLst/>
              <a:gdLst/>
              <a:ahLst/>
              <a:cxnLst/>
              <a:rect l="l" t="t" r="r" b="b"/>
              <a:pathLst>
                <a:path w="161925" h="3729990">
                  <a:moveTo>
                    <a:pt x="0" y="288774"/>
                  </a:moveTo>
                  <a:lnTo>
                    <a:pt x="0" y="0"/>
                  </a:lnTo>
                </a:path>
                <a:path w="161925" h="3729990">
                  <a:moveTo>
                    <a:pt x="161599" y="3729967"/>
                  </a:moveTo>
                  <a:lnTo>
                    <a:pt x="161599" y="316086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1658" y="3064893"/>
              <a:ext cx="81974" cy="1054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052633" y="4376216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39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1658" y="4280241"/>
              <a:ext cx="81974" cy="105499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4495803" y="-4763"/>
            <a:ext cx="1203960" cy="2536825"/>
            <a:chOff x="8991606" y="-9525"/>
            <a:chExt cx="2407920" cy="5073650"/>
          </a:xfrm>
        </p:grpSpPr>
        <p:sp>
          <p:nvSpPr>
            <p:cNvPr id="57" name="object 57"/>
            <p:cNvSpPr/>
            <p:nvPr/>
          </p:nvSpPr>
          <p:spPr>
            <a:xfrm>
              <a:off x="9001131" y="0"/>
              <a:ext cx="972819" cy="3729990"/>
            </a:xfrm>
            <a:custGeom>
              <a:avLst/>
              <a:gdLst/>
              <a:ahLst/>
              <a:cxnLst/>
              <a:rect l="l" t="t" r="r" b="b"/>
              <a:pathLst>
                <a:path w="972820" h="3729990">
                  <a:moveTo>
                    <a:pt x="0" y="0"/>
                  </a:moveTo>
                  <a:lnTo>
                    <a:pt x="0" y="1011772"/>
                  </a:lnTo>
                  <a:lnTo>
                    <a:pt x="158899" y="1011772"/>
                  </a:lnTo>
                </a:path>
                <a:path w="972820" h="3729990">
                  <a:moveTo>
                    <a:pt x="972248" y="3729967"/>
                  </a:moveTo>
                  <a:lnTo>
                    <a:pt x="972248" y="316746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2405" y="3071493"/>
              <a:ext cx="81974" cy="10549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973380" y="4376216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39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2405" y="4280241"/>
              <a:ext cx="81974" cy="10549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973979" y="0"/>
              <a:ext cx="1416050" cy="4739005"/>
            </a:xfrm>
            <a:custGeom>
              <a:avLst/>
              <a:gdLst/>
              <a:ahLst/>
              <a:cxnLst/>
              <a:rect l="l" t="t" r="r" b="b"/>
              <a:pathLst>
                <a:path w="1416050" h="4739005">
                  <a:moveTo>
                    <a:pt x="1416022" y="0"/>
                  </a:moveTo>
                  <a:lnTo>
                    <a:pt x="1416022" y="4738390"/>
                  </a:lnTo>
                  <a:lnTo>
                    <a:pt x="0" y="4738390"/>
                  </a:lnTo>
                  <a:lnTo>
                    <a:pt x="0" y="4262216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286592" y="2383349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2970700" y="3078950"/>
            <a:ext cx="3054033" cy="721995"/>
            <a:chOff x="5941400" y="6157900"/>
            <a:chExt cx="6108065" cy="1443990"/>
          </a:xfrm>
        </p:grpSpPr>
        <p:sp>
          <p:nvSpPr>
            <p:cNvPr id="7" name="object 7"/>
            <p:cNvSpPr/>
            <p:nvPr/>
          </p:nvSpPr>
          <p:spPr>
            <a:xfrm>
              <a:off x="5955688" y="6172187"/>
              <a:ext cx="6079490" cy="1415415"/>
            </a:xfrm>
            <a:custGeom>
              <a:avLst/>
              <a:gdLst/>
              <a:ahLst/>
              <a:cxnLst/>
              <a:rect l="l" t="t" r="r" b="b"/>
              <a:pathLst>
                <a:path w="6079490" h="1415415">
                  <a:moveTo>
                    <a:pt x="5843088" y="1414797"/>
                  </a:moveTo>
                  <a:lnTo>
                    <a:pt x="235824" y="1414797"/>
                  </a:lnTo>
                  <a:lnTo>
                    <a:pt x="188295" y="1410006"/>
                  </a:lnTo>
                  <a:lnTo>
                    <a:pt x="144027" y="1396266"/>
                  </a:lnTo>
                  <a:lnTo>
                    <a:pt x="103969" y="1374525"/>
                  </a:lnTo>
                  <a:lnTo>
                    <a:pt x="69068" y="1345731"/>
                  </a:lnTo>
                  <a:lnTo>
                    <a:pt x="40273" y="1310833"/>
                  </a:lnTo>
                  <a:lnTo>
                    <a:pt x="18531" y="1270779"/>
                  </a:lnTo>
                  <a:lnTo>
                    <a:pt x="4790" y="1226518"/>
                  </a:lnTo>
                  <a:lnTo>
                    <a:pt x="0" y="1178997"/>
                  </a:lnTo>
                  <a:lnTo>
                    <a:pt x="0" y="235799"/>
                  </a:lnTo>
                  <a:lnTo>
                    <a:pt x="4790" y="188278"/>
                  </a:lnTo>
                  <a:lnTo>
                    <a:pt x="18531" y="144017"/>
                  </a:lnTo>
                  <a:lnTo>
                    <a:pt x="40273" y="103963"/>
                  </a:lnTo>
                  <a:lnTo>
                    <a:pt x="69068" y="69065"/>
                  </a:lnTo>
                  <a:lnTo>
                    <a:pt x="103969" y="40271"/>
                  </a:lnTo>
                  <a:lnTo>
                    <a:pt x="144027" y="18530"/>
                  </a:lnTo>
                  <a:lnTo>
                    <a:pt x="188295" y="4790"/>
                  </a:lnTo>
                  <a:lnTo>
                    <a:pt x="235824" y="0"/>
                  </a:lnTo>
                  <a:lnTo>
                    <a:pt x="5843088" y="0"/>
                  </a:lnTo>
                  <a:lnTo>
                    <a:pt x="5889311" y="4573"/>
                  </a:lnTo>
                  <a:lnTo>
                    <a:pt x="5933334" y="17953"/>
                  </a:lnTo>
                  <a:lnTo>
                    <a:pt x="5973921" y="39624"/>
                  </a:lnTo>
                  <a:lnTo>
                    <a:pt x="6009837" y="69074"/>
                  </a:lnTo>
                  <a:lnTo>
                    <a:pt x="6039284" y="104979"/>
                  </a:lnTo>
                  <a:lnTo>
                    <a:pt x="6060947" y="145565"/>
                  </a:lnTo>
                  <a:lnTo>
                    <a:pt x="6074317" y="189586"/>
                  </a:lnTo>
                  <a:lnTo>
                    <a:pt x="6078887" y="235799"/>
                  </a:lnTo>
                  <a:lnTo>
                    <a:pt x="6078887" y="1178997"/>
                  </a:lnTo>
                  <a:lnTo>
                    <a:pt x="6074098" y="1226518"/>
                  </a:lnTo>
                  <a:lnTo>
                    <a:pt x="6060360" y="1270779"/>
                  </a:lnTo>
                  <a:lnTo>
                    <a:pt x="6038622" y="1310833"/>
                  </a:lnTo>
                  <a:lnTo>
                    <a:pt x="6009831" y="1345731"/>
                  </a:lnTo>
                  <a:lnTo>
                    <a:pt x="5974935" y="1374525"/>
                  </a:lnTo>
                  <a:lnTo>
                    <a:pt x="5934881" y="1396266"/>
                  </a:lnTo>
                  <a:lnTo>
                    <a:pt x="5890616" y="1410006"/>
                  </a:lnTo>
                  <a:lnTo>
                    <a:pt x="5843088" y="1414797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5955688" y="6172187"/>
              <a:ext cx="6079490" cy="1415415"/>
            </a:xfrm>
            <a:custGeom>
              <a:avLst/>
              <a:gdLst/>
              <a:ahLst/>
              <a:cxnLst/>
              <a:rect l="l" t="t" r="r" b="b"/>
              <a:pathLst>
                <a:path w="6079490" h="1415415">
                  <a:moveTo>
                    <a:pt x="0" y="235799"/>
                  </a:moveTo>
                  <a:lnTo>
                    <a:pt x="4790" y="188278"/>
                  </a:lnTo>
                  <a:lnTo>
                    <a:pt x="18531" y="144017"/>
                  </a:lnTo>
                  <a:lnTo>
                    <a:pt x="40273" y="103963"/>
                  </a:lnTo>
                  <a:lnTo>
                    <a:pt x="69068" y="69065"/>
                  </a:lnTo>
                  <a:lnTo>
                    <a:pt x="103969" y="40271"/>
                  </a:lnTo>
                  <a:lnTo>
                    <a:pt x="144027" y="18530"/>
                  </a:lnTo>
                  <a:lnTo>
                    <a:pt x="188295" y="4790"/>
                  </a:lnTo>
                  <a:lnTo>
                    <a:pt x="235824" y="0"/>
                  </a:lnTo>
                  <a:lnTo>
                    <a:pt x="5843088" y="0"/>
                  </a:lnTo>
                  <a:lnTo>
                    <a:pt x="5889311" y="4573"/>
                  </a:lnTo>
                  <a:lnTo>
                    <a:pt x="5933334" y="17953"/>
                  </a:lnTo>
                  <a:lnTo>
                    <a:pt x="5973921" y="39624"/>
                  </a:lnTo>
                  <a:lnTo>
                    <a:pt x="6009837" y="69074"/>
                  </a:lnTo>
                  <a:lnTo>
                    <a:pt x="6039284" y="104979"/>
                  </a:lnTo>
                  <a:lnTo>
                    <a:pt x="6060947" y="145565"/>
                  </a:lnTo>
                  <a:lnTo>
                    <a:pt x="6074317" y="189586"/>
                  </a:lnTo>
                  <a:lnTo>
                    <a:pt x="6078887" y="235799"/>
                  </a:lnTo>
                  <a:lnTo>
                    <a:pt x="6078887" y="1178997"/>
                  </a:lnTo>
                  <a:lnTo>
                    <a:pt x="6074098" y="1226518"/>
                  </a:lnTo>
                  <a:lnTo>
                    <a:pt x="6060360" y="1270779"/>
                  </a:lnTo>
                  <a:lnTo>
                    <a:pt x="6038622" y="1310833"/>
                  </a:lnTo>
                  <a:lnTo>
                    <a:pt x="6009831" y="1345731"/>
                  </a:lnTo>
                  <a:lnTo>
                    <a:pt x="5974935" y="1374525"/>
                  </a:lnTo>
                  <a:lnTo>
                    <a:pt x="5934881" y="1396266"/>
                  </a:lnTo>
                  <a:lnTo>
                    <a:pt x="5890616" y="1410006"/>
                  </a:lnTo>
                  <a:lnTo>
                    <a:pt x="5843088" y="1414797"/>
                  </a:lnTo>
                  <a:lnTo>
                    <a:pt x="235824" y="1414797"/>
                  </a:lnTo>
                  <a:lnTo>
                    <a:pt x="188295" y="1410006"/>
                  </a:lnTo>
                  <a:lnTo>
                    <a:pt x="144027" y="1396266"/>
                  </a:lnTo>
                  <a:lnTo>
                    <a:pt x="103969" y="1374525"/>
                  </a:lnTo>
                  <a:lnTo>
                    <a:pt x="69068" y="1345731"/>
                  </a:lnTo>
                  <a:lnTo>
                    <a:pt x="40273" y="1310833"/>
                  </a:lnTo>
                  <a:lnTo>
                    <a:pt x="18531" y="1270779"/>
                  </a:lnTo>
                  <a:lnTo>
                    <a:pt x="4790" y="1226518"/>
                  </a:lnTo>
                  <a:lnTo>
                    <a:pt x="0" y="1178997"/>
                  </a:lnTo>
                  <a:lnTo>
                    <a:pt x="0" y="235799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04104" y="3984408"/>
            <a:ext cx="226599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  <a:tabLst>
                <a:tab pos="457200" algn="l"/>
                <a:tab pos="1059498" algn="l"/>
                <a:tab pos="1423353" algn="l"/>
                <a:tab pos="2047558" algn="l"/>
              </a:tabLst>
            </a:pPr>
            <a:r>
              <a:rPr sz="1200" spc="-13" dirty="0"/>
              <a:t>the</a:t>
            </a:r>
            <a:r>
              <a:rPr sz="1200" dirty="0"/>
              <a:t>	</a:t>
            </a:r>
            <a:r>
              <a:rPr sz="1200" spc="-5" dirty="0"/>
              <a:t>teach</a:t>
            </a:r>
            <a:r>
              <a:rPr sz="1200" dirty="0"/>
              <a:t>	</a:t>
            </a:r>
            <a:r>
              <a:rPr sz="1200" spc="-13" dirty="0"/>
              <a:t>er</a:t>
            </a:r>
            <a:r>
              <a:rPr sz="1200" dirty="0"/>
              <a:t>	</a:t>
            </a:r>
            <a:r>
              <a:rPr sz="1200" spc="-5" dirty="0"/>
              <a:t>taught</a:t>
            </a:r>
            <a:r>
              <a:rPr sz="1200" dirty="0"/>
              <a:t>	</a:t>
            </a:r>
            <a:r>
              <a:rPr sz="1200" spc="-13" dirty="0"/>
              <a:t>the</a:t>
            </a:r>
            <a:endParaRPr sz="120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07787" y="3252762"/>
          <a:ext cx="2595245" cy="369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253"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790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890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3465106" y="139625"/>
            <a:ext cx="961073" cy="1387158"/>
            <a:chOff x="6930211" y="279249"/>
            <a:chExt cx="1922145" cy="2774315"/>
          </a:xfrm>
        </p:grpSpPr>
        <p:sp>
          <p:nvSpPr>
            <p:cNvPr id="13" name="object 13"/>
            <p:cNvSpPr/>
            <p:nvPr/>
          </p:nvSpPr>
          <p:spPr>
            <a:xfrm>
              <a:off x="6939736" y="288774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59"/>
                  </a:lnTo>
                  <a:lnTo>
                    <a:pt x="8027" y="107690"/>
                  </a:lnTo>
                  <a:lnTo>
                    <a:pt x="30382" y="64466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6"/>
                  </a:lnTo>
                  <a:lnTo>
                    <a:pt x="1856496" y="46119"/>
                  </a:lnTo>
                  <a:lnTo>
                    <a:pt x="1890618" y="97202"/>
                  </a:lnTo>
                  <a:lnTo>
                    <a:pt x="1902596" y="157459"/>
                  </a:lnTo>
                  <a:lnTo>
                    <a:pt x="1902596" y="2597744"/>
                  </a:lnTo>
                  <a:lnTo>
                    <a:pt x="1894568" y="2647508"/>
                  </a:lnTo>
                  <a:lnTo>
                    <a:pt x="1872215" y="2690729"/>
                  </a:lnTo>
                  <a:lnTo>
                    <a:pt x="1838131" y="2724813"/>
                  </a:lnTo>
                  <a:lnTo>
                    <a:pt x="1794909" y="2747166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939736" y="288774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59"/>
                  </a:moveTo>
                  <a:lnTo>
                    <a:pt x="8027" y="107690"/>
                  </a:lnTo>
                  <a:lnTo>
                    <a:pt x="30382" y="64466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6"/>
                  </a:lnTo>
                  <a:lnTo>
                    <a:pt x="1856496" y="46119"/>
                  </a:lnTo>
                  <a:lnTo>
                    <a:pt x="1890618" y="97202"/>
                  </a:lnTo>
                  <a:lnTo>
                    <a:pt x="1902596" y="157459"/>
                  </a:lnTo>
                  <a:lnTo>
                    <a:pt x="1902596" y="2597744"/>
                  </a:lnTo>
                  <a:lnTo>
                    <a:pt x="1894568" y="2647508"/>
                  </a:lnTo>
                  <a:lnTo>
                    <a:pt x="1872215" y="2690729"/>
                  </a:lnTo>
                  <a:lnTo>
                    <a:pt x="1838131" y="2724813"/>
                  </a:lnTo>
                  <a:lnTo>
                    <a:pt x="1794909" y="2747166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5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55355" y="730252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6" name="object 16"/>
          <p:cNvGrpSpPr/>
          <p:nvPr/>
        </p:nvGrpSpPr>
        <p:grpSpPr>
          <a:xfrm>
            <a:off x="4575203" y="-4763"/>
            <a:ext cx="961073" cy="1531620"/>
            <a:chOff x="9150406" y="-9525"/>
            <a:chExt cx="1922145" cy="3063240"/>
          </a:xfrm>
        </p:grpSpPr>
        <p:sp>
          <p:nvSpPr>
            <p:cNvPr id="17" name="object 17"/>
            <p:cNvSpPr/>
            <p:nvPr/>
          </p:nvSpPr>
          <p:spPr>
            <a:xfrm>
              <a:off x="9159931" y="0"/>
              <a:ext cx="1903095" cy="3044190"/>
            </a:xfrm>
            <a:custGeom>
              <a:avLst/>
              <a:gdLst/>
              <a:ahLst/>
              <a:cxnLst/>
              <a:rect l="l" t="t" r="r" b="b"/>
              <a:pathLst>
                <a:path w="1903095" h="3044190">
                  <a:moveTo>
                    <a:pt x="1745146" y="3043718"/>
                  </a:moveTo>
                  <a:lnTo>
                    <a:pt x="157474" y="3043718"/>
                  </a:lnTo>
                  <a:lnTo>
                    <a:pt x="107698" y="3035691"/>
                  </a:lnTo>
                  <a:lnTo>
                    <a:pt x="64470" y="3013338"/>
                  </a:lnTo>
                  <a:lnTo>
                    <a:pt x="30382" y="2979253"/>
                  </a:lnTo>
                  <a:lnTo>
                    <a:pt x="8027" y="2936032"/>
                  </a:lnTo>
                  <a:lnTo>
                    <a:pt x="0" y="2886269"/>
                  </a:lnTo>
                  <a:lnTo>
                    <a:pt x="0" y="0"/>
                  </a:lnTo>
                  <a:lnTo>
                    <a:pt x="1902596" y="0"/>
                  </a:lnTo>
                  <a:lnTo>
                    <a:pt x="1902596" y="2886269"/>
                  </a:lnTo>
                  <a:lnTo>
                    <a:pt x="1894568" y="2936032"/>
                  </a:lnTo>
                  <a:lnTo>
                    <a:pt x="1872215" y="2979253"/>
                  </a:lnTo>
                  <a:lnTo>
                    <a:pt x="1838131" y="3013338"/>
                  </a:lnTo>
                  <a:lnTo>
                    <a:pt x="1794909" y="3035691"/>
                  </a:lnTo>
                  <a:lnTo>
                    <a:pt x="1745146" y="3043718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159931" y="0"/>
              <a:ext cx="1903095" cy="3044190"/>
            </a:xfrm>
            <a:custGeom>
              <a:avLst/>
              <a:gdLst/>
              <a:ahLst/>
              <a:cxnLst/>
              <a:rect l="l" t="t" r="r" b="b"/>
              <a:pathLst>
                <a:path w="1903095" h="3044190">
                  <a:moveTo>
                    <a:pt x="1902596" y="0"/>
                  </a:moveTo>
                  <a:lnTo>
                    <a:pt x="1902596" y="2886269"/>
                  </a:lnTo>
                  <a:lnTo>
                    <a:pt x="1894568" y="2936032"/>
                  </a:lnTo>
                  <a:lnTo>
                    <a:pt x="1872215" y="2979253"/>
                  </a:lnTo>
                  <a:lnTo>
                    <a:pt x="1838131" y="3013338"/>
                  </a:lnTo>
                  <a:lnTo>
                    <a:pt x="1794909" y="3035691"/>
                  </a:lnTo>
                  <a:lnTo>
                    <a:pt x="1745146" y="3043718"/>
                  </a:lnTo>
                  <a:lnTo>
                    <a:pt x="157474" y="3043718"/>
                  </a:lnTo>
                  <a:lnTo>
                    <a:pt x="107698" y="3035691"/>
                  </a:lnTo>
                  <a:lnTo>
                    <a:pt x="64470" y="3013338"/>
                  </a:lnTo>
                  <a:lnTo>
                    <a:pt x="30382" y="2979253"/>
                  </a:lnTo>
                  <a:lnTo>
                    <a:pt x="8027" y="2936032"/>
                  </a:lnTo>
                  <a:lnTo>
                    <a:pt x="0" y="288626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61249" y="402976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20" name="object 20"/>
          <p:cNvGrpSpPr/>
          <p:nvPr/>
        </p:nvGrpSpPr>
        <p:grpSpPr>
          <a:xfrm>
            <a:off x="3699655" y="1860221"/>
            <a:ext cx="653415" cy="275908"/>
            <a:chOff x="7399310" y="3720442"/>
            <a:chExt cx="1306830" cy="551815"/>
          </a:xfrm>
        </p:grpSpPr>
        <p:sp>
          <p:nvSpPr>
            <p:cNvPr id="21" name="object 21"/>
            <p:cNvSpPr/>
            <p:nvPr/>
          </p:nvSpPr>
          <p:spPr>
            <a:xfrm>
              <a:off x="7408835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08835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0" y="88699"/>
                  </a:move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27218" y="1943392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4" name="object 24"/>
          <p:cNvGrpSpPr/>
          <p:nvPr/>
        </p:nvGrpSpPr>
        <p:grpSpPr>
          <a:xfrm>
            <a:off x="4660028" y="1860221"/>
            <a:ext cx="653415" cy="275908"/>
            <a:chOff x="9320055" y="3720442"/>
            <a:chExt cx="1306830" cy="551815"/>
          </a:xfrm>
        </p:grpSpPr>
        <p:sp>
          <p:nvSpPr>
            <p:cNvPr id="25" name="object 25"/>
            <p:cNvSpPr/>
            <p:nvPr/>
          </p:nvSpPr>
          <p:spPr>
            <a:xfrm>
              <a:off x="9329580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9329580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0" y="88699"/>
                  </a:move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87593" y="1943392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8" name="object 28"/>
          <p:cNvGrpSpPr/>
          <p:nvPr/>
        </p:nvGrpSpPr>
        <p:grpSpPr>
          <a:xfrm>
            <a:off x="3940754" y="0"/>
            <a:ext cx="106363" cy="2532063"/>
            <a:chOff x="7881508" y="0"/>
            <a:chExt cx="212725" cy="5064125"/>
          </a:xfrm>
        </p:grpSpPr>
        <p:sp>
          <p:nvSpPr>
            <p:cNvPr id="29" name="object 29"/>
            <p:cNvSpPr/>
            <p:nvPr/>
          </p:nvSpPr>
          <p:spPr>
            <a:xfrm>
              <a:off x="7891033" y="0"/>
              <a:ext cx="161925" cy="3729990"/>
            </a:xfrm>
            <a:custGeom>
              <a:avLst/>
              <a:gdLst/>
              <a:ahLst/>
              <a:cxnLst/>
              <a:rect l="l" t="t" r="r" b="b"/>
              <a:pathLst>
                <a:path w="161925" h="3729990">
                  <a:moveTo>
                    <a:pt x="0" y="288774"/>
                  </a:moveTo>
                  <a:lnTo>
                    <a:pt x="0" y="0"/>
                  </a:lnTo>
                </a:path>
                <a:path w="161925" h="3729990">
                  <a:moveTo>
                    <a:pt x="161599" y="3729967"/>
                  </a:moveTo>
                  <a:lnTo>
                    <a:pt x="161599" y="316086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3064893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52633" y="4376216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39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4280241"/>
              <a:ext cx="81974" cy="10549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495803" y="-4763"/>
            <a:ext cx="1203960" cy="2536825"/>
            <a:chOff x="8991606" y="-9525"/>
            <a:chExt cx="2407920" cy="5073650"/>
          </a:xfrm>
        </p:grpSpPr>
        <p:sp>
          <p:nvSpPr>
            <p:cNvPr id="34" name="object 34"/>
            <p:cNvSpPr/>
            <p:nvPr/>
          </p:nvSpPr>
          <p:spPr>
            <a:xfrm>
              <a:off x="9001131" y="0"/>
              <a:ext cx="972819" cy="3729990"/>
            </a:xfrm>
            <a:custGeom>
              <a:avLst/>
              <a:gdLst/>
              <a:ahLst/>
              <a:cxnLst/>
              <a:rect l="l" t="t" r="r" b="b"/>
              <a:pathLst>
                <a:path w="972820" h="3729990">
                  <a:moveTo>
                    <a:pt x="0" y="0"/>
                  </a:moveTo>
                  <a:lnTo>
                    <a:pt x="0" y="1011772"/>
                  </a:lnTo>
                  <a:lnTo>
                    <a:pt x="158899" y="1011772"/>
                  </a:lnTo>
                </a:path>
                <a:path w="972820" h="3729990">
                  <a:moveTo>
                    <a:pt x="972248" y="3729967"/>
                  </a:moveTo>
                  <a:lnTo>
                    <a:pt x="972248" y="316746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5" y="3071493"/>
              <a:ext cx="81974" cy="1054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73380" y="4376216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39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5" y="4280241"/>
              <a:ext cx="81974" cy="1054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973979" y="0"/>
              <a:ext cx="1416050" cy="4739005"/>
            </a:xfrm>
            <a:custGeom>
              <a:avLst/>
              <a:gdLst/>
              <a:ahLst/>
              <a:cxnLst/>
              <a:rect l="l" t="t" r="r" b="b"/>
              <a:pathLst>
                <a:path w="1416050" h="4739005">
                  <a:moveTo>
                    <a:pt x="1416022" y="0"/>
                  </a:moveTo>
                  <a:lnTo>
                    <a:pt x="1416022" y="4738390"/>
                  </a:lnTo>
                  <a:lnTo>
                    <a:pt x="0" y="4738390"/>
                  </a:lnTo>
                  <a:lnTo>
                    <a:pt x="0" y="4262216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286592" y="2383349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0" name="object 40"/>
          <p:cNvSpPr txBox="1"/>
          <p:nvPr/>
        </p:nvSpPr>
        <p:spPr>
          <a:xfrm>
            <a:off x="1538885" y="3292097"/>
            <a:ext cx="936943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spc="-20" dirty="0">
                <a:solidFill>
                  <a:srgbClr val="0000FF"/>
                </a:solidFill>
              </a:rPr>
              <a:t>Tokenizer</a:t>
            </a:r>
            <a:endParaRPr sz="1700"/>
          </a:p>
        </p:txBody>
      </p:sp>
      <p:grpSp>
        <p:nvGrpSpPr>
          <p:cNvPr id="41" name="object 41"/>
          <p:cNvGrpSpPr/>
          <p:nvPr/>
        </p:nvGrpSpPr>
        <p:grpSpPr>
          <a:xfrm>
            <a:off x="2602995" y="2572251"/>
            <a:ext cx="3888740" cy="1378903"/>
            <a:chOff x="5205989" y="5144502"/>
            <a:chExt cx="7777480" cy="2757805"/>
          </a:xfrm>
        </p:grpSpPr>
        <p:sp>
          <p:nvSpPr>
            <p:cNvPr id="42" name="object 42"/>
            <p:cNvSpPr/>
            <p:nvPr/>
          </p:nvSpPr>
          <p:spPr>
            <a:xfrm>
              <a:off x="5205989" y="6879586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5">
                  <a:moveTo>
                    <a:pt x="0" y="0"/>
                  </a:moveTo>
                  <a:lnTo>
                    <a:pt x="749698" y="0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1887225" y="6879736"/>
              <a:ext cx="1096645" cy="0"/>
            </a:xfrm>
            <a:custGeom>
              <a:avLst/>
              <a:gdLst/>
              <a:ahLst/>
              <a:cxnLst/>
              <a:rect l="l" t="t" r="r" b="b"/>
              <a:pathLst>
                <a:path w="1096645">
                  <a:moveTo>
                    <a:pt x="1096197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95276" y="6797761"/>
              <a:ext cx="210999" cy="1639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064085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8360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048360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7233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8061508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061508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10110404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10094654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94654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11085502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1069777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11069777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8406833" y="5158789"/>
              <a:ext cx="1325245" cy="1013460"/>
            </a:xfrm>
            <a:custGeom>
              <a:avLst/>
              <a:gdLst/>
              <a:ahLst/>
              <a:cxnLst/>
              <a:rect l="l" t="t" r="r" b="b"/>
              <a:pathLst>
                <a:path w="1325245" h="1013460">
                  <a:moveTo>
                    <a:pt x="993597" y="1013397"/>
                  </a:moveTo>
                  <a:lnTo>
                    <a:pt x="331199" y="1013397"/>
                  </a:lnTo>
                  <a:lnTo>
                    <a:pt x="331199" y="506698"/>
                  </a:lnTo>
                  <a:lnTo>
                    <a:pt x="0" y="506698"/>
                  </a:lnTo>
                  <a:lnTo>
                    <a:pt x="662398" y="0"/>
                  </a:lnTo>
                  <a:lnTo>
                    <a:pt x="1324797" y="506698"/>
                  </a:lnTo>
                  <a:lnTo>
                    <a:pt x="993597" y="506698"/>
                  </a:lnTo>
                  <a:lnTo>
                    <a:pt x="993597" y="1013397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8406833" y="5158789"/>
              <a:ext cx="1325245" cy="1013460"/>
            </a:xfrm>
            <a:custGeom>
              <a:avLst/>
              <a:gdLst/>
              <a:ahLst/>
              <a:cxnLst/>
              <a:rect l="l" t="t" r="r" b="b"/>
              <a:pathLst>
                <a:path w="1325245" h="1013460">
                  <a:moveTo>
                    <a:pt x="0" y="506698"/>
                  </a:moveTo>
                  <a:lnTo>
                    <a:pt x="662398" y="0"/>
                  </a:lnTo>
                  <a:lnTo>
                    <a:pt x="1324797" y="506698"/>
                  </a:lnTo>
                  <a:lnTo>
                    <a:pt x="993597" y="506698"/>
                  </a:lnTo>
                  <a:lnTo>
                    <a:pt x="993597" y="1013397"/>
                  </a:lnTo>
                  <a:lnTo>
                    <a:pt x="331199" y="1013397"/>
                  </a:lnTo>
                  <a:lnTo>
                    <a:pt x="331199" y="506698"/>
                  </a:lnTo>
                  <a:lnTo>
                    <a:pt x="0" y="506698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8766832" y="5997563"/>
              <a:ext cx="605155" cy="269875"/>
            </a:xfrm>
            <a:custGeom>
              <a:avLst/>
              <a:gdLst/>
              <a:ahLst/>
              <a:cxnLst/>
              <a:rect l="l" t="t" r="r" b="b"/>
              <a:pathLst>
                <a:path w="605154" h="269875">
                  <a:moveTo>
                    <a:pt x="604798" y="269399"/>
                  </a:moveTo>
                  <a:lnTo>
                    <a:pt x="0" y="269399"/>
                  </a:lnTo>
                  <a:lnTo>
                    <a:pt x="0" y="0"/>
                  </a:lnTo>
                  <a:lnTo>
                    <a:pt x="604798" y="0"/>
                  </a:lnTo>
                  <a:lnTo>
                    <a:pt x="604798" y="269399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9078306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9062556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9062556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575840" y="3333185"/>
            <a:ext cx="67976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b="1" spc="-35" dirty="0">
                <a:latin typeface="Lato"/>
                <a:cs typeface="Lato"/>
              </a:rPr>
              <a:t>Token</a:t>
            </a:r>
            <a:r>
              <a:rPr sz="1200" b="1" spc="-60" dirty="0">
                <a:latin typeface="Lato"/>
                <a:cs typeface="Lato"/>
              </a:rPr>
              <a:t> </a:t>
            </a:r>
            <a:r>
              <a:rPr sz="1200" b="1" spc="-13" dirty="0">
                <a:latin typeface="Lato"/>
                <a:cs typeface="Lato"/>
              </a:rPr>
              <a:t>IDs</a:t>
            </a:r>
            <a:endParaRPr sz="1200">
              <a:latin typeface="Lato"/>
              <a:cs typeface="La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08454" y="3982631"/>
            <a:ext cx="41941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b="1" spc="-5" dirty="0">
                <a:latin typeface="Lato"/>
                <a:cs typeface="Lato"/>
              </a:rPr>
              <a:t>Input: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65106" y="1321785"/>
            <a:ext cx="2071052" cy="2041843"/>
            <a:chOff x="6930211" y="2643569"/>
            <a:chExt cx="4142104" cy="4083685"/>
          </a:xfrm>
        </p:grpSpPr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55355" y="2239569"/>
            <a:ext cx="1694815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12203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  <a:p>
            <a:pPr marL="6350">
              <a:spcBef>
                <a:spcPts val="1135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3" name="object 13"/>
          <p:cNvGrpSpPr/>
          <p:nvPr/>
        </p:nvGrpSpPr>
        <p:grpSpPr>
          <a:xfrm>
            <a:off x="3694893" y="3692042"/>
            <a:ext cx="662940" cy="285433"/>
            <a:chOff x="7389785" y="7384084"/>
            <a:chExt cx="1325880" cy="570865"/>
          </a:xfrm>
        </p:grpSpPr>
        <p:sp>
          <p:nvSpPr>
            <p:cNvPr id="14" name="object 14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7" name="object 17"/>
          <p:cNvGrpSpPr/>
          <p:nvPr/>
        </p:nvGrpSpPr>
        <p:grpSpPr>
          <a:xfrm>
            <a:off x="4655265" y="3692042"/>
            <a:ext cx="662940" cy="285433"/>
            <a:chOff x="9310530" y="7384084"/>
            <a:chExt cx="1325880" cy="570865"/>
          </a:xfrm>
        </p:grpSpPr>
        <p:sp>
          <p:nvSpPr>
            <p:cNvPr id="18" name="object 18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1" name="object 21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2" name="object 22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5" name="object 25"/>
          <p:cNvGrpSpPr/>
          <p:nvPr/>
        </p:nvGrpSpPr>
        <p:grpSpPr>
          <a:xfrm>
            <a:off x="3237393" y="389767"/>
            <a:ext cx="2690495" cy="3978910"/>
            <a:chOff x="6474786" y="779533"/>
            <a:chExt cx="5380990" cy="7957820"/>
          </a:xfrm>
        </p:grpSpPr>
        <p:sp>
          <p:nvSpPr>
            <p:cNvPr id="26" name="object 26"/>
            <p:cNvSpPr/>
            <p:nvPr/>
          </p:nvSpPr>
          <p:spPr>
            <a:xfrm>
              <a:off x="7891034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6493836" y="7665084"/>
              <a:ext cx="686435" cy="3175"/>
            </a:xfrm>
            <a:custGeom>
              <a:avLst/>
              <a:gdLst/>
              <a:ahLst/>
              <a:cxnLst/>
              <a:rect l="l" t="t" r="r" b="b"/>
              <a:pathLst>
                <a:path w="686434" h="3175">
                  <a:moveTo>
                    <a:pt x="0" y="0"/>
                  </a:moveTo>
                  <a:lnTo>
                    <a:pt x="686398" y="3149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0910" y="7586259"/>
              <a:ext cx="211274" cy="16397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845878" y="7665084"/>
              <a:ext cx="990600" cy="3810"/>
            </a:xfrm>
            <a:custGeom>
              <a:avLst/>
              <a:gdLst/>
              <a:ahLst/>
              <a:cxnLst/>
              <a:rect l="l" t="t" r="r" b="b"/>
              <a:pathLst>
                <a:path w="990600" h="3809">
                  <a:moveTo>
                    <a:pt x="990598" y="0"/>
                  </a:moveTo>
                  <a:lnTo>
                    <a:pt x="0" y="3424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3928" y="7586534"/>
              <a:ext cx="211224" cy="16394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3" name="object 43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4" name="object 44"/>
          <p:cNvSpPr txBox="1"/>
          <p:nvPr/>
        </p:nvSpPr>
        <p:spPr>
          <a:xfrm>
            <a:off x="2119107" y="3709472"/>
            <a:ext cx="90392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5" dirty="0">
                <a:solidFill>
                  <a:srgbClr val="9900FF"/>
                </a:solidFill>
                <a:latin typeface="Lato"/>
                <a:cs typeface="Lato"/>
              </a:rPr>
              <a:t>Embedding</a:t>
            </a:r>
            <a:endParaRPr>
              <a:latin typeface="Lato"/>
              <a:cs typeface="La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41639" y="3709472"/>
            <a:ext cx="90392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5" dirty="0">
                <a:solidFill>
                  <a:srgbClr val="9900FF"/>
                </a:solidFill>
                <a:latin typeface="Lato"/>
                <a:cs typeface="Lato"/>
              </a:rPr>
              <a:t>Embedding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465106" y="389767"/>
            <a:ext cx="2199005" cy="3983673"/>
            <a:chOff x="6930211" y="779533"/>
            <a:chExt cx="4398010" cy="7967345"/>
          </a:xfrm>
        </p:grpSpPr>
        <p:sp>
          <p:nvSpPr>
            <p:cNvPr id="7" name="object 7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6939736" y="3961942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2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08835" y="740313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408835" y="740313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9329581" y="740313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9329581" y="740313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9329581" y="1730209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1034" y="1730209"/>
              <a:ext cx="2726690" cy="5673090"/>
            </a:xfrm>
            <a:custGeom>
              <a:avLst/>
              <a:gdLst/>
              <a:ahLst/>
              <a:cxnLst/>
              <a:rect l="l" t="t" r="r" b="b"/>
              <a:pathLst>
                <a:path w="2726690" h="5673090">
                  <a:moveTo>
                    <a:pt x="1438547" y="51612"/>
                  </a:moveTo>
                  <a:lnTo>
                    <a:pt x="1442605" y="31522"/>
                  </a:lnTo>
                  <a:lnTo>
                    <a:pt x="1453672" y="15116"/>
                  </a:lnTo>
                  <a:lnTo>
                    <a:pt x="1470082" y="4055"/>
                  </a:lnTo>
                  <a:lnTo>
                    <a:pt x="1490171" y="0"/>
                  </a:lnTo>
                  <a:lnTo>
                    <a:pt x="2674544" y="0"/>
                  </a:lnTo>
                  <a:lnTo>
                    <a:pt x="2711044" y="15117"/>
                  </a:lnTo>
                  <a:lnTo>
                    <a:pt x="2726144" y="51612"/>
                  </a:lnTo>
                  <a:lnTo>
                    <a:pt x="2726144" y="694783"/>
                  </a:lnTo>
                  <a:lnTo>
                    <a:pt x="2722089" y="714875"/>
                  </a:lnTo>
                  <a:lnTo>
                    <a:pt x="2711032" y="731281"/>
                  </a:lnTo>
                  <a:lnTo>
                    <a:pt x="2694630" y="742342"/>
                  </a:lnTo>
                  <a:lnTo>
                    <a:pt x="2674544" y="746398"/>
                  </a:lnTo>
                  <a:lnTo>
                    <a:pt x="1490171" y="746398"/>
                  </a:lnTo>
                  <a:lnTo>
                    <a:pt x="1470082" y="742342"/>
                  </a:lnTo>
                  <a:lnTo>
                    <a:pt x="1453672" y="731281"/>
                  </a:lnTo>
                  <a:lnTo>
                    <a:pt x="1442605" y="714875"/>
                  </a:lnTo>
                  <a:lnTo>
                    <a:pt x="1438547" y="694783"/>
                  </a:lnTo>
                  <a:lnTo>
                    <a:pt x="1438547" y="51612"/>
                  </a:lnTo>
                  <a:close/>
                </a:path>
                <a:path w="2726690" h="5673090">
                  <a:moveTo>
                    <a:pt x="0" y="2231733"/>
                  </a:moveTo>
                  <a:lnTo>
                    <a:pt x="0" y="2061208"/>
                  </a:lnTo>
                  <a:lnTo>
                    <a:pt x="1110097" y="2061208"/>
                  </a:lnTo>
                  <a:lnTo>
                    <a:pt x="1110097" y="2954731"/>
                  </a:lnTo>
                  <a:lnTo>
                    <a:pt x="1268997" y="2954731"/>
                  </a:lnTo>
                </a:path>
                <a:path w="2726690" h="5673090">
                  <a:moveTo>
                    <a:pt x="161599" y="5672926"/>
                  </a:moveTo>
                  <a:lnTo>
                    <a:pt x="161599" y="510382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25457" y="3718134"/>
            <a:ext cx="548958" cy="201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3"/>
              </a:lnSpc>
            </a:pPr>
            <a:r>
              <a:rPr b="1" spc="-5" dirty="0">
                <a:solidFill>
                  <a:srgbClr val="9900FF"/>
                </a:solidFill>
                <a:latin typeface="Lato"/>
                <a:cs typeface="Lato"/>
              </a:rPr>
              <a:t>Embed</a:t>
            </a:r>
            <a:endParaRPr>
              <a:latin typeface="Lato"/>
              <a:cs typeface="La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4235" y="190283"/>
            <a:ext cx="4364990" cy="4360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3435">
              <a:lnSpc>
                <a:spcPts val="1328"/>
              </a:lnSpc>
            </a:pPr>
            <a:r>
              <a:rPr sz="1200" spc="-5" dirty="0"/>
              <a:t>Output</a:t>
            </a: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spcBef>
                <a:spcPts val="185"/>
              </a:spcBef>
            </a:pPr>
            <a:endParaRPr sz="1200"/>
          </a:p>
          <a:p>
            <a:pPr marL="2153285" marR="1838643" indent="-50800">
              <a:lnSpc>
                <a:spcPct val="100699"/>
              </a:lnSpc>
            </a:pPr>
            <a:r>
              <a:rPr sz="900" spc="-5" dirty="0"/>
              <a:t>Softmax output</a:t>
            </a: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spcBef>
                <a:spcPts val="80"/>
              </a:spcBef>
            </a:pPr>
            <a:endParaRPr sz="900"/>
          </a:p>
          <a:p>
            <a:pPr marL="2093277"/>
            <a:r>
              <a:rPr sz="1200" spc="-5" dirty="0"/>
              <a:t>Decoder</a:t>
            </a:r>
            <a:endParaRPr sz="1200"/>
          </a:p>
          <a:p>
            <a:pPr marL="987425">
              <a:spcBef>
                <a:spcPts val="1138"/>
              </a:spcBef>
            </a:pPr>
            <a:r>
              <a:rPr sz="1200" spc="-5" dirty="0"/>
              <a:t>Encoder</a:t>
            </a: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spcBef>
                <a:spcPts val="413"/>
              </a:spcBef>
            </a:pPr>
            <a:endParaRPr sz="1200"/>
          </a:p>
          <a:p>
            <a:pPr>
              <a:tabLst>
                <a:tab pos="1159193" algn="l"/>
                <a:tab pos="2119630" algn="l"/>
                <a:tab pos="3473450" algn="l"/>
              </a:tabLst>
            </a:pPr>
            <a:r>
              <a:rPr sz="2100" b="1" spc="-15" baseline="-9920" dirty="0">
                <a:solidFill>
                  <a:srgbClr val="9900FF"/>
                </a:solidFill>
                <a:latin typeface="Lato"/>
                <a:cs typeface="Lato"/>
              </a:rPr>
              <a:t>ding</a:t>
            </a:r>
            <a:r>
              <a:rPr sz="2100" b="1" baseline="-9920" dirty="0">
                <a:solidFill>
                  <a:srgbClr val="9900FF"/>
                </a:solidFill>
                <a:latin typeface="Lato"/>
                <a:cs typeface="Lato"/>
              </a:rPr>
              <a:t>	</a:t>
            </a:r>
            <a:r>
              <a:rPr sz="600" spc="-5" dirty="0"/>
              <a:t>Embedding</a:t>
            </a:r>
            <a:r>
              <a:rPr sz="600" dirty="0"/>
              <a:t>	</a:t>
            </a:r>
            <a:r>
              <a:rPr sz="600" spc="-5" dirty="0"/>
              <a:t>Embedding</a:t>
            </a:r>
            <a:r>
              <a:rPr sz="600" dirty="0"/>
              <a:t>	</a:t>
            </a:r>
            <a:r>
              <a:rPr sz="2100" b="1" spc="-8" baseline="-9920" dirty="0">
                <a:solidFill>
                  <a:srgbClr val="9900FF"/>
                </a:solidFill>
                <a:latin typeface="Lato"/>
                <a:cs typeface="Lato"/>
              </a:rPr>
              <a:t>Embedding</a:t>
            </a:r>
            <a:endParaRPr sz="2100" baseline="-992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6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600">
              <a:latin typeface="Lato"/>
              <a:cs typeface="Lato"/>
            </a:endParaRPr>
          </a:p>
          <a:p>
            <a:pPr>
              <a:spcBef>
                <a:spcPts val="422"/>
              </a:spcBef>
            </a:pPr>
            <a:endParaRPr sz="600">
              <a:latin typeface="Lato"/>
              <a:cs typeface="Lato"/>
            </a:endParaRPr>
          </a:p>
          <a:p>
            <a:pPr marR="708343" algn="ctr">
              <a:spcBef>
                <a:spcPts val="3"/>
              </a:spcBef>
            </a:pPr>
            <a:r>
              <a:rPr sz="1200" spc="-5" dirty="0"/>
              <a:t>Inputs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2743194" y="92675"/>
            <a:ext cx="4450080" cy="4419918"/>
            <a:chOff x="5486388" y="185349"/>
            <a:chExt cx="8900160" cy="8839835"/>
          </a:xfrm>
        </p:grpSpPr>
        <p:sp>
          <p:nvSpPr>
            <p:cNvPr id="31" name="object 31"/>
            <p:cNvSpPr/>
            <p:nvPr/>
          </p:nvSpPr>
          <p:spPr>
            <a:xfrm>
              <a:off x="6493836" y="7665084"/>
              <a:ext cx="686435" cy="3175"/>
            </a:xfrm>
            <a:custGeom>
              <a:avLst/>
              <a:gdLst/>
              <a:ahLst/>
              <a:cxnLst/>
              <a:rect l="l" t="t" r="r" b="b"/>
              <a:pathLst>
                <a:path w="686434" h="3175">
                  <a:moveTo>
                    <a:pt x="0" y="0"/>
                  </a:moveTo>
                  <a:lnTo>
                    <a:pt x="686398" y="3149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0910" y="7586259"/>
              <a:ext cx="211274" cy="1639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845877" y="7665084"/>
              <a:ext cx="990600" cy="3810"/>
            </a:xfrm>
            <a:custGeom>
              <a:avLst/>
              <a:gdLst/>
              <a:ahLst/>
              <a:cxnLst/>
              <a:rect l="l" t="t" r="r" b="b"/>
              <a:pathLst>
                <a:path w="990600" h="3809">
                  <a:moveTo>
                    <a:pt x="990598" y="0"/>
                  </a:moveTo>
                  <a:lnTo>
                    <a:pt x="0" y="3424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3928" y="7586535"/>
              <a:ext cx="211224" cy="16394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486388" y="185349"/>
              <a:ext cx="8900160" cy="8839835"/>
            </a:xfrm>
            <a:custGeom>
              <a:avLst/>
              <a:gdLst/>
              <a:ahLst/>
              <a:cxnLst/>
              <a:rect l="l" t="t" r="r" b="b"/>
              <a:pathLst>
                <a:path w="8900160" h="8839835">
                  <a:moveTo>
                    <a:pt x="8899782" y="8839782"/>
                  </a:moveTo>
                  <a:lnTo>
                    <a:pt x="0" y="8839782"/>
                  </a:lnTo>
                  <a:lnTo>
                    <a:pt x="0" y="0"/>
                  </a:lnTo>
                  <a:lnTo>
                    <a:pt x="8899782" y="0"/>
                  </a:lnTo>
                  <a:lnTo>
                    <a:pt x="8899782" y="8839782"/>
                  </a:lnTo>
                  <a:close/>
                </a:path>
              </a:pathLst>
            </a:custGeom>
            <a:solidFill>
              <a:srgbClr val="FFFFFF">
                <a:alpha val="70249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034" y="739898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408034" y="739898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826818" y="3777908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9" name="object 39"/>
          <p:cNvGrpSpPr/>
          <p:nvPr/>
        </p:nvGrpSpPr>
        <p:grpSpPr>
          <a:xfrm>
            <a:off x="618899" y="805098"/>
            <a:ext cx="5879465" cy="3619500"/>
            <a:chOff x="1237797" y="1610196"/>
            <a:chExt cx="11758930" cy="7239000"/>
          </a:xfrm>
        </p:grpSpPr>
        <p:sp>
          <p:nvSpPr>
            <p:cNvPr id="40" name="object 40"/>
            <p:cNvSpPr/>
            <p:nvPr/>
          </p:nvSpPr>
          <p:spPr>
            <a:xfrm>
              <a:off x="1237797" y="6172237"/>
              <a:ext cx="4248785" cy="2677160"/>
            </a:xfrm>
            <a:custGeom>
              <a:avLst/>
              <a:gdLst/>
              <a:ahLst/>
              <a:cxnLst/>
              <a:rect l="l" t="t" r="r" b="b"/>
              <a:pathLst>
                <a:path w="4248785" h="2677159">
                  <a:moveTo>
                    <a:pt x="4248591" y="2676594"/>
                  </a:moveTo>
                  <a:lnTo>
                    <a:pt x="0" y="2676594"/>
                  </a:lnTo>
                  <a:lnTo>
                    <a:pt x="0" y="0"/>
                  </a:lnTo>
                  <a:lnTo>
                    <a:pt x="4248591" y="0"/>
                  </a:lnTo>
                  <a:lnTo>
                    <a:pt x="4248591" y="2676594"/>
                  </a:lnTo>
                  <a:close/>
                </a:path>
              </a:pathLst>
            </a:custGeom>
            <a:solidFill>
              <a:srgbClr val="FFFFFF">
                <a:alpha val="70249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5556238" y="6299187"/>
              <a:ext cx="7331075" cy="1619250"/>
            </a:xfrm>
            <a:custGeom>
              <a:avLst/>
              <a:gdLst/>
              <a:ahLst/>
              <a:cxnLst/>
              <a:rect l="l" t="t" r="r" b="b"/>
              <a:pathLst>
                <a:path w="7331075" h="1619250">
                  <a:moveTo>
                    <a:pt x="0" y="0"/>
                  </a:moveTo>
                  <a:lnTo>
                    <a:pt x="1886096" y="1618796"/>
                  </a:lnTo>
                </a:path>
                <a:path w="7331075" h="1619250">
                  <a:moveTo>
                    <a:pt x="7331060" y="12699"/>
                  </a:moveTo>
                  <a:lnTo>
                    <a:pt x="3101368" y="1618296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5486388" y="1629246"/>
              <a:ext cx="7491095" cy="4711700"/>
            </a:xfrm>
            <a:custGeom>
              <a:avLst/>
              <a:gdLst/>
              <a:ahLst/>
              <a:cxnLst/>
              <a:rect l="l" t="t" r="r" b="b"/>
              <a:pathLst>
                <a:path w="7491095" h="4711700">
                  <a:moveTo>
                    <a:pt x="7299310" y="4711190"/>
                  </a:moveTo>
                  <a:lnTo>
                    <a:pt x="191374" y="4711190"/>
                  </a:lnTo>
                  <a:lnTo>
                    <a:pt x="147492" y="4706136"/>
                  </a:lnTo>
                  <a:lnTo>
                    <a:pt x="107210" y="4691740"/>
                  </a:lnTo>
                  <a:lnTo>
                    <a:pt x="71676" y="4669149"/>
                  </a:lnTo>
                  <a:lnTo>
                    <a:pt x="42040" y="4639513"/>
                  </a:lnTo>
                  <a:lnTo>
                    <a:pt x="19450" y="4603980"/>
                  </a:lnTo>
                  <a:lnTo>
                    <a:pt x="5053" y="4563698"/>
                  </a:lnTo>
                  <a:lnTo>
                    <a:pt x="0" y="4519815"/>
                  </a:lnTo>
                  <a:lnTo>
                    <a:pt x="0" y="191369"/>
                  </a:lnTo>
                  <a:lnTo>
                    <a:pt x="5053" y="147490"/>
                  </a:lnTo>
                  <a:lnTo>
                    <a:pt x="19450" y="107210"/>
                  </a:lnTo>
                  <a:lnTo>
                    <a:pt x="42040" y="71677"/>
                  </a:lnTo>
                  <a:lnTo>
                    <a:pt x="71676" y="42041"/>
                  </a:lnTo>
                  <a:lnTo>
                    <a:pt x="107210" y="19451"/>
                  </a:lnTo>
                  <a:lnTo>
                    <a:pt x="147492" y="5054"/>
                  </a:lnTo>
                  <a:lnTo>
                    <a:pt x="191374" y="0"/>
                  </a:lnTo>
                  <a:lnTo>
                    <a:pt x="7299310" y="0"/>
                  </a:lnTo>
                  <a:lnTo>
                    <a:pt x="7372541" y="14567"/>
                  </a:lnTo>
                  <a:lnTo>
                    <a:pt x="7434635" y="56049"/>
                  </a:lnTo>
                  <a:lnTo>
                    <a:pt x="7476122" y="118135"/>
                  </a:lnTo>
                  <a:lnTo>
                    <a:pt x="7490684" y="191369"/>
                  </a:lnTo>
                  <a:lnTo>
                    <a:pt x="7490684" y="4519815"/>
                  </a:lnTo>
                  <a:lnTo>
                    <a:pt x="7485630" y="4563698"/>
                  </a:lnTo>
                  <a:lnTo>
                    <a:pt x="7471234" y="4603980"/>
                  </a:lnTo>
                  <a:lnTo>
                    <a:pt x="7448644" y="4639513"/>
                  </a:lnTo>
                  <a:lnTo>
                    <a:pt x="7419008" y="4669149"/>
                  </a:lnTo>
                  <a:lnTo>
                    <a:pt x="7383474" y="4691740"/>
                  </a:lnTo>
                  <a:lnTo>
                    <a:pt x="7343192" y="4706136"/>
                  </a:lnTo>
                  <a:lnTo>
                    <a:pt x="7299310" y="4711190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5486388" y="1629246"/>
              <a:ext cx="7491095" cy="4711700"/>
            </a:xfrm>
            <a:custGeom>
              <a:avLst/>
              <a:gdLst/>
              <a:ahLst/>
              <a:cxnLst/>
              <a:rect l="l" t="t" r="r" b="b"/>
              <a:pathLst>
                <a:path w="7491095" h="4711700">
                  <a:moveTo>
                    <a:pt x="0" y="191369"/>
                  </a:moveTo>
                  <a:lnTo>
                    <a:pt x="5053" y="147490"/>
                  </a:lnTo>
                  <a:lnTo>
                    <a:pt x="19450" y="107210"/>
                  </a:lnTo>
                  <a:lnTo>
                    <a:pt x="42040" y="71677"/>
                  </a:lnTo>
                  <a:lnTo>
                    <a:pt x="71676" y="42041"/>
                  </a:lnTo>
                  <a:lnTo>
                    <a:pt x="107210" y="19451"/>
                  </a:lnTo>
                  <a:lnTo>
                    <a:pt x="147492" y="5054"/>
                  </a:lnTo>
                  <a:lnTo>
                    <a:pt x="191374" y="0"/>
                  </a:lnTo>
                  <a:lnTo>
                    <a:pt x="7299310" y="0"/>
                  </a:lnTo>
                  <a:lnTo>
                    <a:pt x="7372541" y="14567"/>
                  </a:lnTo>
                  <a:lnTo>
                    <a:pt x="7434635" y="56049"/>
                  </a:lnTo>
                  <a:lnTo>
                    <a:pt x="7476122" y="118135"/>
                  </a:lnTo>
                  <a:lnTo>
                    <a:pt x="7490684" y="191369"/>
                  </a:lnTo>
                  <a:lnTo>
                    <a:pt x="7490684" y="4519815"/>
                  </a:lnTo>
                  <a:lnTo>
                    <a:pt x="7485630" y="4563698"/>
                  </a:lnTo>
                  <a:lnTo>
                    <a:pt x="7471234" y="4603980"/>
                  </a:lnTo>
                  <a:lnTo>
                    <a:pt x="7448644" y="4639513"/>
                  </a:lnTo>
                  <a:lnTo>
                    <a:pt x="7419008" y="4669149"/>
                  </a:lnTo>
                  <a:lnTo>
                    <a:pt x="7383474" y="4691740"/>
                  </a:lnTo>
                  <a:lnTo>
                    <a:pt x="7343192" y="4706136"/>
                  </a:lnTo>
                  <a:lnTo>
                    <a:pt x="7299310" y="4711190"/>
                  </a:lnTo>
                  <a:lnTo>
                    <a:pt x="191374" y="4711190"/>
                  </a:lnTo>
                  <a:lnTo>
                    <a:pt x="147492" y="4706136"/>
                  </a:lnTo>
                  <a:lnTo>
                    <a:pt x="107210" y="4691740"/>
                  </a:lnTo>
                  <a:lnTo>
                    <a:pt x="71676" y="4669149"/>
                  </a:lnTo>
                  <a:lnTo>
                    <a:pt x="42040" y="4639513"/>
                  </a:lnTo>
                  <a:lnTo>
                    <a:pt x="19450" y="4603980"/>
                  </a:lnTo>
                  <a:lnTo>
                    <a:pt x="5053" y="4563698"/>
                  </a:lnTo>
                  <a:lnTo>
                    <a:pt x="0" y="4519815"/>
                  </a:lnTo>
                  <a:lnTo>
                    <a:pt x="0" y="191369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596813" y="1951348"/>
            <a:ext cx="381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3"/>
              </a:lnSpc>
            </a:pPr>
            <a:r>
              <a:rPr sz="600" spc="-25" dirty="0"/>
              <a:t>z</a:t>
            </a:r>
            <a:endParaRPr sz="600"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3280325" y="2575726"/>
          <a:ext cx="2504122" cy="365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443"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879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432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912336" y="1062543"/>
          <a:ext cx="230823" cy="117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505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b="1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800" baseline="-31746">
                        <a:latin typeface="Arial"/>
                        <a:cs typeface="Arial"/>
                      </a:endParaRPr>
                    </a:p>
                  </a:txBody>
                  <a:tcPr marL="0" marR="0" marT="46038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4261048" y="1062543"/>
          <a:ext cx="230823" cy="117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505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b="1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800" baseline="-31746">
                        <a:latin typeface="Arial"/>
                        <a:cs typeface="Arial"/>
                      </a:endParaRPr>
                    </a:p>
                  </a:txBody>
                  <a:tcPr marL="0" marR="0" marT="46038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4609772" y="1062543"/>
          <a:ext cx="230823" cy="117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505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b="1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800" baseline="-31746">
                        <a:latin typeface="Arial"/>
                        <a:cs typeface="Arial"/>
                      </a:endParaRPr>
                    </a:p>
                  </a:txBody>
                  <a:tcPr marL="0" marR="0" marT="46038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4958484" y="1062543"/>
          <a:ext cx="230823" cy="117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505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b="1" spc="-37" baseline="-31746" dirty="0">
                          <a:latin typeface="Arial"/>
                          <a:cs typeface="Arial"/>
                        </a:rPr>
                        <a:t>4</a:t>
                      </a:r>
                      <a:endParaRPr sz="800" baseline="-31746">
                        <a:latin typeface="Arial"/>
                        <a:cs typeface="Arial"/>
                      </a:endParaRPr>
                    </a:p>
                  </a:txBody>
                  <a:tcPr marL="0" marR="0" marT="46038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0" name="object 50"/>
          <p:cNvGrpSpPr/>
          <p:nvPr/>
        </p:nvGrpSpPr>
        <p:grpSpPr>
          <a:xfrm>
            <a:off x="3559987" y="1089190"/>
            <a:ext cx="2017077" cy="1492250"/>
            <a:chOff x="7119973" y="2178380"/>
            <a:chExt cx="4034154" cy="2984500"/>
          </a:xfrm>
        </p:grpSpPr>
        <p:sp>
          <p:nvSpPr>
            <p:cNvPr id="51" name="object 51"/>
            <p:cNvSpPr/>
            <p:nvPr/>
          </p:nvSpPr>
          <p:spPr>
            <a:xfrm>
              <a:off x="7124735" y="4470115"/>
              <a:ext cx="890269" cy="683260"/>
            </a:xfrm>
            <a:custGeom>
              <a:avLst/>
              <a:gdLst/>
              <a:ahLst/>
              <a:cxnLst/>
              <a:rect l="l" t="t" r="r" b="b"/>
              <a:pathLst>
                <a:path w="890270" h="683260">
                  <a:moveTo>
                    <a:pt x="0" y="682798"/>
                  </a:moveTo>
                  <a:lnTo>
                    <a:pt x="89004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005208" y="4443815"/>
              <a:ext cx="44450" cy="39370"/>
            </a:xfrm>
            <a:custGeom>
              <a:avLst/>
              <a:gdLst/>
              <a:ahLst/>
              <a:cxnLst/>
              <a:rect l="l" t="t" r="r" b="b"/>
              <a:pathLst>
                <a:path w="44450" h="39370">
                  <a:moveTo>
                    <a:pt x="19149" y="38774"/>
                  </a:moveTo>
                  <a:lnTo>
                    <a:pt x="0" y="13824"/>
                  </a:lnTo>
                  <a:lnTo>
                    <a:pt x="43874" y="0"/>
                  </a:lnTo>
                  <a:lnTo>
                    <a:pt x="19149" y="387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8005208" y="4443815"/>
              <a:ext cx="44450" cy="39370"/>
            </a:xfrm>
            <a:custGeom>
              <a:avLst/>
              <a:gdLst/>
              <a:ahLst/>
              <a:cxnLst/>
              <a:rect l="l" t="t" r="r" b="b"/>
              <a:pathLst>
                <a:path w="44450" h="39370">
                  <a:moveTo>
                    <a:pt x="19149" y="38774"/>
                  </a:moveTo>
                  <a:lnTo>
                    <a:pt x="43874" y="0"/>
                  </a:lnTo>
                  <a:lnTo>
                    <a:pt x="0" y="13824"/>
                  </a:lnTo>
                  <a:lnTo>
                    <a:pt x="19149" y="387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8448557" y="4487865"/>
              <a:ext cx="287020" cy="669925"/>
            </a:xfrm>
            <a:custGeom>
              <a:avLst/>
              <a:gdLst/>
              <a:ahLst/>
              <a:cxnLst/>
              <a:rect l="l" t="t" r="r" b="b"/>
              <a:pathLst>
                <a:path w="287020" h="669925">
                  <a:moveTo>
                    <a:pt x="0" y="669848"/>
                  </a:moveTo>
                  <a:lnTo>
                    <a:pt x="28652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8720632" y="4448141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4">
                  <a:moveTo>
                    <a:pt x="28924" y="45924"/>
                  </a:moveTo>
                  <a:lnTo>
                    <a:pt x="0" y="33549"/>
                  </a:lnTo>
                  <a:lnTo>
                    <a:pt x="31449" y="0"/>
                  </a:lnTo>
                  <a:lnTo>
                    <a:pt x="28924" y="459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8720632" y="4448141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4">
                  <a:moveTo>
                    <a:pt x="28924" y="45924"/>
                  </a:moveTo>
                  <a:lnTo>
                    <a:pt x="31449" y="0"/>
                  </a:lnTo>
                  <a:lnTo>
                    <a:pt x="0" y="33549"/>
                  </a:lnTo>
                  <a:lnTo>
                    <a:pt x="28924" y="459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9487255" y="4482515"/>
              <a:ext cx="461645" cy="675640"/>
            </a:xfrm>
            <a:custGeom>
              <a:avLst/>
              <a:gdLst/>
              <a:ahLst/>
              <a:cxnLst/>
              <a:rect l="l" t="t" r="r" b="b"/>
              <a:pathLst>
                <a:path w="461645" h="675639">
                  <a:moveTo>
                    <a:pt x="461549" y="67519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9462855" y="4446815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5" h="45085">
                  <a:moveTo>
                    <a:pt x="11399" y="44574"/>
                  </a:moveTo>
                  <a:lnTo>
                    <a:pt x="0" y="0"/>
                  </a:lnTo>
                  <a:lnTo>
                    <a:pt x="37374" y="26824"/>
                  </a:lnTo>
                  <a:lnTo>
                    <a:pt x="11399" y="445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9462855" y="4446815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5" h="45085">
                  <a:moveTo>
                    <a:pt x="37374" y="26824"/>
                  </a:moveTo>
                  <a:lnTo>
                    <a:pt x="0" y="0"/>
                  </a:lnTo>
                  <a:lnTo>
                    <a:pt x="11399" y="44574"/>
                  </a:lnTo>
                  <a:lnTo>
                    <a:pt x="37374" y="268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10198804" y="4468715"/>
              <a:ext cx="950594" cy="684530"/>
            </a:xfrm>
            <a:custGeom>
              <a:avLst/>
              <a:gdLst/>
              <a:ahLst/>
              <a:cxnLst/>
              <a:rect l="l" t="t" r="r" b="b"/>
              <a:pathLst>
                <a:path w="950595" h="684529">
                  <a:moveTo>
                    <a:pt x="950223" y="68419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10163729" y="444346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5899" y="38024"/>
                  </a:moveTo>
                  <a:lnTo>
                    <a:pt x="0" y="0"/>
                  </a:lnTo>
                  <a:lnTo>
                    <a:pt x="44274" y="12499"/>
                  </a:lnTo>
                  <a:lnTo>
                    <a:pt x="25899" y="380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10163729" y="444346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274" y="12499"/>
                  </a:moveTo>
                  <a:lnTo>
                    <a:pt x="0" y="0"/>
                  </a:lnTo>
                  <a:lnTo>
                    <a:pt x="25899" y="38024"/>
                  </a:lnTo>
                  <a:lnTo>
                    <a:pt x="44274" y="12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0879278" y="2322345"/>
              <a:ext cx="0" cy="1979930"/>
            </a:xfrm>
            <a:custGeom>
              <a:avLst/>
              <a:gdLst/>
              <a:ahLst/>
              <a:cxnLst/>
              <a:rect l="l" t="t" r="r" b="b"/>
              <a:pathLst>
                <a:path h="1979929">
                  <a:moveTo>
                    <a:pt x="0" y="0"/>
                  </a:moveTo>
                  <a:lnTo>
                    <a:pt x="0" y="1979696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17790" y="2178380"/>
              <a:ext cx="122974" cy="15825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17790" y="4287753"/>
              <a:ext cx="122974" cy="158249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5590005" y="1481592"/>
            <a:ext cx="701993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28" dirty="0">
                <a:latin typeface="Lato"/>
                <a:cs typeface="Lato"/>
              </a:rPr>
              <a:t>e.g.</a:t>
            </a:r>
            <a:r>
              <a:rPr sz="1600" spc="-90" dirty="0">
                <a:latin typeface="Lato"/>
                <a:cs typeface="Lato"/>
              </a:rPr>
              <a:t> </a:t>
            </a:r>
            <a:r>
              <a:rPr sz="1600" spc="-13" dirty="0">
                <a:latin typeface="Lato"/>
                <a:cs typeface="Lato"/>
              </a:rPr>
              <a:t>512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2892" y="763798"/>
            <a:ext cx="2669858" cy="2966403"/>
            <a:chOff x="6225783" y="1527595"/>
            <a:chExt cx="5339715" cy="5932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5783" y="1527595"/>
              <a:ext cx="5339181" cy="59324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280199" y="560398"/>
                  </a:move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0" y="280199"/>
                  </a:move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00016" y="3082226"/>
            <a:ext cx="876935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computer</a:t>
            </a:r>
            <a:endParaRPr sz="16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434" y="2318296"/>
            <a:ext cx="64674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>
                <a:latin typeface="Lato"/>
                <a:cs typeface="Lato"/>
              </a:rPr>
              <a:t>internet</a:t>
            </a:r>
            <a:endParaRPr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3000" y="1511881"/>
            <a:ext cx="1297940" cy="85792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student</a:t>
            </a:r>
            <a:endParaRPr sz="1600">
              <a:latin typeface="Lato"/>
              <a:cs typeface="Lato"/>
            </a:endParaRPr>
          </a:p>
          <a:p>
            <a:pPr>
              <a:spcBef>
                <a:spcPts val="405"/>
              </a:spcBef>
            </a:pPr>
            <a:endParaRPr sz="1600">
              <a:latin typeface="Lato"/>
              <a:cs typeface="Lato"/>
            </a:endParaRPr>
          </a:p>
          <a:p>
            <a:pPr marL="733743"/>
            <a:r>
              <a:rPr sz="2000" spc="-10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06063" y="977567"/>
            <a:ext cx="2511743" cy="789305"/>
            <a:chOff x="6212125" y="1955133"/>
            <a:chExt cx="5023485" cy="1578610"/>
          </a:xfrm>
        </p:grpSpPr>
        <p:sp>
          <p:nvSpPr>
            <p:cNvPr id="13" name="object 13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2125" y="2866981"/>
              <a:ext cx="160724" cy="1601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4540" y="1955133"/>
              <a:ext cx="160724" cy="16012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803438" y="2427889"/>
            <a:ext cx="179388" cy="179388"/>
            <a:chOff x="5606876" y="4855777"/>
            <a:chExt cx="358775" cy="358775"/>
          </a:xfrm>
        </p:grpSpPr>
        <p:sp>
          <p:nvSpPr>
            <p:cNvPr id="18" name="object 18"/>
            <p:cNvSpPr/>
            <p:nvPr/>
          </p:nvSpPr>
          <p:spPr>
            <a:xfrm>
              <a:off x="5611639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4599" y="349199"/>
                  </a:move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08819" y="3386"/>
                  </a:lnTo>
                  <a:lnTo>
                    <a:pt x="271465" y="29341"/>
                  </a:lnTo>
                  <a:lnTo>
                    <a:pt x="319857" y="77733"/>
                  </a:lnTo>
                  <a:lnTo>
                    <a:pt x="345812" y="140379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611638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174599"/>
                  </a:move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41415" y="13293"/>
                  </a:lnTo>
                  <a:lnTo>
                    <a:pt x="298049" y="51149"/>
                  </a:lnTo>
                  <a:lnTo>
                    <a:pt x="335905" y="107784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46969" y="1391526"/>
            <a:ext cx="169228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3" dirty="0">
                <a:latin typeface="Lato"/>
                <a:cs typeface="Lato"/>
              </a:rPr>
              <a:t>fox</a:t>
            </a:r>
            <a:endParaRPr sz="900">
              <a:latin typeface="Lato"/>
              <a:cs typeface="La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70743" y="935599"/>
            <a:ext cx="183833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0" dirty="0">
                <a:latin typeface="Lato"/>
                <a:cs typeface="Lato"/>
              </a:rPr>
              <a:t>fire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2892" y="763798"/>
            <a:ext cx="2669858" cy="2966403"/>
            <a:chOff x="6225783" y="1527595"/>
            <a:chExt cx="5339715" cy="5932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5783" y="1527595"/>
              <a:ext cx="5339181" cy="59324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280199" y="560398"/>
                  </a:move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0" y="280199"/>
                  </a:move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00016" y="3082226"/>
            <a:ext cx="876935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computer</a:t>
            </a:r>
            <a:endParaRPr sz="16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434" y="2318296"/>
            <a:ext cx="64674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>
                <a:latin typeface="Lato"/>
                <a:cs typeface="Lato"/>
              </a:rPr>
              <a:t>internet</a:t>
            </a:r>
            <a:endParaRPr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3000" y="1511881"/>
            <a:ext cx="1297940" cy="85792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student</a:t>
            </a:r>
            <a:endParaRPr sz="1600">
              <a:latin typeface="Lato"/>
              <a:cs typeface="Lato"/>
            </a:endParaRPr>
          </a:p>
          <a:p>
            <a:pPr>
              <a:spcBef>
                <a:spcPts val="405"/>
              </a:spcBef>
            </a:pPr>
            <a:endParaRPr sz="1600">
              <a:latin typeface="Lato"/>
              <a:cs typeface="Lato"/>
            </a:endParaRPr>
          </a:p>
          <a:p>
            <a:pPr marL="733743"/>
            <a:r>
              <a:rPr sz="2000" spc="-10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06063" y="977567"/>
            <a:ext cx="2511743" cy="1518285"/>
            <a:chOff x="6212125" y="1955133"/>
            <a:chExt cx="5023485" cy="3036570"/>
          </a:xfrm>
        </p:grpSpPr>
        <p:sp>
          <p:nvSpPr>
            <p:cNvPr id="13" name="object 13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2125" y="2866981"/>
              <a:ext cx="160724" cy="1601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4540" y="1955133"/>
              <a:ext cx="160724" cy="1601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813378" y="2794938"/>
              <a:ext cx="1825625" cy="2159000"/>
            </a:xfrm>
            <a:custGeom>
              <a:avLst/>
              <a:gdLst/>
              <a:ahLst/>
              <a:cxnLst/>
              <a:rect l="l" t="t" r="r" b="b"/>
              <a:pathLst>
                <a:path w="1825625" h="2159000">
                  <a:moveTo>
                    <a:pt x="136978" y="64881"/>
                  </a:moveTo>
                  <a:lnTo>
                    <a:pt x="161937" y="47766"/>
                  </a:lnTo>
                  <a:lnTo>
                    <a:pt x="188459" y="33328"/>
                  </a:lnTo>
                  <a:lnTo>
                    <a:pt x="245908" y="12335"/>
                  </a:lnTo>
                  <a:lnTo>
                    <a:pt x="308750" y="1607"/>
                  </a:lnTo>
                  <a:lnTo>
                    <a:pt x="342013" y="0"/>
                  </a:lnTo>
                  <a:lnTo>
                    <a:pt x="376408" y="847"/>
                  </a:lnTo>
                  <a:lnTo>
                    <a:pt x="448307" y="9758"/>
                  </a:lnTo>
                  <a:lnTo>
                    <a:pt x="485667" y="17747"/>
                  </a:lnTo>
                  <a:lnTo>
                    <a:pt x="523871" y="28044"/>
                  </a:lnTo>
                  <a:lnTo>
                    <a:pt x="562847" y="40610"/>
                  </a:lnTo>
                  <a:lnTo>
                    <a:pt x="602523" y="55409"/>
                  </a:lnTo>
                  <a:lnTo>
                    <a:pt x="642828" y="72403"/>
                  </a:lnTo>
                  <a:lnTo>
                    <a:pt x="683689" y="91556"/>
                  </a:lnTo>
                  <a:lnTo>
                    <a:pt x="725034" y="112831"/>
                  </a:lnTo>
                  <a:lnTo>
                    <a:pt x="766792" y="136190"/>
                  </a:lnTo>
                  <a:lnTo>
                    <a:pt x="808889" y="161596"/>
                  </a:lnTo>
                  <a:lnTo>
                    <a:pt x="851255" y="189013"/>
                  </a:lnTo>
                  <a:lnTo>
                    <a:pt x="893818" y="218404"/>
                  </a:lnTo>
                  <a:lnTo>
                    <a:pt x="936505" y="249730"/>
                  </a:lnTo>
                  <a:lnTo>
                    <a:pt x="979244" y="282956"/>
                  </a:lnTo>
                  <a:lnTo>
                    <a:pt x="1021963" y="318044"/>
                  </a:lnTo>
                  <a:lnTo>
                    <a:pt x="1064591" y="354958"/>
                  </a:lnTo>
                  <a:lnTo>
                    <a:pt x="1107055" y="393660"/>
                  </a:lnTo>
                  <a:lnTo>
                    <a:pt x="1149284" y="434112"/>
                  </a:lnTo>
                  <a:lnTo>
                    <a:pt x="1191205" y="476279"/>
                  </a:lnTo>
                  <a:lnTo>
                    <a:pt x="1232746" y="520123"/>
                  </a:lnTo>
                  <a:lnTo>
                    <a:pt x="1273836" y="565607"/>
                  </a:lnTo>
                  <a:lnTo>
                    <a:pt x="1314402" y="612694"/>
                  </a:lnTo>
                  <a:lnTo>
                    <a:pt x="1354373" y="661347"/>
                  </a:lnTo>
                  <a:lnTo>
                    <a:pt x="1393676" y="711529"/>
                  </a:lnTo>
                  <a:lnTo>
                    <a:pt x="1431799" y="762611"/>
                  </a:lnTo>
                  <a:lnTo>
                    <a:pt x="1468273" y="813937"/>
                  </a:lnTo>
                  <a:lnTo>
                    <a:pt x="1503079" y="865427"/>
                  </a:lnTo>
                  <a:lnTo>
                    <a:pt x="1536201" y="917002"/>
                  </a:lnTo>
                  <a:lnTo>
                    <a:pt x="1567621" y="968584"/>
                  </a:lnTo>
                  <a:lnTo>
                    <a:pt x="1597324" y="1020092"/>
                  </a:lnTo>
                  <a:lnTo>
                    <a:pt x="1625293" y="1071447"/>
                  </a:lnTo>
                  <a:lnTo>
                    <a:pt x="1651509" y="1122571"/>
                  </a:lnTo>
                  <a:lnTo>
                    <a:pt x="1675958" y="1173384"/>
                  </a:lnTo>
                  <a:lnTo>
                    <a:pt x="1698620" y="1223807"/>
                  </a:lnTo>
                  <a:lnTo>
                    <a:pt x="1719481" y="1273761"/>
                  </a:lnTo>
                  <a:lnTo>
                    <a:pt x="1738522" y="1323167"/>
                  </a:lnTo>
                  <a:lnTo>
                    <a:pt x="1755727" y="1371945"/>
                  </a:lnTo>
                  <a:lnTo>
                    <a:pt x="1771080" y="1420017"/>
                  </a:lnTo>
                  <a:lnTo>
                    <a:pt x="1784563" y="1467302"/>
                  </a:lnTo>
                  <a:lnTo>
                    <a:pt x="1796159" y="1513723"/>
                  </a:lnTo>
                  <a:lnTo>
                    <a:pt x="1805851" y="1559199"/>
                  </a:lnTo>
                  <a:lnTo>
                    <a:pt x="1813623" y="1603652"/>
                  </a:lnTo>
                  <a:lnTo>
                    <a:pt x="1819458" y="1647002"/>
                  </a:lnTo>
                  <a:lnTo>
                    <a:pt x="1823338" y="1689170"/>
                  </a:lnTo>
                  <a:lnTo>
                    <a:pt x="1825248" y="1730077"/>
                  </a:lnTo>
                  <a:lnTo>
                    <a:pt x="1825169" y="1769644"/>
                  </a:lnTo>
                  <a:lnTo>
                    <a:pt x="1823086" y="1807791"/>
                  </a:lnTo>
                  <a:lnTo>
                    <a:pt x="1812838" y="1879511"/>
                  </a:lnTo>
                  <a:lnTo>
                    <a:pt x="1794367" y="1944603"/>
                  </a:lnTo>
                  <a:lnTo>
                    <a:pt x="1767540" y="2002434"/>
                  </a:lnTo>
                  <a:lnTo>
                    <a:pt x="1732221" y="2052369"/>
                  </a:lnTo>
                  <a:lnTo>
                    <a:pt x="1688275" y="2093776"/>
                  </a:lnTo>
                  <a:lnTo>
                    <a:pt x="1636794" y="2125329"/>
                  </a:lnTo>
                  <a:lnTo>
                    <a:pt x="1579345" y="2146322"/>
                  </a:lnTo>
                  <a:lnTo>
                    <a:pt x="1516502" y="2157050"/>
                  </a:lnTo>
                  <a:lnTo>
                    <a:pt x="1483238" y="2158658"/>
                  </a:lnTo>
                  <a:lnTo>
                    <a:pt x="1448842" y="2157810"/>
                  </a:lnTo>
                  <a:lnTo>
                    <a:pt x="1376942" y="2148899"/>
                  </a:lnTo>
                  <a:lnTo>
                    <a:pt x="1339582" y="2140910"/>
                  </a:lnTo>
                  <a:lnTo>
                    <a:pt x="1301377" y="2130613"/>
                  </a:lnTo>
                  <a:lnTo>
                    <a:pt x="1262400" y="2118047"/>
                  </a:lnTo>
                  <a:lnTo>
                    <a:pt x="1222723" y="2103248"/>
                  </a:lnTo>
                  <a:lnTo>
                    <a:pt x="1182417" y="2086254"/>
                  </a:lnTo>
                  <a:lnTo>
                    <a:pt x="1141556" y="2067101"/>
                  </a:lnTo>
                  <a:lnTo>
                    <a:pt x="1100210" y="2045826"/>
                  </a:lnTo>
                  <a:lnTo>
                    <a:pt x="1058452" y="2022467"/>
                  </a:lnTo>
                  <a:lnTo>
                    <a:pt x="1016354" y="1997061"/>
                  </a:lnTo>
                  <a:lnTo>
                    <a:pt x="973987" y="1969644"/>
                  </a:lnTo>
                  <a:lnTo>
                    <a:pt x="931425" y="1940254"/>
                  </a:lnTo>
                  <a:lnTo>
                    <a:pt x="888738" y="1908927"/>
                  </a:lnTo>
                  <a:lnTo>
                    <a:pt x="845999" y="1875701"/>
                  </a:lnTo>
                  <a:lnTo>
                    <a:pt x="803280" y="1840613"/>
                  </a:lnTo>
                  <a:lnTo>
                    <a:pt x="760652" y="1803699"/>
                  </a:lnTo>
                  <a:lnTo>
                    <a:pt x="718189" y="1764997"/>
                  </a:lnTo>
                  <a:lnTo>
                    <a:pt x="675961" y="1724545"/>
                  </a:lnTo>
                  <a:lnTo>
                    <a:pt x="634041" y="1682378"/>
                  </a:lnTo>
                  <a:lnTo>
                    <a:pt x="592501" y="1638534"/>
                  </a:lnTo>
                  <a:lnTo>
                    <a:pt x="551412" y="1593050"/>
                  </a:lnTo>
                  <a:lnTo>
                    <a:pt x="510848" y="1545963"/>
                  </a:lnTo>
                  <a:lnTo>
                    <a:pt x="470879" y="1497310"/>
                  </a:lnTo>
                  <a:lnTo>
                    <a:pt x="431578" y="1447128"/>
                  </a:lnTo>
                  <a:lnTo>
                    <a:pt x="393452" y="1396046"/>
                  </a:lnTo>
                  <a:lnTo>
                    <a:pt x="356977" y="1344720"/>
                  </a:lnTo>
                  <a:lnTo>
                    <a:pt x="322169" y="1293230"/>
                  </a:lnTo>
                  <a:lnTo>
                    <a:pt x="289046" y="1241655"/>
                  </a:lnTo>
                  <a:lnTo>
                    <a:pt x="257624" y="1190074"/>
                  </a:lnTo>
                  <a:lnTo>
                    <a:pt x="227920" y="1138566"/>
                  </a:lnTo>
                  <a:lnTo>
                    <a:pt x="199951" y="1087210"/>
                  </a:lnTo>
                  <a:lnTo>
                    <a:pt x="173734" y="1036086"/>
                  </a:lnTo>
                  <a:lnTo>
                    <a:pt x="149285" y="985273"/>
                  </a:lnTo>
                  <a:lnTo>
                    <a:pt x="126622" y="934850"/>
                  </a:lnTo>
                  <a:lnTo>
                    <a:pt x="105762" y="884896"/>
                  </a:lnTo>
                  <a:lnTo>
                    <a:pt x="86721" y="835490"/>
                  </a:lnTo>
                  <a:lnTo>
                    <a:pt x="69515" y="786712"/>
                  </a:lnTo>
                  <a:lnTo>
                    <a:pt x="54163" y="738640"/>
                  </a:lnTo>
                  <a:lnTo>
                    <a:pt x="40681" y="691355"/>
                  </a:lnTo>
                  <a:lnTo>
                    <a:pt x="29085" y="644934"/>
                  </a:lnTo>
                  <a:lnTo>
                    <a:pt x="19394" y="599458"/>
                  </a:lnTo>
                  <a:lnTo>
                    <a:pt x="11622" y="555005"/>
                  </a:lnTo>
                  <a:lnTo>
                    <a:pt x="5788" y="511655"/>
                  </a:lnTo>
                  <a:lnTo>
                    <a:pt x="1908" y="469487"/>
                  </a:lnTo>
                  <a:lnTo>
                    <a:pt x="0" y="428580"/>
                  </a:lnTo>
                  <a:lnTo>
                    <a:pt x="79" y="389013"/>
                  </a:lnTo>
                  <a:lnTo>
                    <a:pt x="2163" y="350866"/>
                  </a:lnTo>
                  <a:lnTo>
                    <a:pt x="12413" y="279146"/>
                  </a:lnTo>
                  <a:lnTo>
                    <a:pt x="30884" y="214054"/>
                  </a:lnTo>
                  <a:lnTo>
                    <a:pt x="57712" y="156223"/>
                  </a:lnTo>
                  <a:lnTo>
                    <a:pt x="93032" y="106288"/>
                  </a:lnTo>
                  <a:lnTo>
                    <a:pt x="113919" y="84479"/>
                  </a:lnTo>
                  <a:lnTo>
                    <a:pt x="136978" y="64881"/>
                  </a:lnTo>
                  <a:close/>
                </a:path>
              </a:pathLst>
            </a:custGeom>
            <a:ln w="7619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803438" y="2427889"/>
            <a:ext cx="179388" cy="179388"/>
            <a:chOff x="5606876" y="4855777"/>
            <a:chExt cx="358775" cy="358775"/>
          </a:xfrm>
        </p:grpSpPr>
        <p:sp>
          <p:nvSpPr>
            <p:cNvPr id="19" name="object 19"/>
            <p:cNvSpPr/>
            <p:nvPr/>
          </p:nvSpPr>
          <p:spPr>
            <a:xfrm>
              <a:off x="5611639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4599" y="349199"/>
                  </a:move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08819" y="3386"/>
                  </a:lnTo>
                  <a:lnTo>
                    <a:pt x="271465" y="29341"/>
                  </a:lnTo>
                  <a:lnTo>
                    <a:pt x="319857" y="77733"/>
                  </a:lnTo>
                  <a:lnTo>
                    <a:pt x="345812" y="140379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611638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174599"/>
                  </a:move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41415" y="13293"/>
                  </a:lnTo>
                  <a:lnTo>
                    <a:pt x="298049" y="51149"/>
                  </a:lnTo>
                  <a:lnTo>
                    <a:pt x="335905" y="107784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46969" y="1391526"/>
            <a:ext cx="169228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3" dirty="0">
                <a:latin typeface="Lato"/>
                <a:cs typeface="Lato"/>
              </a:rPr>
              <a:t>fox</a:t>
            </a:r>
            <a:endParaRPr sz="900">
              <a:latin typeface="Lato"/>
              <a:cs typeface="La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0743" y="935599"/>
            <a:ext cx="183833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0" dirty="0">
                <a:latin typeface="Lato"/>
                <a:cs typeface="Lato"/>
              </a:rPr>
              <a:t>fire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2892" y="763798"/>
            <a:ext cx="2669858" cy="2966403"/>
            <a:chOff x="6225783" y="1527595"/>
            <a:chExt cx="5339715" cy="5932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5783" y="1527595"/>
              <a:ext cx="5339181" cy="59324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280199" y="560398"/>
                  </a:move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0" y="280199"/>
                  </a:move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00016" y="3082226"/>
            <a:ext cx="876935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computer</a:t>
            </a:r>
            <a:endParaRPr sz="16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434" y="2318296"/>
            <a:ext cx="64674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>
                <a:latin typeface="Lato"/>
                <a:cs typeface="Lato"/>
              </a:rPr>
              <a:t>internet</a:t>
            </a:r>
            <a:endParaRPr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3000" y="1511881"/>
            <a:ext cx="1297940" cy="85792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student</a:t>
            </a:r>
            <a:endParaRPr sz="1600">
              <a:latin typeface="Lato"/>
              <a:cs typeface="Lato"/>
            </a:endParaRPr>
          </a:p>
          <a:p>
            <a:pPr>
              <a:spcBef>
                <a:spcPts val="405"/>
              </a:spcBef>
            </a:pPr>
            <a:endParaRPr sz="1600">
              <a:latin typeface="Lato"/>
              <a:cs typeface="Lato"/>
            </a:endParaRPr>
          </a:p>
          <a:p>
            <a:pPr marL="733743"/>
            <a:r>
              <a:rPr sz="2000" spc="-10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06063" y="977567"/>
            <a:ext cx="2718435" cy="2158048"/>
            <a:chOff x="6212125" y="1955133"/>
            <a:chExt cx="5436870" cy="4316095"/>
          </a:xfrm>
        </p:grpSpPr>
        <p:sp>
          <p:nvSpPr>
            <p:cNvPr id="13" name="object 13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2125" y="2866981"/>
              <a:ext cx="160724" cy="1601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4540" y="1955133"/>
              <a:ext cx="160724" cy="1601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306358" y="3337068"/>
              <a:ext cx="2063750" cy="2152650"/>
            </a:xfrm>
            <a:custGeom>
              <a:avLst/>
              <a:gdLst/>
              <a:ahLst/>
              <a:cxnLst/>
              <a:rect l="l" t="t" r="r" b="b"/>
              <a:pathLst>
                <a:path w="2063750" h="2152650">
                  <a:moveTo>
                    <a:pt x="822298" y="0"/>
                  </a:moveTo>
                  <a:lnTo>
                    <a:pt x="0" y="2141095"/>
                  </a:lnTo>
                </a:path>
                <a:path w="2063750" h="2152650">
                  <a:moveTo>
                    <a:pt x="38474" y="2152570"/>
                  </a:moveTo>
                  <a:lnTo>
                    <a:pt x="2063470" y="1130772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489282" y="4893442"/>
              <a:ext cx="577850" cy="332105"/>
            </a:xfrm>
            <a:custGeom>
              <a:avLst/>
              <a:gdLst/>
              <a:ahLst/>
              <a:cxnLst/>
              <a:rect l="l" t="t" r="r" b="b"/>
              <a:pathLst>
                <a:path w="577850" h="332104">
                  <a:moveTo>
                    <a:pt x="577573" y="331922"/>
                  </a:moveTo>
                  <a:lnTo>
                    <a:pt x="558060" y="309198"/>
                  </a:lnTo>
                  <a:lnTo>
                    <a:pt x="532557" y="277414"/>
                  </a:lnTo>
                  <a:lnTo>
                    <a:pt x="502269" y="239176"/>
                  </a:lnTo>
                  <a:lnTo>
                    <a:pt x="468400" y="197090"/>
                  </a:lnTo>
                  <a:lnTo>
                    <a:pt x="432154" y="153764"/>
                  </a:lnTo>
                  <a:lnTo>
                    <a:pt x="394737" y="111802"/>
                  </a:lnTo>
                  <a:lnTo>
                    <a:pt x="357352" y="73812"/>
                  </a:lnTo>
                  <a:lnTo>
                    <a:pt x="321205" y="42400"/>
                  </a:lnTo>
                  <a:lnTo>
                    <a:pt x="287499" y="20173"/>
                  </a:lnTo>
                  <a:lnTo>
                    <a:pt x="236102" y="3316"/>
                  </a:lnTo>
                  <a:lnTo>
                    <a:pt x="180823" y="0"/>
                  </a:lnTo>
                  <a:lnTo>
                    <a:pt x="125618" y="5620"/>
                  </a:lnTo>
                  <a:lnTo>
                    <a:pt x="74442" y="15571"/>
                  </a:lnTo>
                  <a:lnTo>
                    <a:pt x="31251" y="25248"/>
                  </a:lnTo>
                  <a:lnTo>
                    <a:pt x="0" y="3004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488080" y="5338239"/>
              <a:ext cx="2122805" cy="894715"/>
            </a:xfrm>
            <a:custGeom>
              <a:avLst/>
              <a:gdLst/>
              <a:ahLst/>
              <a:cxnLst/>
              <a:rect l="l" t="t" r="r" b="b"/>
              <a:pathLst>
                <a:path w="2122804" h="894714">
                  <a:moveTo>
                    <a:pt x="2122695" y="894623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31" y="5203939"/>
              <a:ext cx="367665" cy="250825"/>
            </a:xfrm>
            <a:custGeom>
              <a:avLst/>
              <a:gdLst/>
              <a:ahLst/>
              <a:cxnLst/>
              <a:rect l="l" t="t" r="r" b="b"/>
              <a:pathLst>
                <a:path w="367665" h="250825">
                  <a:moveTo>
                    <a:pt x="269774" y="250274"/>
                  </a:moveTo>
                  <a:lnTo>
                    <a:pt x="0" y="0"/>
                  </a:lnTo>
                  <a:lnTo>
                    <a:pt x="367549" y="18299"/>
                  </a:lnTo>
                  <a:lnTo>
                    <a:pt x="269774" y="2502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9169431" y="5203939"/>
              <a:ext cx="367665" cy="250825"/>
            </a:xfrm>
            <a:custGeom>
              <a:avLst/>
              <a:gdLst/>
              <a:ahLst/>
              <a:cxnLst/>
              <a:rect l="l" t="t" r="r" b="b"/>
              <a:pathLst>
                <a:path w="367665" h="250825">
                  <a:moveTo>
                    <a:pt x="367549" y="18299"/>
                  </a:moveTo>
                  <a:lnTo>
                    <a:pt x="0" y="0"/>
                  </a:lnTo>
                  <a:lnTo>
                    <a:pt x="269774" y="250274"/>
                  </a:lnTo>
                  <a:lnTo>
                    <a:pt x="367549" y="18299"/>
                  </a:lnTo>
                  <a:close/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803438" y="2427889"/>
            <a:ext cx="179388" cy="179388"/>
            <a:chOff x="5606876" y="4855777"/>
            <a:chExt cx="358775" cy="358775"/>
          </a:xfrm>
        </p:grpSpPr>
        <p:sp>
          <p:nvSpPr>
            <p:cNvPr id="23" name="object 23"/>
            <p:cNvSpPr/>
            <p:nvPr/>
          </p:nvSpPr>
          <p:spPr>
            <a:xfrm>
              <a:off x="5611639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4599" y="349199"/>
                  </a:move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08819" y="3386"/>
                  </a:lnTo>
                  <a:lnTo>
                    <a:pt x="271465" y="29341"/>
                  </a:lnTo>
                  <a:lnTo>
                    <a:pt x="319857" y="77733"/>
                  </a:lnTo>
                  <a:lnTo>
                    <a:pt x="345812" y="140379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611638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174599"/>
                  </a:move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41415" y="13293"/>
                  </a:lnTo>
                  <a:lnTo>
                    <a:pt x="298049" y="51149"/>
                  </a:lnTo>
                  <a:lnTo>
                    <a:pt x="335905" y="107784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46969" y="1391526"/>
            <a:ext cx="169228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3" dirty="0">
                <a:latin typeface="Lato"/>
                <a:cs typeface="Lato"/>
              </a:rPr>
              <a:t>fox</a:t>
            </a:r>
            <a:endParaRPr sz="900">
              <a:latin typeface="Lato"/>
              <a:cs typeface="La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70743" y="935599"/>
            <a:ext cx="183833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0" dirty="0">
                <a:latin typeface="Lato"/>
                <a:cs typeface="Lato"/>
              </a:rPr>
              <a:t>fire</a:t>
            </a:r>
            <a:endParaRPr sz="900">
              <a:latin typeface="Lato"/>
              <a:cs typeface="La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01294" y="3035110"/>
            <a:ext cx="2068830" cy="4680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sz="1500" dirty="0">
                <a:latin typeface="Lato"/>
                <a:cs typeface="Lato"/>
              </a:rPr>
              <a:t>Angle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dirty="0">
                <a:latin typeface="Lato"/>
                <a:cs typeface="Lato"/>
              </a:rPr>
              <a:t>measures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distance </a:t>
            </a:r>
            <a:r>
              <a:rPr sz="1500" spc="-13" dirty="0">
                <a:latin typeface="Lato"/>
                <a:cs typeface="Lato"/>
              </a:rPr>
              <a:t>between</a:t>
            </a:r>
            <a:r>
              <a:rPr sz="1500" spc="-68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words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01906"/>
            <a:ext cx="9144000" cy="4241800"/>
            <a:chOff x="0" y="1803811"/>
            <a:chExt cx="18288000" cy="8483600"/>
          </a:xfrm>
        </p:grpSpPr>
        <p:sp>
          <p:nvSpPr>
            <p:cNvPr id="3" name="object 3"/>
            <p:cNvSpPr/>
            <p:nvPr/>
          </p:nvSpPr>
          <p:spPr>
            <a:xfrm>
              <a:off x="4679240" y="3219818"/>
              <a:ext cx="8930005" cy="5896610"/>
            </a:xfrm>
            <a:custGeom>
              <a:avLst/>
              <a:gdLst/>
              <a:ahLst/>
              <a:cxnLst/>
              <a:rect l="l" t="t" r="r" b="b"/>
              <a:pathLst>
                <a:path w="8930005" h="5896609">
                  <a:moveTo>
                    <a:pt x="0" y="5896188"/>
                  </a:moveTo>
                  <a:lnTo>
                    <a:pt x="8929782" y="5896188"/>
                  </a:lnTo>
                  <a:lnTo>
                    <a:pt x="8929782" y="0"/>
                  </a:lnTo>
                  <a:lnTo>
                    <a:pt x="0" y="0"/>
                  </a:lnTo>
                  <a:lnTo>
                    <a:pt x="0" y="58961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4679240" y="1803811"/>
              <a:ext cx="8930005" cy="1416050"/>
            </a:xfrm>
            <a:custGeom>
              <a:avLst/>
              <a:gdLst/>
              <a:ahLst/>
              <a:cxnLst/>
              <a:rect l="l" t="t" r="r" b="b"/>
              <a:pathLst>
                <a:path w="8930005" h="1416050">
                  <a:moveTo>
                    <a:pt x="8929782" y="1416007"/>
                  </a:moveTo>
                  <a:lnTo>
                    <a:pt x="0" y="1416007"/>
                  </a:lnTo>
                  <a:lnTo>
                    <a:pt x="0" y="0"/>
                  </a:lnTo>
                  <a:lnTo>
                    <a:pt x="8929782" y="0"/>
                  </a:lnTo>
                  <a:lnTo>
                    <a:pt x="8929782" y="1416007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700" y="36022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60" dirty="0"/>
              <a:t> </a:t>
            </a:r>
            <a:r>
              <a:rPr spc="28" dirty="0"/>
              <a:t>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9620" y="901906"/>
            <a:ext cx="4465003" cy="49340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199073" rIns="0" bIns="0" rtlCol="0">
            <a:spAutoFit/>
          </a:bodyPr>
          <a:lstStyle/>
          <a:p>
            <a:pPr marL="833120">
              <a:spcBef>
                <a:spcPts val="1568"/>
              </a:spcBef>
            </a:pPr>
            <a:r>
              <a:rPr sz="1900" spc="-5" dirty="0">
                <a:solidFill>
                  <a:srgbClr val="FFFFFF"/>
                </a:solidFill>
              </a:rPr>
              <a:t>ChatBot</a:t>
            </a:r>
            <a:endParaRPr sz="1900"/>
          </a:p>
        </p:txBody>
      </p:sp>
      <p:grpSp>
        <p:nvGrpSpPr>
          <p:cNvPr id="7" name="object 7"/>
          <p:cNvGrpSpPr/>
          <p:nvPr/>
        </p:nvGrpSpPr>
        <p:grpSpPr>
          <a:xfrm>
            <a:off x="2479339" y="1002124"/>
            <a:ext cx="4201795" cy="3522345"/>
            <a:chOff x="4958677" y="2004248"/>
            <a:chExt cx="8403590" cy="7044690"/>
          </a:xfrm>
        </p:grpSpPr>
        <p:sp>
          <p:nvSpPr>
            <p:cNvPr id="8" name="object 8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502798" y="1005607"/>
                  </a:move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5252789" y="2309060"/>
              <a:ext cx="427355" cy="104775"/>
            </a:xfrm>
            <a:custGeom>
              <a:avLst/>
              <a:gdLst/>
              <a:ahLst/>
              <a:cxnLst/>
              <a:rect l="l" t="t" r="r" b="b"/>
              <a:pathLst>
                <a:path w="427354" h="104775">
                  <a:moveTo>
                    <a:pt x="52374" y="104749"/>
                  </a:moveTo>
                  <a:lnTo>
                    <a:pt x="31988" y="100634"/>
                  </a:lnTo>
                  <a:lnTo>
                    <a:pt x="15340" y="89410"/>
                  </a:lnTo>
                  <a:lnTo>
                    <a:pt x="4116" y="72762"/>
                  </a:lnTo>
                  <a:lnTo>
                    <a:pt x="0" y="52374"/>
                  </a:lnTo>
                  <a:lnTo>
                    <a:pt x="4116" y="31988"/>
                  </a:lnTo>
                  <a:lnTo>
                    <a:pt x="15340" y="15340"/>
                  </a:lnTo>
                  <a:lnTo>
                    <a:pt x="31988" y="4116"/>
                  </a:lnTo>
                  <a:lnTo>
                    <a:pt x="52374" y="0"/>
                  </a:lnTo>
                  <a:lnTo>
                    <a:pt x="72761" y="4116"/>
                  </a:lnTo>
                  <a:lnTo>
                    <a:pt x="89409" y="15340"/>
                  </a:lnTo>
                  <a:lnTo>
                    <a:pt x="100633" y="31988"/>
                  </a:lnTo>
                  <a:lnTo>
                    <a:pt x="104749" y="52374"/>
                  </a:lnTo>
                  <a:lnTo>
                    <a:pt x="100633" y="72762"/>
                  </a:lnTo>
                  <a:lnTo>
                    <a:pt x="89409" y="89410"/>
                  </a:lnTo>
                  <a:lnTo>
                    <a:pt x="72761" y="100634"/>
                  </a:lnTo>
                  <a:lnTo>
                    <a:pt x="52374" y="104749"/>
                  </a:lnTo>
                  <a:close/>
                </a:path>
                <a:path w="427354" h="104775">
                  <a:moveTo>
                    <a:pt x="374524" y="104749"/>
                  </a:moveTo>
                  <a:lnTo>
                    <a:pt x="354137" y="100634"/>
                  </a:lnTo>
                  <a:lnTo>
                    <a:pt x="337489" y="89410"/>
                  </a:lnTo>
                  <a:lnTo>
                    <a:pt x="326265" y="72762"/>
                  </a:lnTo>
                  <a:lnTo>
                    <a:pt x="322149" y="52374"/>
                  </a:lnTo>
                  <a:lnTo>
                    <a:pt x="326265" y="31988"/>
                  </a:lnTo>
                  <a:lnTo>
                    <a:pt x="337489" y="15340"/>
                  </a:lnTo>
                  <a:lnTo>
                    <a:pt x="354137" y="4116"/>
                  </a:lnTo>
                  <a:lnTo>
                    <a:pt x="374524" y="0"/>
                  </a:lnTo>
                  <a:lnTo>
                    <a:pt x="394910" y="4116"/>
                  </a:lnTo>
                  <a:lnTo>
                    <a:pt x="411558" y="15340"/>
                  </a:lnTo>
                  <a:lnTo>
                    <a:pt x="422783" y="31988"/>
                  </a:lnTo>
                  <a:lnTo>
                    <a:pt x="426899" y="52374"/>
                  </a:lnTo>
                  <a:lnTo>
                    <a:pt x="422783" y="72762"/>
                  </a:lnTo>
                  <a:lnTo>
                    <a:pt x="411558" y="89410"/>
                  </a:lnTo>
                  <a:lnTo>
                    <a:pt x="394910" y="100634"/>
                  </a:lnTo>
                  <a:lnTo>
                    <a:pt x="374524" y="104749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026" y="2304297"/>
              <a:ext cx="114274" cy="1142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76" y="2304297"/>
              <a:ext cx="114274" cy="1142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230274" y="722083"/>
                  </a:moveTo>
                  <a:lnTo>
                    <a:pt x="275689" y="750677"/>
                  </a:lnTo>
                  <a:lnTo>
                    <a:pt x="321095" y="774073"/>
                  </a:lnTo>
                  <a:lnTo>
                    <a:pt x="366492" y="792269"/>
                  </a:lnTo>
                  <a:lnTo>
                    <a:pt x="411881" y="805266"/>
                  </a:lnTo>
                  <a:lnTo>
                    <a:pt x="457261" y="813065"/>
                  </a:lnTo>
                  <a:lnTo>
                    <a:pt x="502633" y="815664"/>
                  </a:lnTo>
                  <a:lnTo>
                    <a:pt x="547996" y="813065"/>
                  </a:lnTo>
                  <a:lnTo>
                    <a:pt x="593349" y="805266"/>
                  </a:lnTo>
                  <a:lnTo>
                    <a:pt x="638694" y="792269"/>
                  </a:lnTo>
                  <a:lnTo>
                    <a:pt x="684029" y="774073"/>
                  </a:lnTo>
                  <a:lnTo>
                    <a:pt x="729356" y="750677"/>
                  </a:lnTo>
                  <a:lnTo>
                    <a:pt x="774673" y="722083"/>
                  </a:lnTo>
                </a:path>
                <a:path w="1005839" h="1005839">
                  <a:moveTo>
                    <a:pt x="0" y="502808"/>
                  </a:move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3440" y="5091764"/>
              <a:ext cx="4425950" cy="3584575"/>
            </a:xfrm>
            <a:custGeom>
              <a:avLst/>
              <a:gdLst/>
              <a:ahLst/>
              <a:cxnLst/>
              <a:rect l="l" t="t" r="r" b="b"/>
              <a:pathLst>
                <a:path w="4425950" h="3584575">
                  <a:moveTo>
                    <a:pt x="531073" y="3584092"/>
                  </a:moveTo>
                  <a:lnTo>
                    <a:pt x="737598" y="3053993"/>
                  </a:lnTo>
                  <a:lnTo>
                    <a:pt x="0" y="3053993"/>
                  </a:lnTo>
                  <a:lnTo>
                    <a:pt x="0" y="0"/>
                  </a:lnTo>
                  <a:lnTo>
                    <a:pt x="4425591" y="0"/>
                  </a:lnTo>
                  <a:lnTo>
                    <a:pt x="4425591" y="3053993"/>
                  </a:lnTo>
                  <a:lnTo>
                    <a:pt x="1843996" y="3053993"/>
                  </a:lnTo>
                  <a:lnTo>
                    <a:pt x="531073" y="3584092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63440" y="5091764"/>
              <a:ext cx="4425950" cy="3584575"/>
            </a:xfrm>
            <a:custGeom>
              <a:avLst/>
              <a:gdLst/>
              <a:ahLst/>
              <a:cxnLst/>
              <a:rect l="l" t="t" r="r" b="b"/>
              <a:pathLst>
                <a:path w="4425950" h="3584575">
                  <a:moveTo>
                    <a:pt x="0" y="0"/>
                  </a:moveTo>
                  <a:lnTo>
                    <a:pt x="737598" y="0"/>
                  </a:lnTo>
                  <a:lnTo>
                    <a:pt x="1843996" y="0"/>
                  </a:lnTo>
                  <a:lnTo>
                    <a:pt x="4425591" y="0"/>
                  </a:lnTo>
                  <a:lnTo>
                    <a:pt x="4425591" y="1781496"/>
                  </a:lnTo>
                  <a:lnTo>
                    <a:pt x="4425591" y="2544994"/>
                  </a:lnTo>
                  <a:lnTo>
                    <a:pt x="4425591" y="3053993"/>
                  </a:lnTo>
                  <a:lnTo>
                    <a:pt x="1843996" y="3053993"/>
                  </a:lnTo>
                  <a:lnTo>
                    <a:pt x="531073" y="3584092"/>
                  </a:lnTo>
                  <a:lnTo>
                    <a:pt x="737598" y="3053993"/>
                  </a:lnTo>
                  <a:lnTo>
                    <a:pt x="0" y="3053993"/>
                  </a:lnTo>
                  <a:lnTo>
                    <a:pt x="0" y="2544994"/>
                  </a:lnTo>
                  <a:lnTo>
                    <a:pt x="0" y="17814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3894517" y="1180147"/>
                  </a:moveTo>
                  <a:lnTo>
                    <a:pt x="2581594" y="1005597"/>
                  </a:lnTo>
                  <a:lnTo>
                    <a:pt x="0" y="1005597"/>
                  </a:lnTo>
                  <a:lnTo>
                    <a:pt x="0" y="0"/>
                  </a:lnTo>
                  <a:lnTo>
                    <a:pt x="4425591" y="0"/>
                  </a:lnTo>
                  <a:lnTo>
                    <a:pt x="4425591" y="1005597"/>
                  </a:lnTo>
                  <a:lnTo>
                    <a:pt x="3687992" y="1005597"/>
                  </a:lnTo>
                  <a:lnTo>
                    <a:pt x="3894517" y="11801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4425591" y="0"/>
                  </a:moveTo>
                  <a:lnTo>
                    <a:pt x="3687992" y="0"/>
                  </a:lnTo>
                  <a:lnTo>
                    <a:pt x="2581594" y="0"/>
                  </a:lnTo>
                  <a:lnTo>
                    <a:pt x="0" y="0"/>
                  </a:lnTo>
                  <a:lnTo>
                    <a:pt x="0" y="586598"/>
                  </a:lnTo>
                  <a:lnTo>
                    <a:pt x="0" y="837998"/>
                  </a:lnTo>
                  <a:lnTo>
                    <a:pt x="0" y="1005597"/>
                  </a:lnTo>
                  <a:lnTo>
                    <a:pt x="2581594" y="1005597"/>
                  </a:lnTo>
                  <a:lnTo>
                    <a:pt x="3894517" y="1180147"/>
                  </a:lnTo>
                  <a:lnTo>
                    <a:pt x="3687992" y="1005597"/>
                  </a:lnTo>
                  <a:lnTo>
                    <a:pt x="4425591" y="1005597"/>
                  </a:lnTo>
                  <a:lnTo>
                    <a:pt x="4425591" y="837998"/>
                  </a:lnTo>
                  <a:lnTo>
                    <a:pt x="4425591" y="586598"/>
                  </a:lnTo>
                  <a:lnTo>
                    <a:pt x="4425591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3440" y="858635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69" y="4644"/>
                  </a:lnTo>
                  <a:lnTo>
                    <a:pt x="317579" y="17964"/>
                  </a:lnTo>
                  <a:lnTo>
                    <a:pt x="356410" y="39041"/>
                  </a:lnTo>
                  <a:lnTo>
                    <a:pt x="390242" y="66956"/>
                  </a:lnTo>
                  <a:lnTo>
                    <a:pt x="418157" y="100788"/>
                  </a:lnTo>
                  <a:lnTo>
                    <a:pt x="439234" y="139619"/>
                  </a:lnTo>
                  <a:lnTo>
                    <a:pt x="452554" y="182529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4989" y="8722782"/>
              <a:ext cx="194310" cy="47625"/>
            </a:xfrm>
            <a:custGeom>
              <a:avLst/>
              <a:gdLst/>
              <a:ahLst/>
              <a:cxnLst/>
              <a:rect l="l" t="t" r="r" b="b"/>
              <a:pathLst>
                <a:path w="194310" h="47625">
                  <a:moveTo>
                    <a:pt x="23824" y="47624"/>
                  </a:moveTo>
                  <a:lnTo>
                    <a:pt x="14544" y="45751"/>
                  </a:lnTo>
                  <a:lnTo>
                    <a:pt x="6971" y="40643"/>
                  </a:lnTo>
                  <a:lnTo>
                    <a:pt x="1869" y="33070"/>
                  </a:lnTo>
                  <a:lnTo>
                    <a:pt x="0" y="23799"/>
                  </a:lnTo>
                  <a:lnTo>
                    <a:pt x="1869" y="14533"/>
                  </a:lnTo>
                  <a:lnTo>
                    <a:pt x="6971" y="6968"/>
                  </a:lnTo>
                  <a:lnTo>
                    <a:pt x="14544" y="1869"/>
                  </a:lnTo>
                  <a:lnTo>
                    <a:pt x="23824" y="0"/>
                  </a:lnTo>
                  <a:lnTo>
                    <a:pt x="33091" y="1869"/>
                  </a:lnTo>
                  <a:lnTo>
                    <a:pt x="40656" y="6968"/>
                  </a:lnTo>
                  <a:lnTo>
                    <a:pt x="45755" y="14533"/>
                  </a:lnTo>
                  <a:lnTo>
                    <a:pt x="47624" y="23799"/>
                  </a:lnTo>
                  <a:lnTo>
                    <a:pt x="45755" y="33070"/>
                  </a:lnTo>
                  <a:lnTo>
                    <a:pt x="40656" y="40643"/>
                  </a:lnTo>
                  <a:lnTo>
                    <a:pt x="33091" y="45751"/>
                  </a:lnTo>
                  <a:lnTo>
                    <a:pt x="23824" y="47624"/>
                  </a:lnTo>
                  <a:close/>
                </a:path>
                <a:path w="194310" h="47625">
                  <a:moveTo>
                    <a:pt x="170274" y="47624"/>
                  </a:moveTo>
                  <a:lnTo>
                    <a:pt x="161008" y="45751"/>
                  </a:lnTo>
                  <a:lnTo>
                    <a:pt x="153443" y="40643"/>
                  </a:lnTo>
                  <a:lnTo>
                    <a:pt x="148344" y="33070"/>
                  </a:lnTo>
                  <a:lnTo>
                    <a:pt x="146474" y="23799"/>
                  </a:lnTo>
                  <a:lnTo>
                    <a:pt x="148344" y="14533"/>
                  </a:lnTo>
                  <a:lnTo>
                    <a:pt x="153443" y="6968"/>
                  </a:lnTo>
                  <a:lnTo>
                    <a:pt x="161008" y="1869"/>
                  </a:lnTo>
                  <a:lnTo>
                    <a:pt x="170274" y="0"/>
                  </a:lnTo>
                  <a:lnTo>
                    <a:pt x="179555" y="1869"/>
                  </a:lnTo>
                  <a:lnTo>
                    <a:pt x="187127" y="6968"/>
                  </a:lnTo>
                  <a:lnTo>
                    <a:pt x="192229" y="14533"/>
                  </a:lnTo>
                  <a:lnTo>
                    <a:pt x="194099" y="23799"/>
                  </a:lnTo>
                  <a:lnTo>
                    <a:pt x="192229" y="33070"/>
                  </a:lnTo>
                  <a:lnTo>
                    <a:pt x="187127" y="40643"/>
                  </a:lnTo>
                  <a:lnTo>
                    <a:pt x="179555" y="45751"/>
                  </a:lnTo>
                  <a:lnTo>
                    <a:pt x="170274" y="47624"/>
                  </a:lnTo>
                  <a:close/>
                </a:path>
              </a:pathLst>
            </a:custGeom>
            <a:solidFill>
              <a:srgbClr val="523D85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3440" y="858635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549" y="160224"/>
                  </a:moveTo>
                  <a:lnTo>
                    <a:pt x="133419" y="150958"/>
                  </a:lnTo>
                  <a:lnTo>
                    <a:pt x="138521" y="143393"/>
                  </a:lnTo>
                  <a:lnTo>
                    <a:pt x="146093" y="138294"/>
                  </a:lnTo>
                  <a:lnTo>
                    <a:pt x="155374" y="136424"/>
                  </a:lnTo>
                  <a:lnTo>
                    <a:pt x="164641" y="138294"/>
                  </a:lnTo>
                  <a:lnTo>
                    <a:pt x="172205" y="143393"/>
                  </a:lnTo>
                  <a:lnTo>
                    <a:pt x="177305" y="150958"/>
                  </a:lnTo>
                  <a:lnTo>
                    <a:pt x="179174" y="160224"/>
                  </a:lnTo>
                  <a:lnTo>
                    <a:pt x="177305" y="169494"/>
                  </a:lnTo>
                  <a:lnTo>
                    <a:pt x="172205" y="177068"/>
                  </a:lnTo>
                  <a:lnTo>
                    <a:pt x="164641" y="182176"/>
                  </a:lnTo>
                  <a:lnTo>
                    <a:pt x="155374" y="184049"/>
                  </a:lnTo>
                  <a:lnTo>
                    <a:pt x="146093" y="182176"/>
                  </a:lnTo>
                  <a:lnTo>
                    <a:pt x="138521" y="177068"/>
                  </a:lnTo>
                  <a:lnTo>
                    <a:pt x="133419" y="169494"/>
                  </a:lnTo>
                  <a:lnTo>
                    <a:pt x="131549" y="160224"/>
                  </a:lnTo>
                </a:path>
                <a:path w="457200" h="457200">
                  <a:moveTo>
                    <a:pt x="278024" y="160224"/>
                  </a:moveTo>
                  <a:lnTo>
                    <a:pt x="279893" y="150958"/>
                  </a:lnTo>
                  <a:lnTo>
                    <a:pt x="284993" y="143393"/>
                  </a:lnTo>
                  <a:lnTo>
                    <a:pt x="292558" y="138294"/>
                  </a:lnTo>
                  <a:lnTo>
                    <a:pt x="301824" y="136424"/>
                  </a:lnTo>
                  <a:lnTo>
                    <a:pt x="311105" y="138294"/>
                  </a:lnTo>
                  <a:lnTo>
                    <a:pt x="318677" y="143393"/>
                  </a:lnTo>
                  <a:lnTo>
                    <a:pt x="323779" y="150958"/>
                  </a:lnTo>
                  <a:lnTo>
                    <a:pt x="325649" y="160224"/>
                  </a:lnTo>
                  <a:lnTo>
                    <a:pt x="323779" y="169494"/>
                  </a:lnTo>
                  <a:lnTo>
                    <a:pt x="318677" y="177068"/>
                  </a:lnTo>
                  <a:lnTo>
                    <a:pt x="311105" y="182176"/>
                  </a:lnTo>
                  <a:lnTo>
                    <a:pt x="301824" y="184049"/>
                  </a:lnTo>
                  <a:lnTo>
                    <a:pt x="292558" y="182176"/>
                  </a:lnTo>
                  <a:lnTo>
                    <a:pt x="284993" y="177068"/>
                  </a:lnTo>
                  <a:lnTo>
                    <a:pt x="279893" y="169494"/>
                  </a:lnTo>
                  <a:lnTo>
                    <a:pt x="278024" y="160224"/>
                  </a:lnTo>
                </a:path>
                <a:path w="457200" h="457200">
                  <a:moveTo>
                    <a:pt x="104699" y="328299"/>
                  </a:moveTo>
                  <a:lnTo>
                    <a:pt x="145991" y="351934"/>
                  </a:lnTo>
                  <a:lnTo>
                    <a:pt x="187267" y="366115"/>
                  </a:lnTo>
                  <a:lnTo>
                    <a:pt x="228527" y="370843"/>
                  </a:lnTo>
                  <a:lnTo>
                    <a:pt x="269773" y="366115"/>
                  </a:lnTo>
                  <a:lnTo>
                    <a:pt x="311005" y="351934"/>
                  </a:lnTo>
                  <a:lnTo>
                    <a:pt x="352224" y="328299"/>
                  </a:lnTo>
                </a:path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69" y="4644"/>
                  </a:lnTo>
                  <a:lnTo>
                    <a:pt x="317579" y="17964"/>
                  </a:lnTo>
                  <a:lnTo>
                    <a:pt x="356410" y="39041"/>
                  </a:lnTo>
                  <a:lnTo>
                    <a:pt x="390242" y="66956"/>
                  </a:lnTo>
                  <a:lnTo>
                    <a:pt x="418157" y="100788"/>
                  </a:lnTo>
                  <a:lnTo>
                    <a:pt x="439234" y="139619"/>
                  </a:lnTo>
                  <a:lnTo>
                    <a:pt x="452554" y="182529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63" y="66949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54" y="66956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49" y="66949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74DA7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xfrm>
            <a:off x="2644650" y="1757575"/>
            <a:ext cx="4260300" cy="2306081"/>
          </a:xfrm>
          <a:prstGeom prst="rect">
            <a:avLst/>
          </a:prstGeom>
        </p:spPr>
        <p:txBody>
          <a:bodyPr spcFirstLastPara="1" vert="horz" wrap="square" lIns="0" tIns="5398" rIns="0" bIns="0" rtlCol="0" anchor="t" anchorCtr="0">
            <a:spAutoFit/>
          </a:bodyPr>
          <a:lstStyle/>
          <a:p>
            <a:pPr marL="1990090" marR="2540">
              <a:lnSpc>
                <a:spcPct val="100400"/>
              </a:lnSpc>
              <a:spcBef>
                <a:spcPts val="43"/>
              </a:spcBef>
            </a:pPr>
            <a:r>
              <a:rPr dirty="0"/>
              <a:t>Who</a:t>
            </a:r>
            <a:r>
              <a:rPr spc="-48" dirty="0"/>
              <a:t> </a:t>
            </a:r>
            <a:r>
              <a:rPr dirty="0"/>
              <a:t>designed</a:t>
            </a:r>
            <a:r>
              <a:rPr spc="-48" dirty="0"/>
              <a:t> </a:t>
            </a:r>
            <a:r>
              <a:rPr dirty="0"/>
              <a:t>the</a:t>
            </a:r>
            <a:r>
              <a:rPr spc="-48" dirty="0"/>
              <a:t> </a:t>
            </a:r>
            <a:r>
              <a:rPr spc="-5" dirty="0"/>
              <a:t>street </a:t>
            </a:r>
            <a:r>
              <a:rPr dirty="0"/>
              <a:t>layout</a:t>
            </a:r>
            <a:r>
              <a:rPr spc="-53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spc="-5" dirty="0"/>
              <a:t>Washington</a:t>
            </a:r>
            <a:r>
              <a:rPr spc="-53" dirty="0"/>
              <a:t> </a:t>
            </a:r>
            <a:r>
              <a:rPr spc="-13" dirty="0"/>
              <a:t>DC?</a:t>
            </a:r>
          </a:p>
          <a:p>
            <a:pPr marR="15875" algn="r">
              <a:lnSpc>
                <a:spcPts val="1588"/>
              </a:lnSpc>
              <a:spcBef>
                <a:spcPts val="1313"/>
              </a:spcBef>
            </a:pPr>
            <a:r>
              <a:rPr spc="-25" dirty="0">
                <a:solidFill>
                  <a:srgbClr val="674DA7"/>
                </a:solidFill>
              </a:rPr>
              <a:t>T</a:t>
            </a:r>
          </a:p>
          <a:p>
            <a:pPr marL="6350">
              <a:lnSpc>
                <a:spcPts val="1588"/>
              </a:lnSpc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street</a:t>
            </a:r>
            <a:r>
              <a:rPr spc="-45" dirty="0"/>
              <a:t> </a:t>
            </a:r>
            <a:r>
              <a:rPr dirty="0"/>
              <a:t>layout</a:t>
            </a:r>
            <a:r>
              <a:rPr spc="-45" dirty="0"/>
              <a:t> </a:t>
            </a:r>
            <a:r>
              <a:rPr spc="-13" dirty="0"/>
              <a:t>of</a:t>
            </a:r>
          </a:p>
          <a:p>
            <a:pPr marL="6350" marR="2285048">
              <a:lnSpc>
                <a:spcPct val="100400"/>
              </a:lnSpc>
            </a:pPr>
            <a:r>
              <a:rPr spc="-5" dirty="0"/>
              <a:t>Washington</a:t>
            </a:r>
            <a:r>
              <a:rPr spc="-50" dirty="0"/>
              <a:t> </a:t>
            </a:r>
            <a:r>
              <a:rPr dirty="0"/>
              <a:t>D.C.</a:t>
            </a:r>
            <a:r>
              <a:rPr spc="-50" dirty="0"/>
              <a:t> </a:t>
            </a:r>
            <a:r>
              <a:rPr spc="-13" dirty="0"/>
              <a:t>was </a:t>
            </a:r>
            <a:r>
              <a:rPr dirty="0"/>
              <a:t>designed</a:t>
            </a:r>
            <a:r>
              <a:rPr spc="-48" dirty="0"/>
              <a:t> </a:t>
            </a:r>
            <a:r>
              <a:rPr dirty="0"/>
              <a:t>by</a:t>
            </a:r>
            <a:r>
              <a:rPr spc="-48" dirty="0"/>
              <a:t> </a:t>
            </a:r>
            <a:r>
              <a:rPr spc="-5" dirty="0"/>
              <a:t>Pierre </a:t>
            </a:r>
            <a:r>
              <a:rPr dirty="0"/>
              <a:t>Charles</a:t>
            </a:r>
            <a:r>
              <a:rPr spc="-65" dirty="0"/>
              <a:t> </a:t>
            </a:r>
            <a:r>
              <a:rPr dirty="0"/>
              <a:t>L'Enfant,</a:t>
            </a:r>
            <a:r>
              <a:rPr spc="-65" dirty="0"/>
              <a:t> </a:t>
            </a:r>
            <a:r>
              <a:rPr spc="-25" dirty="0"/>
              <a:t>a </a:t>
            </a:r>
            <a:r>
              <a:rPr spc="-13" dirty="0"/>
              <a:t>French-</a:t>
            </a:r>
            <a:r>
              <a:rPr spc="-10" dirty="0"/>
              <a:t>born</a:t>
            </a:r>
            <a:r>
              <a:rPr spc="-55" dirty="0"/>
              <a:t> </a:t>
            </a:r>
            <a:r>
              <a:rPr spc="-5" dirty="0"/>
              <a:t>American </a:t>
            </a:r>
            <a:r>
              <a:rPr dirty="0"/>
              <a:t>architect</a:t>
            </a:r>
            <a:r>
              <a:rPr spc="-55" dirty="0"/>
              <a:t> </a:t>
            </a:r>
            <a:r>
              <a:rPr dirty="0"/>
              <a:t>and</a:t>
            </a:r>
            <a:r>
              <a:rPr spc="-53" dirty="0"/>
              <a:t> </a:t>
            </a:r>
            <a:r>
              <a:rPr spc="-5" dirty="0"/>
              <a:t>civil engineer.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65106" y="622217"/>
            <a:ext cx="2199005" cy="3588385"/>
            <a:chOff x="6930211" y="1244434"/>
            <a:chExt cx="4398010" cy="7176770"/>
          </a:xfrm>
        </p:grpSpPr>
        <p:sp>
          <p:nvSpPr>
            <p:cNvPr id="3" name="object 3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9065" y="2587629"/>
            <a:ext cx="22034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spc="-13" dirty="0"/>
              <a:t>der</a:t>
            </a:r>
            <a:endParaRPr sz="1200"/>
          </a:p>
        </p:txBody>
      </p:sp>
      <p:grpSp>
        <p:nvGrpSpPr>
          <p:cNvPr id="8" name="object 8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9" name="object 9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01773" y="2239569"/>
            <a:ext cx="14827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13" dirty="0"/>
              <a:t>er</a:t>
            </a:r>
            <a:endParaRPr sz="1200"/>
          </a:p>
        </p:txBody>
      </p:sp>
      <p:sp>
        <p:nvSpPr>
          <p:cNvPr id="12" name="object 12"/>
          <p:cNvSpPr txBox="1"/>
          <p:nvPr/>
        </p:nvSpPr>
        <p:spPr>
          <a:xfrm>
            <a:off x="4767599" y="2260355"/>
            <a:ext cx="11017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spc="-30" dirty="0"/>
              <a:t>D</a:t>
            </a:r>
            <a:endParaRPr sz="1200"/>
          </a:p>
        </p:txBody>
      </p:sp>
      <p:sp>
        <p:nvSpPr>
          <p:cNvPr id="13" name="object 13"/>
          <p:cNvSpPr txBox="1"/>
          <p:nvPr/>
        </p:nvSpPr>
        <p:spPr>
          <a:xfrm>
            <a:off x="4962412" y="2260355"/>
            <a:ext cx="762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spc="-25" dirty="0"/>
              <a:t>c</a:t>
            </a:r>
            <a:endParaRPr sz="1200"/>
          </a:p>
        </p:txBody>
      </p:sp>
      <p:grpSp>
        <p:nvGrpSpPr>
          <p:cNvPr id="14" name="object 1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8" name="object 1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2" name="object 2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3" name="object 2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77067" y="919849"/>
            <a:ext cx="7651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5"/>
              </a:lnSpc>
            </a:pPr>
            <a:r>
              <a:rPr sz="900" spc="-25" dirty="0"/>
              <a:t>S</a:t>
            </a:r>
            <a:endParaRPr sz="900"/>
          </a:p>
        </p:txBody>
      </p:sp>
      <p:sp>
        <p:nvSpPr>
          <p:cNvPr id="26" name="object 26"/>
          <p:cNvSpPr txBox="1"/>
          <p:nvPr/>
        </p:nvSpPr>
        <p:spPr>
          <a:xfrm>
            <a:off x="4821450" y="902671"/>
            <a:ext cx="1019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6350" marR="2540" indent="25400">
              <a:lnSpc>
                <a:spcPct val="100699"/>
              </a:lnSpc>
              <a:spcBef>
                <a:spcPts val="43"/>
              </a:spcBef>
            </a:pPr>
            <a:r>
              <a:rPr sz="900" spc="-25" dirty="0"/>
              <a:t>o o</a:t>
            </a:r>
            <a:endParaRPr sz="900"/>
          </a:p>
        </p:txBody>
      </p:sp>
      <p:sp>
        <p:nvSpPr>
          <p:cNvPr id="27" name="object 27"/>
          <p:cNvSpPr txBox="1"/>
          <p:nvPr/>
        </p:nvSpPr>
        <p:spPr>
          <a:xfrm>
            <a:off x="4891272" y="919849"/>
            <a:ext cx="184468" cy="26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95"/>
              </a:lnSpc>
            </a:pPr>
            <a:r>
              <a:rPr sz="900" spc="-13" dirty="0"/>
              <a:t>ftm</a:t>
            </a:r>
            <a:endParaRPr sz="900"/>
          </a:p>
          <a:p>
            <a:pPr>
              <a:spcBef>
                <a:spcPts val="8"/>
              </a:spcBef>
            </a:pPr>
            <a:r>
              <a:rPr sz="900" spc="-13" dirty="0"/>
              <a:t>utp</a:t>
            </a:r>
            <a:endParaRPr sz="900"/>
          </a:p>
        </p:txBody>
      </p:sp>
      <p:grpSp>
        <p:nvGrpSpPr>
          <p:cNvPr id="28" name="object 28"/>
          <p:cNvGrpSpPr/>
          <p:nvPr/>
        </p:nvGrpSpPr>
        <p:grpSpPr>
          <a:xfrm>
            <a:off x="4005830" y="389767"/>
            <a:ext cx="1001395" cy="3983673"/>
            <a:chOff x="8011659" y="779533"/>
            <a:chExt cx="2002789" cy="7967345"/>
          </a:xfrm>
        </p:grpSpPr>
        <p:sp>
          <p:nvSpPr>
            <p:cNvPr id="29" name="object 29"/>
            <p:cNvSpPr/>
            <p:nvPr/>
          </p:nvSpPr>
          <p:spPr>
            <a:xfrm>
              <a:off x="8052633" y="6834036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5">
                  <a:moveTo>
                    <a:pt x="0" y="5690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9" y="6738061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5" y="6744661"/>
              <a:ext cx="81974" cy="1054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9" y="7953408"/>
              <a:ext cx="81974" cy="1054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5" y="7953408"/>
              <a:ext cx="81974" cy="1054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5" y="779533"/>
              <a:ext cx="81974" cy="10550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1" name="object 41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2" name="object 42"/>
          <p:cNvSpPr txBox="1"/>
          <p:nvPr/>
        </p:nvSpPr>
        <p:spPr>
          <a:xfrm>
            <a:off x="2167106" y="3304184"/>
            <a:ext cx="80867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418" marR="2540" indent="-32385">
              <a:spcBef>
                <a:spcPts val="50"/>
              </a:spcBef>
            </a:pP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Positional Encoding</a:t>
            </a:r>
            <a:endParaRPr>
              <a:latin typeface="Lato"/>
              <a:cs typeface="La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89639" y="3304184"/>
            <a:ext cx="80867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418" marR="2540" indent="-32385">
              <a:spcBef>
                <a:spcPts val="50"/>
              </a:spcBef>
            </a:pP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Positional Encoding</a:t>
            </a:r>
            <a:endParaRPr>
              <a:latin typeface="Lato"/>
              <a:cs typeface="La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733670" y="805098"/>
            <a:ext cx="3764598" cy="2854325"/>
            <a:chOff x="5467339" y="1610196"/>
            <a:chExt cx="7529195" cy="5708650"/>
          </a:xfrm>
        </p:grpSpPr>
        <p:sp>
          <p:nvSpPr>
            <p:cNvPr id="45" name="object 45"/>
            <p:cNvSpPr/>
            <p:nvPr/>
          </p:nvSpPr>
          <p:spPr>
            <a:xfrm>
              <a:off x="7823384" y="6840411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6" y="4449"/>
                  </a:lnTo>
                  <a:lnTo>
                    <a:pt x="317330" y="17468"/>
                  </a:lnTo>
                  <a:lnTo>
                    <a:pt x="356828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6EA8D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823384" y="6840411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0" y="229499"/>
                  </a:move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6" y="4449"/>
                  </a:lnTo>
                  <a:lnTo>
                    <a:pt x="317330" y="17468"/>
                  </a:lnTo>
                  <a:lnTo>
                    <a:pt x="356828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close/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9741730" y="6840411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6" y="4449"/>
                  </a:lnTo>
                  <a:lnTo>
                    <a:pt x="317330" y="17468"/>
                  </a:lnTo>
                  <a:lnTo>
                    <a:pt x="356828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6EA8D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9741730" y="6840411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0" y="229499"/>
                  </a:move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6" y="4449"/>
                  </a:lnTo>
                  <a:lnTo>
                    <a:pt x="317330" y="17468"/>
                  </a:lnTo>
                  <a:lnTo>
                    <a:pt x="356828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close/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6493837" y="7069910"/>
              <a:ext cx="1101090" cy="0"/>
            </a:xfrm>
            <a:custGeom>
              <a:avLst/>
              <a:gdLst/>
              <a:ahLst/>
              <a:cxnLst/>
              <a:rect l="l" t="t" r="r" b="b"/>
              <a:pathLst>
                <a:path w="1101090">
                  <a:moveTo>
                    <a:pt x="0" y="0"/>
                  </a:moveTo>
                  <a:lnTo>
                    <a:pt x="1100997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5784" y="6987935"/>
              <a:ext cx="210999" cy="16394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429479" y="7069910"/>
              <a:ext cx="1407160" cy="0"/>
            </a:xfrm>
            <a:custGeom>
              <a:avLst/>
              <a:gdLst/>
              <a:ahLst/>
              <a:cxnLst/>
              <a:rect l="l" t="t" r="r" b="b"/>
              <a:pathLst>
                <a:path w="1407159">
                  <a:moveTo>
                    <a:pt x="1406997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37529" y="6987935"/>
              <a:ext cx="210999" cy="16394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556288" y="6299337"/>
              <a:ext cx="7331075" cy="970280"/>
            </a:xfrm>
            <a:custGeom>
              <a:avLst/>
              <a:gdLst/>
              <a:ahLst/>
              <a:cxnLst/>
              <a:rect l="l" t="t" r="r" b="b"/>
              <a:pathLst>
                <a:path w="7331075" h="970279">
                  <a:moveTo>
                    <a:pt x="0" y="0"/>
                  </a:moveTo>
                  <a:lnTo>
                    <a:pt x="2414095" y="964198"/>
                  </a:lnTo>
                </a:path>
                <a:path w="7331075" h="970279">
                  <a:moveTo>
                    <a:pt x="7331060" y="12574"/>
                  </a:moveTo>
                  <a:lnTo>
                    <a:pt x="2581769" y="970173"/>
                  </a:lnTo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5486389" y="1629246"/>
              <a:ext cx="7491095" cy="4711700"/>
            </a:xfrm>
            <a:custGeom>
              <a:avLst/>
              <a:gdLst/>
              <a:ahLst/>
              <a:cxnLst/>
              <a:rect l="l" t="t" r="r" b="b"/>
              <a:pathLst>
                <a:path w="7491095" h="4711700">
                  <a:moveTo>
                    <a:pt x="7299310" y="4711190"/>
                  </a:moveTo>
                  <a:lnTo>
                    <a:pt x="191374" y="4711190"/>
                  </a:lnTo>
                  <a:lnTo>
                    <a:pt x="147492" y="4706136"/>
                  </a:lnTo>
                  <a:lnTo>
                    <a:pt x="107210" y="4691740"/>
                  </a:lnTo>
                  <a:lnTo>
                    <a:pt x="71676" y="4669149"/>
                  </a:lnTo>
                  <a:lnTo>
                    <a:pt x="42040" y="4639513"/>
                  </a:lnTo>
                  <a:lnTo>
                    <a:pt x="19450" y="4603980"/>
                  </a:lnTo>
                  <a:lnTo>
                    <a:pt x="5053" y="4563698"/>
                  </a:lnTo>
                  <a:lnTo>
                    <a:pt x="0" y="4519815"/>
                  </a:lnTo>
                  <a:lnTo>
                    <a:pt x="0" y="191369"/>
                  </a:lnTo>
                  <a:lnTo>
                    <a:pt x="5053" y="147490"/>
                  </a:lnTo>
                  <a:lnTo>
                    <a:pt x="19450" y="107210"/>
                  </a:lnTo>
                  <a:lnTo>
                    <a:pt x="42040" y="71677"/>
                  </a:lnTo>
                  <a:lnTo>
                    <a:pt x="71676" y="42041"/>
                  </a:lnTo>
                  <a:lnTo>
                    <a:pt x="107210" y="19451"/>
                  </a:lnTo>
                  <a:lnTo>
                    <a:pt x="147492" y="5054"/>
                  </a:lnTo>
                  <a:lnTo>
                    <a:pt x="191374" y="0"/>
                  </a:lnTo>
                  <a:lnTo>
                    <a:pt x="7299310" y="0"/>
                  </a:lnTo>
                  <a:lnTo>
                    <a:pt x="7372541" y="14567"/>
                  </a:lnTo>
                  <a:lnTo>
                    <a:pt x="7434635" y="56049"/>
                  </a:lnTo>
                  <a:lnTo>
                    <a:pt x="7476122" y="118135"/>
                  </a:lnTo>
                  <a:lnTo>
                    <a:pt x="7490684" y="191369"/>
                  </a:lnTo>
                  <a:lnTo>
                    <a:pt x="7490684" y="4519815"/>
                  </a:lnTo>
                  <a:lnTo>
                    <a:pt x="7485630" y="4563698"/>
                  </a:lnTo>
                  <a:lnTo>
                    <a:pt x="7471234" y="4603980"/>
                  </a:lnTo>
                  <a:lnTo>
                    <a:pt x="7448644" y="4639513"/>
                  </a:lnTo>
                  <a:lnTo>
                    <a:pt x="7419008" y="4669149"/>
                  </a:lnTo>
                  <a:lnTo>
                    <a:pt x="7383474" y="4691740"/>
                  </a:lnTo>
                  <a:lnTo>
                    <a:pt x="7343192" y="4706136"/>
                  </a:lnTo>
                  <a:lnTo>
                    <a:pt x="7299310" y="4711190"/>
                  </a:lnTo>
                  <a:close/>
                </a:path>
              </a:pathLst>
            </a:custGeom>
            <a:solidFill>
              <a:srgbClr val="6EA8D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5486389" y="1629246"/>
              <a:ext cx="7491095" cy="4711700"/>
            </a:xfrm>
            <a:custGeom>
              <a:avLst/>
              <a:gdLst/>
              <a:ahLst/>
              <a:cxnLst/>
              <a:rect l="l" t="t" r="r" b="b"/>
              <a:pathLst>
                <a:path w="7491095" h="4711700">
                  <a:moveTo>
                    <a:pt x="0" y="191369"/>
                  </a:moveTo>
                  <a:lnTo>
                    <a:pt x="5053" y="147490"/>
                  </a:lnTo>
                  <a:lnTo>
                    <a:pt x="19450" y="107210"/>
                  </a:lnTo>
                  <a:lnTo>
                    <a:pt x="42040" y="71677"/>
                  </a:lnTo>
                  <a:lnTo>
                    <a:pt x="71676" y="42041"/>
                  </a:lnTo>
                  <a:lnTo>
                    <a:pt x="107210" y="19451"/>
                  </a:lnTo>
                  <a:lnTo>
                    <a:pt x="147492" y="5054"/>
                  </a:lnTo>
                  <a:lnTo>
                    <a:pt x="191374" y="0"/>
                  </a:lnTo>
                  <a:lnTo>
                    <a:pt x="7299310" y="0"/>
                  </a:lnTo>
                  <a:lnTo>
                    <a:pt x="7372541" y="14567"/>
                  </a:lnTo>
                  <a:lnTo>
                    <a:pt x="7434635" y="56049"/>
                  </a:lnTo>
                  <a:lnTo>
                    <a:pt x="7476122" y="118135"/>
                  </a:lnTo>
                  <a:lnTo>
                    <a:pt x="7490684" y="191369"/>
                  </a:lnTo>
                  <a:lnTo>
                    <a:pt x="7490684" y="4519815"/>
                  </a:lnTo>
                  <a:lnTo>
                    <a:pt x="7485630" y="4563698"/>
                  </a:lnTo>
                  <a:lnTo>
                    <a:pt x="7471234" y="4603980"/>
                  </a:lnTo>
                  <a:lnTo>
                    <a:pt x="7448644" y="4639513"/>
                  </a:lnTo>
                  <a:lnTo>
                    <a:pt x="7419008" y="4669149"/>
                  </a:lnTo>
                  <a:lnTo>
                    <a:pt x="7383474" y="4691740"/>
                  </a:lnTo>
                  <a:lnTo>
                    <a:pt x="7343192" y="4706136"/>
                  </a:lnTo>
                  <a:lnTo>
                    <a:pt x="7299310" y="4711190"/>
                  </a:lnTo>
                  <a:lnTo>
                    <a:pt x="191374" y="4711190"/>
                  </a:lnTo>
                  <a:lnTo>
                    <a:pt x="147492" y="4706136"/>
                  </a:lnTo>
                  <a:lnTo>
                    <a:pt x="107210" y="4691740"/>
                  </a:lnTo>
                  <a:lnTo>
                    <a:pt x="71676" y="4669149"/>
                  </a:lnTo>
                  <a:lnTo>
                    <a:pt x="42040" y="4639513"/>
                  </a:lnTo>
                  <a:lnTo>
                    <a:pt x="19450" y="4603980"/>
                  </a:lnTo>
                  <a:lnTo>
                    <a:pt x="5053" y="4563698"/>
                  </a:lnTo>
                  <a:lnTo>
                    <a:pt x="0" y="4519815"/>
                  </a:lnTo>
                  <a:lnTo>
                    <a:pt x="0" y="191369"/>
                  </a:lnTo>
                  <a:close/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4036261" y="2087602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1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4324848" y="2087602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2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4613422" y="2087602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3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4036261" y="971899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1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4324848" y="971899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2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4613422" y="971899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3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2996583" y="2349835"/>
            <a:ext cx="1031557" cy="3757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050" marR="1524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Token </a:t>
            </a:r>
            <a:r>
              <a:rPr sz="1200" spc="-5" dirty="0" err="1">
                <a:latin typeface="Lato"/>
                <a:cs typeface="Lato"/>
              </a:rPr>
              <a:t>embeddi</a:t>
            </a:r>
            <a:r>
              <a:rPr sz="1200" spc="-150" dirty="0" err="1">
                <a:latin typeface="Lato"/>
                <a:cs typeface="Lato"/>
              </a:rPr>
              <a:t>n</a:t>
            </a:r>
            <a:r>
              <a:rPr lang="pt-PT" sz="1800" spc="-998" baseline="-12731" dirty="0">
                <a:latin typeface="Lato"/>
                <a:cs typeface="Lato"/>
              </a:rPr>
              <a:t>g</a:t>
            </a:r>
            <a:endParaRPr sz="1800" baseline="-12731" dirty="0"/>
          </a:p>
        </p:txBody>
      </p:sp>
      <p:sp>
        <p:nvSpPr>
          <p:cNvPr id="65" name="object 65"/>
          <p:cNvSpPr txBox="1"/>
          <p:nvPr/>
        </p:nvSpPr>
        <p:spPr>
          <a:xfrm>
            <a:off x="3009283" y="1234140"/>
            <a:ext cx="1625918" cy="86818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807085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Position embeddings</a:t>
            </a:r>
            <a:endParaRPr sz="1200">
              <a:latin typeface="Lato"/>
              <a:cs typeface="Lato"/>
            </a:endParaRPr>
          </a:p>
          <a:p>
            <a:pPr>
              <a:spcBef>
                <a:spcPts val="935"/>
              </a:spcBef>
            </a:pPr>
            <a:endParaRPr sz="1200">
              <a:latin typeface="Lato"/>
              <a:cs typeface="Lato"/>
            </a:endParaRPr>
          </a:p>
          <a:p>
            <a:pPr marR="2540" algn="r"/>
            <a:r>
              <a:rPr sz="1250" b="1" spc="-25" dirty="0">
                <a:latin typeface="Lato"/>
                <a:cs typeface="Lato"/>
              </a:rPr>
              <a:t>+</a:t>
            </a:r>
            <a:endParaRPr sz="12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465106" y="622217"/>
            <a:ext cx="2199005" cy="3588385"/>
            <a:chOff x="6930211" y="1244434"/>
            <a:chExt cx="4398010" cy="7176770"/>
          </a:xfrm>
        </p:grpSpPr>
        <p:sp>
          <p:nvSpPr>
            <p:cNvPr id="7" name="object 7"/>
            <p:cNvSpPr/>
            <p:nvPr/>
          </p:nvSpPr>
          <p:spPr>
            <a:xfrm>
              <a:off x="9972780" y="1253959"/>
              <a:ext cx="1345565" cy="7157720"/>
            </a:xfrm>
            <a:custGeom>
              <a:avLst/>
              <a:gdLst/>
              <a:ahLst/>
              <a:cxnLst/>
              <a:rect l="l" t="t" r="r" b="b"/>
              <a:pathLst>
                <a:path w="1345565" h="7157720">
                  <a:moveTo>
                    <a:pt x="599" y="476249"/>
                  </a:moveTo>
                  <a:lnTo>
                    <a:pt x="599" y="0"/>
                  </a:lnTo>
                  <a:lnTo>
                    <a:pt x="1345297" y="0"/>
                  </a:lnTo>
                  <a:lnTo>
                    <a:pt x="1345297" y="7157623"/>
                  </a:lnTo>
                  <a:lnTo>
                    <a:pt x="1199" y="7157623"/>
                  </a:lnTo>
                  <a:lnTo>
                    <a:pt x="1199" y="6681424"/>
                  </a:lnTo>
                </a:path>
                <a:path w="1345565" h="7157720">
                  <a:moveTo>
                    <a:pt x="0" y="400724"/>
                  </a:moveTo>
                  <a:lnTo>
                    <a:pt x="0" y="3503305"/>
                  </a:lnTo>
                  <a:lnTo>
                    <a:pt x="599" y="3503305"/>
                  </a:lnTo>
                  <a:lnTo>
                    <a:pt x="599" y="6605899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55355" y="2239569"/>
            <a:ext cx="1694815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12203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  <a:p>
            <a:pPr marL="6350">
              <a:spcBef>
                <a:spcPts val="1135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4" name="object 1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8" name="object 1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2" name="object 2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3" name="object 2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6" name="object 26"/>
          <p:cNvGrpSpPr/>
          <p:nvPr/>
        </p:nvGrpSpPr>
        <p:grpSpPr>
          <a:xfrm>
            <a:off x="3237393" y="389767"/>
            <a:ext cx="2690495" cy="3978910"/>
            <a:chOff x="6474786" y="779533"/>
            <a:chExt cx="5380990" cy="7957820"/>
          </a:xfrm>
        </p:grpSpPr>
        <p:sp>
          <p:nvSpPr>
            <p:cNvPr id="27" name="object 27"/>
            <p:cNvSpPr/>
            <p:nvPr/>
          </p:nvSpPr>
          <p:spPr>
            <a:xfrm>
              <a:off x="7891034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674623" y="5843599"/>
              <a:ext cx="2653030" cy="459105"/>
            </a:xfrm>
            <a:custGeom>
              <a:avLst/>
              <a:gdLst/>
              <a:ahLst/>
              <a:cxnLst/>
              <a:rect l="l" t="t" r="r" b="b"/>
              <a:pathLst>
                <a:path w="2653029" h="459104">
                  <a:moveTo>
                    <a:pt x="459003" y="229489"/>
                  </a:moveTo>
                  <a:lnTo>
                    <a:pt x="454558" y="184505"/>
                  </a:lnTo>
                  <a:lnTo>
                    <a:pt x="441540" y="141668"/>
                  </a:lnTo>
                  <a:lnTo>
                    <a:pt x="420446" y="102171"/>
                  </a:lnTo>
                  <a:lnTo>
                    <a:pt x="391782" y="67221"/>
                  </a:lnTo>
                  <a:lnTo>
                    <a:pt x="356831" y="38557"/>
                  </a:lnTo>
                  <a:lnTo>
                    <a:pt x="317334" y="17462"/>
                  </a:lnTo>
                  <a:lnTo>
                    <a:pt x="274497" y="4445"/>
                  </a:lnTo>
                  <a:lnTo>
                    <a:pt x="229501" y="0"/>
                  </a:lnTo>
                  <a:lnTo>
                    <a:pt x="183248" y="4660"/>
                  </a:lnTo>
                  <a:lnTo>
                    <a:pt x="140169" y="18034"/>
                  </a:lnTo>
                  <a:lnTo>
                    <a:pt x="101193" y="39192"/>
                  </a:lnTo>
                  <a:lnTo>
                    <a:pt x="67221" y="67208"/>
                  </a:lnTo>
                  <a:lnTo>
                    <a:pt x="39204" y="101180"/>
                  </a:lnTo>
                  <a:lnTo>
                    <a:pt x="18046" y="140157"/>
                  </a:lnTo>
                  <a:lnTo>
                    <a:pt x="4673" y="183235"/>
                  </a:lnTo>
                  <a:lnTo>
                    <a:pt x="0" y="229489"/>
                  </a:lnTo>
                  <a:lnTo>
                    <a:pt x="4673" y="275742"/>
                  </a:lnTo>
                  <a:lnTo>
                    <a:pt x="18046" y="318820"/>
                  </a:lnTo>
                  <a:lnTo>
                    <a:pt x="39204" y="357809"/>
                  </a:lnTo>
                  <a:lnTo>
                    <a:pt x="67221" y="391769"/>
                  </a:lnTo>
                  <a:lnTo>
                    <a:pt x="101193" y="419798"/>
                  </a:lnTo>
                  <a:lnTo>
                    <a:pt x="140169" y="440956"/>
                  </a:lnTo>
                  <a:lnTo>
                    <a:pt x="183248" y="454329"/>
                  </a:lnTo>
                  <a:lnTo>
                    <a:pt x="229501" y="458990"/>
                  </a:lnTo>
                  <a:lnTo>
                    <a:pt x="275755" y="454329"/>
                  </a:lnTo>
                  <a:lnTo>
                    <a:pt x="318833" y="440956"/>
                  </a:lnTo>
                  <a:lnTo>
                    <a:pt x="357822" y="419798"/>
                  </a:lnTo>
                  <a:lnTo>
                    <a:pt x="391782" y="391769"/>
                  </a:lnTo>
                  <a:lnTo>
                    <a:pt x="419811" y="357809"/>
                  </a:lnTo>
                  <a:lnTo>
                    <a:pt x="440969" y="318820"/>
                  </a:lnTo>
                  <a:lnTo>
                    <a:pt x="454342" y="275742"/>
                  </a:lnTo>
                  <a:lnTo>
                    <a:pt x="459003" y="229489"/>
                  </a:lnTo>
                  <a:close/>
                </a:path>
                <a:path w="2653029" h="459104">
                  <a:moveTo>
                    <a:pt x="2652953" y="229489"/>
                  </a:moveTo>
                  <a:lnTo>
                    <a:pt x="2648496" y="184505"/>
                  </a:lnTo>
                  <a:lnTo>
                    <a:pt x="2635478" y="141668"/>
                  </a:lnTo>
                  <a:lnTo>
                    <a:pt x="2614396" y="102171"/>
                  </a:lnTo>
                  <a:lnTo>
                    <a:pt x="2585720" y="67221"/>
                  </a:lnTo>
                  <a:lnTo>
                    <a:pt x="2550782" y="38557"/>
                  </a:lnTo>
                  <a:lnTo>
                    <a:pt x="2511285" y="17462"/>
                  </a:lnTo>
                  <a:lnTo>
                    <a:pt x="2468435" y="4445"/>
                  </a:lnTo>
                  <a:lnTo>
                    <a:pt x="2423452" y="0"/>
                  </a:lnTo>
                  <a:lnTo>
                    <a:pt x="2377198" y="4660"/>
                  </a:lnTo>
                  <a:lnTo>
                    <a:pt x="2334120" y="18034"/>
                  </a:lnTo>
                  <a:lnTo>
                    <a:pt x="2295131" y="39192"/>
                  </a:lnTo>
                  <a:lnTo>
                    <a:pt x="2261171" y="67208"/>
                  </a:lnTo>
                  <a:lnTo>
                    <a:pt x="2233142" y="101180"/>
                  </a:lnTo>
                  <a:lnTo>
                    <a:pt x="2211984" y="140157"/>
                  </a:lnTo>
                  <a:lnTo>
                    <a:pt x="2198611" y="183235"/>
                  </a:lnTo>
                  <a:lnTo>
                    <a:pt x="2193950" y="229489"/>
                  </a:lnTo>
                  <a:lnTo>
                    <a:pt x="2198611" y="275742"/>
                  </a:lnTo>
                  <a:lnTo>
                    <a:pt x="2211984" y="318820"/>
                  </a:lnTo>
                  <a:lnTo>
                    <a:pt x="2233142" y="357809"/>
                  </a:lnTo>
                  <a:lnTo>
                    <a:pt x="2261171" y="391769"/>
                  </a:lnTo>
                  <a:lnTo>
                    <a:pt x="2295131" y="419798"/>
                  </a:lnTo>
                  <a:lnTo>
                    <a:pt x="2334120" y="440956"/>
                  </a:lnTo>
                  <a:lnTo>
                    <a:pt x="2377198" y="454329"/>
                  </a:lnTo>
                  <a:lnTo>
                    <a:pt x="2423452" y="458990"/>
                  </a:lnTo>
                  <a:lnTo>
                    <a:pt x="2469705" y="454329"/>
                  </a:lnTo>
                  <a:lnTo>
                    <a:pt x="2512784" y="440956"/>
                  </a:lnTo>
                  <a:lnTo>
                    <a:pt x="2551773" y="419798"/>
                  </a:lnTo>
                  <a:lnTo>
                    <a:pt x="2585732" y="391769"/>
                  </a:lnTo>
                  <a:lnTo>
                    <a:pt x="2613761" y="357809"/>
                  </a:lnTo>
                  <a:lnTo>
                    <a:pt x="2634919" y="318820"/>
                  </a:lnTo>
                  <a:lnTo>
                    <a:pt x="2648293" y="275742"/>
                  </a:lnTo>
                  <a:lnTo>
                    <a:pt x="2652953" y="22948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493836" y="6074037"/>
              <a:ext cx="952500" cy="3175"/>
            </a:xfrm>
            <a:custGeom>
              <a:avLst/>
              <a:gdLst/>
              <a:ahLst/>
              <a:cxnLst/>
              <a:rect l="l" t="t" r="r" b="b"/>
              <a:pathLst>
                <a:path w="952500" h="3175">
                  <a:moveTo>
                    <a:pt x="0" y="2899"/>
                  </a:moveTo>
                  <a:lnTo>
                    <a:pt x="9521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6785" y="5992037"/>
              <a:ext cx="211199" cy="16397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556078" y="6073862"/>
              <a:ext cx="1280795" cy="3175"/>
            </a:xfrm>
            <a:custGeom>
              <a:avLst/>
              <a:gdLst/>
              <a:ahLst/>
              <a:cxnLst/>
              <a:rect l="l" t="t" r="r" b="b"/>
              <a:pathLst>
                <a:path w="1280795" h="3175">
                  <a:moveTo>
                    <a:pt x="1280397" y="307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4129" y="5991887"/>
              <a:ext cx="211149" cy="16397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4" name="object 44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5" name="object 45"/>
          <p:cNvSpPr txBox="1"/>
          <p:nvPr/>
        </p:nvSpPr>
        <p:spPr>
          <a:xfrm>
            <a:off x="2009686" y="2915389"/>
            <a:ext cx="112236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Self-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attention</a:t>
            </a:r>
            <a:endParaRPr>
              <a:latin typeface="Lato"/>
              <a:cs typeface="La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32219" y="2915389"/>
            <a:ext cx="112236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Self-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attention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4654197" y="622217"/>
            <a:ext cx="1249680" cy="3588385"/>
            <a:chOff x="9308393" y="1244434"/>
            <a:chExt cx="2499360" cy="7176770"/>
          </a:xfrm>
        </p:grpSpPr>
        <p:sp>
          <p:nvSpPr>
            <p:cNvPr id="7" name="object 7"/>
            <p:cNvSpPr/>
            <p:nvPr/>
          </p:nvSpPr>
          <p:spPr>
            <a:xfrm>
              <a:off x="9973379" y="1253959"/>
              <a:ext cx="1824355" cy="7157720"/>
            </a:xfrm>
            <a:custGeom>
              <a:avLst/>
              <a:gdLst/>
              <a:ahLst/>
              <a:cxnLst/>
              <a:rect l="l" t="t" r="r" b="b"/>
              <a:pathLst>
                <a:path w="1824354" h="7157720">
                  <a:moveTo>
                    <a:pt x="0" y="476249"/>
                  </a:moveTo>
                  <a:lnTo>
                    <a:pt x="0" y="0"/>
                  </a:lnTo>
                  <a:lnTo>
                    <a:pt x="1824271" y="0"/>
                  </a:lnTo>
                  <a:lnTo>
                    <a:pt x="1824271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9617930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9617930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465531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465531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313156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3156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40125" y="1321785"/>
            <a:ext cx="2296160" cy="2041843"/>
            <a:chOff x="6480249" y="2643569"/>
            <a:chExt cx="4592320" cy="4083685"/>
          </a:xfrm>
        </p:grpSpPr>
        <p:sp>
          <p:nvSpPr>
            <p:cNvPr id="15" name="object 15"/>
            <p:cNvSpPr/>
            <p:nvPr/>
          </p:nvSpPr>
          <p:spPr>
            <a:xfrm>
              <a:off x="64850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50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49"/>
                  </a:move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4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74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49"/>
                  </a:move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98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898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49"/>
                  </a:move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9735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939735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04193" y="2239569"/>
            <a:ext cx="1845945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2540" algn="r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  <a:p>
            <a:pPr marL="6350">
              <a:spcBef>
                <a:spcPts val="1140"/>
              </a:spcBef>
            </a:pPr>
            <a:r>
              <a:rPr sz="1200" spc="-208" dirty="0"/>
              <a:t>E</a:t>
            </a:r>
            <a:r>
              <a:rPr sz="1200" spc="-605" dirty="0"/>
              <a:t>E</a:t>
            </a:r>
            <a:r>
              <a:rPr sz="1200" spc="-288" dirty="0"/>
              <a:t>n</a:t>
            </a:r>
            <a:r>
              <a:rPr sz="1200" spc="-598" dirty="0"/>
              <a:t>E</a:t>
            </a:r>
            <a:r>
              <a:rPr sz="1200" spc="-613" dirty="0"/>
              <a:t>n</a:t>
            </a:r>
            <a:r>
              <a:rPr sz="1200" spc="-83" dirty="0"/>
              <a:t>c</a:t>
            </a:r>
            <a:r>
              <a:rPr sz="1200" spc="-605" dirty="0"/>
              <a:t>n</a:t>
            </a:r>
            <a:r>
              <a:rPr sz="1200" spc="-15" dirty="0"/>
              <a:t>c</a:t>
            </a:r>
            <a:r>
              <a:rPr sz="1200" spc="-598" dirty="0"/>
              <a:t>c</a:t>
            </a:r>
            <a:r>
              <a:rPr sz="1200" spc="-613" dirty="0"/>
              <a:t>o</a:t>
            </a:r>
            <a:r>
              <a:rPr sz="1200" spc="-153" dirty="0"/>
              <a:t>d</a:t>
            </a:r>
            <a:r>
              <a:rPr sz="1200" spc="-605" dirty="0"/>
              <a:t>o</a:t>
            </a:r>
            <a:r>
              <a:rPr sz="1200" spc="-613" dirty="0"/>
              <a:t>d</a:t>
            </a:r>
            <a:r>
              <a:rPr sz="1200" spc="-153" dirty="0"/>
              <a:t>e</a:t>
            </a:r>
            <a:r>
              <a:rPr sz="1200" spc="-605" dirty="0"/>
              <a:t>d</a:t>
            </a:r>
            <a:r>
              <a:rPr sz="1200" spc="-613" dirty="0"/>
              <a:t>e</a:t>
            </a:r>
            <a:r>
              <a:rPr sz="1200" spc="-5" dirty="0"/>
              <a:t>r</a:t>
            </a:r>
            <a:r>
              <a:rPr sz="1200" spc="-183" dirty="0"/>
              <a:t> </a:t>
            </a:r>
            <a:r>
              <a:rPr sz="1200" spc="-603" dirty="0"/>
              <a:t>e</a:t>
            </a:r>
            <a:r>
              <a:rPr sz="1200" spc="-3" dirty="0"/>
              <a:t>r</a:t>
            </a:r>
            <a:r>
              <a:rPr sz="1200" spc="-98" dirty="0"/>
              <a:t> </a:t>
            </a:r>
            <a:r>
              <a:rPr sz="1200" spc="-25" dirty="0"/>
              <a:t>r</a:t>
            </a:r>
            <a:endParaRPr sz="1200"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28" name="object 28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1" name="object 31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2" name="object 32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5" name="object 35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36" name="object 36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39" name="object 39"/>
          <p:cNvGrpSpPr/>
          <p:nvPr/>
        </p:nvGrpSpPr>
        <p:grpSpPr>
          <a:xfrm>
            <a:off x="3112394" y="389767"/>
            <a:ext cx="2844483" cy="3978910"/>
            <a:chOff x="6224787" y="779533"/>
            <a:chExt cx="5688965" cy="7957820"/>
          </a:xfrm>
        </p:grpSpPr>
        <p:sp>
          <p:nvSpPr>
            <p:cNvPr id="40" name="object 40"/>
            <p:cNvSpPr/>
            <p:nvPr/>
          </p:nvSpPr>
          <p:spPr>
            <a:xfrm>
              <a:off x="7891034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674623" y="5843599"/>
              <a:ext cx="2653030" cy="459105"/>
            </a:xfrm>
            <a:custGeom>
              <a:avLst/>
              <a:gdLst/>
              <a:ahLst/>
              <a:cxnLst/>
              <a:rect l="l" t="t" r="r" b="b"/>
              <a:pathLst>
                <a:path w="2653029" h="459104">
                  <a:moveTo>
                    <a:pt x="459003" y="229489"/>
                  </a:moveTo>
                  <a:lnTo>
                    <a:pt x="454558" y="184505"/>
                  </a:lnTo>
                  <a:lnTo>
                    <a:pt x="441540" y="141668"/>
                  </a:lnTo>
                  <a:lnTo>
                    <a:pt x="420446" y="102171"/>
                  </a:lnTo>
                  <a:lnTo>
                    <a:pt x="391782" y="67221"/>
                  </a:lnTo>
                  <a:lnTo>
                    <a:pt x="356831" y="38557"/>
                  </a:lnTo>
                  <a:lnTo>
                    <a:pt x="317334" y="17462"/>
                  </a:lnTo>
                  <a:lnTo>
                    <a:pt x="274497" y="4445"/>
                  </a:lnTo>
                  <a:lnTo>
                    <a:pt x="229501" y="0"/>
                  </a:lnTo>
                  <a:lnTo>
                    <a:pt x="183248" y="4660"/>
                  </a:lnTo>
                  <a:lnTo>
                    <a:pt x="140169" y="18034"/>
                  </a:lnTo>
                  <a:lnTo>
                    <a:pt x="101193" y="39192"/>
                  </a:lnTo>
                  <a:lnTo>
                    <a:pt x="67221" y="67208"/>
                  </a:lnTo>
                  <a:lnTo>
                    <a:pt x="39204" y="101180"/>
                  </a:lnTo>
                  <a:lnTo>
                    <a:pt x="18046" y="140157"/>
                  </a:lnTo>
                  <a:lnTo>
                    <a:pt x="4673" y="183235"/>
                  </a:lnTo>
                  <a:lnTo>
                    <a:pt x="0" y="229489"/>
                  </a:lnTo>
                  <a:lnTo>
                    <a:pt x="4673" y="275742"/>
                  </a:lnTo>
                  <a:lnTo>
                    <a:pt x="18046" y="318820"/>
                  </a:lnTo>
                  <a:lnTo>
                    <a:pt x="39204" y="357809"/>
                  </a:lnTo>
                  <a:lnTo>
                    <a:pt x="67221" y="391769"/>
                  </a:lnTo>
                  <a:lnTo>
                    <a:pt x="101193" y="419798"/>
                  </a:lnTo>
                  <a:lnTo>
                    <a:pt x="140169" y="440956"/>
                  </a:lnTo>
                  <a:lnTo>
                    <a:pt x="183248" y="454329"/>
                  </a:lnTo>
                  <a:lnTo>
                    <a:pt x="229501" y="458990"/>
                  </a:lnTo>
                  <a:lnTo>
                    <a:pt x="275755" y="454329"/>
                  </a:lnTo>
                  <a:lnTo>
                    <a:pt x="318833" y="440956"/>
                  </a:lnTo>
                  <a:lnTo>
                    <a:pt x="357822" y="419798"/>
                  </a:lnTo>
                  <a:lnTo>
                    <a:pt x="391782" y="391769"/>
                  </a:lnTo>
                  <a:lnTo>
                    <a:pt x="419811" y="357809"/>
                  </a:lnTo>
                  <a:lnTo>
                    <a:pt x="440969" y="318820"/>
                  </a:lnTo>
                  <a:lnTo>
                    <a:pt x="454342" y="275742"/>
                  </a:lnTo>
                  <a:lnTo>
                    <a:pt x="459003" y="229489"/>
                  </a:lnTo>
                  <a:close/>
                </a:path>
                <a:path w="2653029" h="459104">
                  <a:moveTo>
                    <a:pt x="2652953" y="229489"/>
                  </a:moveTo>
                  <a:lnTo>
                    <a:pt x="2648496" y="184505"/>
                  </a:lnTo>
                  <a:lnTo>
                    <a:pt x="2635478" y="141668"/>
                  </a:lnTo>
                  <a:lnTo>
                    <a:pt x="2614396" y="102171"/>
                  </a:lnTo>
                  <a:lnTo>
                    <a:pt x="2585720" y="67221"/>
                  </a:lnTo>
                  <a:lnTo>
                    <a:pt x="2550782" y="38557"/>
                  </a:lnTo>
                  <a:lnTo>
                    <a:pt x="2511285" y="17462"/>
                  </a:lnTo>
                  <a:lnTo>
                    <a:pt x="2468435" y="4445"/>
                  </a:lnTo>
                  <a:lnTo>
                    <a:pt x="2423452" y="0"/>
                  </a:lnTo>
                  <a:lnTo>
                    <a:pt x="2377198" y="4660"/>
                  </a:lnTo>
                  <a:lnTo>
                    <a:pt x="2334120" y="18034"/>
                  </a:lnTo>
                  <a:lnTo>
                    <a:pt x="2295131" y="39192"/>
                  </a:lnTo>
                  <a:lnTo>
                    <a:pt x="2261171" y="67208"/>
                  </a:lnTo>
                  <a:lnTo>
                    <a:pt x="2233142" y="101180"/>
                  </a:lnTo>
                  <a:lnTo>
                    <a:pt x="2211984" y="140157"/>
                  </a:lnTo>
                  <a:lnTo>
                    <a:pt x="2198611" y="183235"/>
                  </a:lnTo>
                  <a:lnTo>
                    <a:pt x="2193950" y="229489"/>
                  </a:lnTo>
                  <a:lnTo>
                    <a:pt x="2198611" y="275742"/>
                  </a:lnTo>
                  <a:lnTo>
                    <a:pt x="2211984" y="318820"/>
                  </a:lnTo>
                  <a:lnTo>
                    <a:pt x="2233142" y="357809"/>
                  </a:lnTo>
                  <a:lnTo>
                    <a:pt x="2261171" y="391769"/>
                  </a:lnTo>
                  <a:lnTo>
                    <a:pt x="2295131" y="419798"/>
                  </a:lnTo>
                  <a:lnTo>
                    <a:pt x="2334120" y="440956"/>
                  </a:lnTo>
                  <a:lnTo>
                    <a:pt x="2377198" y="454329"/>
                  </a:lnTo>
                  <a:lnTo>
                    <a:pt x="2423452" y="458990"/>
                  </a:lnTo>
                  <a:lnTo>
                    <a:pt x="2469705" y="454329"/>
                  </a:lnTo>
                  <a:lnTo>
                    <a:pt x="2512784" y="440956"/>
                  </a:lnTo>
                  <a:lnTo>
                    <a:pt x="2551773" y="419798"/>
                  </a:lnTo>
                  <a:lnTo>
                    <a:pt x="2585732" y="391769"/>
                  </a:lnTo>
                  <a:lnTo>
                    <a:pt x="2613761" y="357809"/>
                  </a:lnTo>
                  <a:lnTo>
                    <a:pt x="2634919" y="318820"/>
                  </a:lnTo>
                  <a:lnTo>
                    <a:pt x="2648293" y="275742"/>
                  </a:lnTo>
                  <a:lnTo>
                    <a:pt x="2652953" y="22948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6395112" y="6139362"/>
              <a:ext cx="1061085" cy="320040"/>
            </a:xfrm>
            <a:custGeom>
              <a:avLst/>
              <a:gdLst/>
              <a:ahLst/>
              <a:cxnLst/>
              <a:rect l="l" t="t" r="r" b="b"/>
              <a:pathLst>
                <a:path w="1061084" h="320039">
                  <a:moveTo>
                    <a:pt x="0" y="319824"/>
                  </a:moveTo>
                  <a:lnTo>
                    <a:pt x="1060922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8835" y="6060062"/>
              <a:ext cx="221799" cy="1585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548978" y="6130012"/>
              <a:ext cx="1287780" cy="329565"/>
            </a:xfrm>
            <a:custGeom>
              <a:avLst/>
              <a:gdLst/>
              <a:ahLst/>
              <a:cxnLst/>
              <a:rect l="l" t="t" r="r" b="b"/>
              <a:pathLst>
                <a:path w="1287779" h="329564">
                  <a:moveTo>
                    <a:pt x="1287522" y="32917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2404" y="6049987"/>
              <a:ext cx="221224" cy="16004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224778" y="3630053"/>
              <a:ext cx="5688965" cy="1093470"/>
            </a:xfrm>
            <a:custGeom>
              <a:avLst/>
              <a:gdLst/>
              <a:ahLst/>
              <a:cxnLst/>
              <a:rect l="l" t="t" r="r" b="b"/>
              <a:pathLst>
                <a:path w="5688965" h="1093470">
                  <a:moveTo>
                    <a:pt x="322503" y="1056640"/>
                  </a:moveTo>
                  <a:lnTo>
                    <a:pt x="0" y="1056640"/>
                  </a:lnTo>
                  <a:lnTo>
                    <a:pt x="0" y="1093241"/>
                  </a:lnTo>
                  <a:lnTo>
                    <a:pt x="322503" y="1093241"/>
                  </a:lnTo>
                  <a:lnTo>
                    <a:pt x="322503" y="1056640"/>
                  </a:lnTo>
                  <a:close/>
                </a:path>
                <a:path w="5688965" h="1093470">
                  <a:moveTo>
                    <a:pt x="322503" y="905687"/>
                  </a:moveTo>
                  <a:lnTo>
                    <a:pt x="0" y="905687"/>
                  </a:lnTo>
                  <a:lnTo>
                    <a:pt x="0" y="942289"/>
                  </a:lnTo>
                  <a:lnTo>
                    <a:pt x="322503" y="942289"/>
                  </a:lnTo>
                  <a:lnTo>
                    <a:pt x="322503" y="905687"/>
                  </a:lnTo>
                  <a:close/>
                </a:path>
                <a:path w="5688965" h="1093470">
                  <a:moveTo>
                    <a:pt x="322503" y="603796"/>
                  </a:moveTo>
                  <a:lnTo>
                    <a:pt x="0" y="603796"/>
                  </a:lnTo>
                  <a:lnTo>
                    <a:pt x="0" y="640397"/>
                  </a:lnTo>
                  <a:lnTo>
                    <a:pt x="322503" y="640397"/>
                  </a:lnTo>
                  <a:lnTo>
                    <a:pt x="322503" y="603796"/>
                  </a:lnTo>
                  <a:close/>
                </a:path>
                <a:path w="5688965" h="1093470">
                  <a:moveTo>
                    <a:pt x="322503" y="452843"/>
                  </a:moveTo>
                  <a:lnTo>
                    <a:pt x="0" y="452843"/>
                  </a:lnTo>
                  <a:lnTo>
                    <a:pt x="0" y="489445"/>
                  </a:lnTo>
                  <a:lnTo>
                    <a:pt x="322503" y="489445"/>
                  </a:lnTo>
                  <a:lnTo>
                    <a:pt x="322503" y="452843"/>
                  </a:lnTo>
                  <a:close/>
                </a:path>
                <a:path w="5688965" h="1093470">
                  <a:moveTo>
                    <a:pt x="322503" y="150939"/>
                  </a:moveTo>
                  <a:lnTo>
                    <a:pt x="0" y="150939"/>
                  </a:lnTo>
                  <a:lnTo>
                    <a:pt x="0" y="187540"/>
                  </a:lnTo>
                  <a:lnTo>
                    <a:pt x="322503" y="187540"/>
                  </a:lnTo>
                  <a:lnTo>
                    <a:pt x="322503" y="150939"/>
                  </a:lnTo>
                  <a:close/>
                </a:path>
                <a:path w="5688965" h="1093470">
                  <a:moveTo>
                    <a:pt x="1324825" y="1056640"/>
                  </a:moveTo>
                  <a:lnTo>
                    <a:pt x="1002322" y="1056640"/>
                  </a:lnTo>
                  <a:lnTo>
                    <a:pt x="1002322" y="1093241"/>
                  </a:lnTo>
                  <a:lnTo>
                    <a:pt x="1324825" y="1093241"/>
                  </a:lnTo>
                  <a:lnTo>
                    <a:pt x="1324825" y="1056640"/>
                  </a:lnTo>
                  <a:close/>
                </a:path>
                <a:path w="5688965" h="1093470">
                  <a:moveTo>
                    <a:pt x="1324825" y="905687"/>
                  </a:moveTo>
                  <a:lnTo>
                    <a:pt x="1002322" y="905687"/>
                  </a:lnTo>
                  <a:lnTo>
                    <a:pt x="1002322" y="942289"/>
                  </a:lnTo>
                  <a:lnTo>
                    <a:pt x="1324825" y="942289"/>
                  </a:lnTo>
                  <a:lnTo>
                    <a:pt x="1324825" y="905687"/>
                  </a:lnTo>
                  <a:close/>
                </a:path>
                <a:path w="5688965" h="1093470">
                  <a:moveTo>
                    <a:pt x="1324825" y="603796"/>
                  </a:moveTo>
                  <a:lnTo>
                    <a:pt x="1002322" y="603796"/>
                  </a:lnTo>
                  <a:lnTo>
                    <a:pt x="1002322" y="640397"/>
                  </a:lnTo>
                  <a:lnTo>
                    <a:pt x="1324825" y="640397"/>
                  </a:lnTo>
                  <a:lnTo>
                    <a:pt x="1324825" y="603796"/>
                  </a:lnTo>
                  <a:close/>
                </a:path>
                <a:path w="5688965" h="1093470">
                  <a:moveTo>
                    <a:pt x="1324825" y="452843"/>
                  </a:moveTo>
                  <a:lnTo>
                    <a:pt x="1002322" y="452843"/>
                  </a:lnTo>
                  <a:lnTo>
                    <a:pt x="1002322" y="489445"/>
                  </a:lnTo>
                  <a:lnTo>
                    <a:pt x="1324825" y="489445"/>
                  </a:lnTo>
                  <a:lnTo>
                    <a:pt x="1324825" y="452843"/>
                  </a:lnTo>
                  <a:close/>
                </a:path>
                <a:path w="5688965" h="1093470">
                  <a:moveTo>
                    <a:pt x="1324825" y="150939"/>
                  </a:moveTo>
                  <a:lnTo>
                    <a:pt x="1002322" y="150939"/>
                  </a:lnTo>
                  <a:lnTo>
                    <a:pt x="1002322" y="187540"/>
                  </a:lnTo>
                  <a:lnTo>
                    <a:pt x="1324825" y="187540"/>
                  </a:lnTo>
                  <a:lnTo>
                    <a:pt x="1324825" y="150939"/>
                  </a:lnTo>
                  <a:close/>
                </a:path>
                <a:path w="5688965" h="1093470">
                  <a:moveTo>
                    <a:pt x="2504529" y="1056640"/>
                  </a:moveTo>
                  <a:lnTo>
                    <a:pt x="2182025" y="1056640"/>
                  </a:lnTo>
                  <a:lnTo>
                    <a:pt x="2182025" y="1093241"/>
                  </a:lnTo>
                  <a:lnTo>
                    <a:pt x="2504529" y="1093241"/>
                  </a:lnTo>
                  <a:lnTo>
                    <a:pt x="2504529" y="1056640"/>
                  </a:lnTo>
                  <a:close/>
                </a:path>
                <a:path w="5688965" h="1093470">
                  <a:moveTo>
                    <a:pt x="2504529" y="905687"/>
                  </a:moveTo>
                  <a:lnTo>
                    <a:pt x="2182025" y="905687"/>
                  </a:lnTo>
                  <a:lnTo>
                    <a:pt x="2182025" y="942289"/>
                  </a:lnTo>
                  <a:lnTo>
                    <a:pt x="2504529" y="942289"/>
                  </a:lnTo>
                  <a:lnTo>
                    <a:pt x="2504529" y="905687"/>
                  </a:lnTo>
                  <a:close/>
                </a:path>
                <a:path w="5688965" h="1093470">
                  <a:moveTo>
                    <a:pt x="2504529" y="603796"/>
                  </a:moveTo>
                  <a:lnTo>
                    <a:pt x="2182025" y="603796"/>
                  </a:lnTo>
                  <a:lnTo>
                    <a:pt x="2182025" y="640397"/>
                  </a:lnTo>
                  <a:lnTo>
                    <a:pt x="2504529" y="640397"/>
                  </a:lnTo>
                  <a:lnTo>
                    <a:pt x="2504529" y="603796"/>
                  </a:lnTo>
                  <a:close/>
                </a:path>
                <a:path w="5688965" h="1093470">
                  <a:moveTo>
                    <a:pt x="3506851" y="1056640"/>
                  </a:moveTo>
                  <a:lnTo>
                    <a:pt x="3184347" y="1056640"/>
                  </a:lnTo>
                  <a:lnTo>
                    <a:pt x="3184347" y="1093241"/>
                  </a:lnTo>
                  <a:lnTo>
                    <a:pt x="3506851" y="1093241"/>
                  </a:lnTo>
                  <a:lnTo>
                    <a:pt x="3506851" y="1056640"/>
                  </a:lnTo>
                  <a:close/>
                </a:path>
                <a:path w="5688965" h="1093470">
                  <a:moveTo>
                    <a:pt x="3506851" y="905687"/>
                  </a:moveTo>
                  <a:lnTo>
                    <a:pt x="3184347" y="905687"/>
                  </a:lnTo>
                  <a:lnTo>
                    <a:pt x="3184347" y="942289"/>
                  </a:lnTo>
                  <a:lnTo>
                    <a:pt x="3506851" y="942289"/>
                  </a:lnTo>
                  <a:lnTo>
                    <a:pt x="3506851" y="905687"/>
                  </a:lnTo>
                  <a:close/>
                </a:path>
                <a:path w="5688965" h="1093470">
                  <a:moveTo>
                    <a:pt x="3506851" y="603796"/>
                  </a:moveTo>
                  <a:lnTo>
                    <a:pt x="3184347" y="603796"/>
                  </a:lnTo>
                  <a:lnTo>
                    <a:pt x="3184347" y="640397"/>
                  </a:lnTo>
                  <a:lnTo>
                    <a:pt x="3506851" y="640397"/>
                  </a:lnTo>
                  <a:lnTo>
                    <a:pt x="3506851" y="603796"/>
                  </a:lnTo>
                  <a:close/>
                </a:path>
                <a:path w="5688965" h="1093470">
                  <a:moveTo>
                    <a:pt x="4686541" y="905687"/>
                  </a:moveTo>
                  <a:lnTo>
                    <a:pt x="4364050" y="905687"/>
                  </a:lnTo>
                  <a:lnTo>
                    <a:pt x="4364050" y="942289"/>
                  </a:lnTo>
                  <a:lnTo>
                    <a:pt x="4686541" y="942289"/>
                  </a:lnTo>
                  <a:lnTo>
                    <a:pt x="4686541" y="905687"/>
                  </a:lnTo>
                  <a:close/>
                </a:path>
                <a:path w="5688965" h="1093470">
                  <a:moveTo>
                    <a:pt x="4686541" y="603796"/>
                  </a:moveTo>
                  <a:lnTo>
                    <a:pt x="4364050" y="603796"/>
                  </a:lnTo>
                  <a:lnTo>
                    <a:pt x="4364050" y="640397"/>
                  </a:lnTo>
                  <a:lnTo>
                    <a:pt x="4686541" y="640397"/>
                  </a:lnTo>
                  <a:lnTo>
                    <a:pt x="4686541" y="603796"/>
                  </a:lnTo>
                  <a:close/>
                </a:path>
                <a:path w="5688965" h="1093470">
                  <a:moveTo>
                    <a:pt x="4686541" y="452843"/>
                  </a:moveTo>
                  <a:lnTo>
                    <a:pt x="4364050" y="452843"/>
                  </a:lnTo>
                  <a:lnTo>
                    <a:pt x="4364050" y="489445"/>
                  </a:lnTo>
                  <a:lnTo>
                    <a:pt x="4686541" y="489445"/>
                  </a:lnTo>
                  <a:lnTo>
                    <a:pt x="4686541" y="452843"/>
                  </a:lnTo>
                  <a:close/>
                </a:path>
                <a:path w="5688965" h="1093470">
                  <a:moveTo>
                    <a:pt x="4686541" y="150939"/>
                  </a:moveTo>
                  <a:lnTo>
                    <a:pt x="4364050" y="150939"/>
                  </a:lnTo>
                  <a:lnTo>
                    <a:pt x="4364050" y="187540"/>
                  </a:lnTo>
                  <a:lnTo>
                    <a:pt x="4686541" y="187540"/>
                  </a:lnTo>
                  <a:lnTo>
                    <a:pt x="4686541" y="150939"/>
                  </a:lnTo>
                  <a:close/>
                </a:path>
                <a:path w="5688965" h="1093470">
                  <a:moveTo>
                    <a:pt x="4686541" y="0"/>
                  </a:moveTo>
                  <a:lnTo>
                    <a:pt x="4364050" y="0"/>
                  </a:lnTo>
                  <a:lnTo>
                    <a:pt x="4364050" y="36601"/>
                  </a:lnTo>
                  <a:lnTo>
                    <a:pt x="4686541" y="36601"/>
                  </a:lnTo>
                  <a:lnTo>
                    <a:pt x="4686541" y="0"/>
                  </a:lnTo>
                  <a:close/>
                </a:path>
                <a:path w="5688965" h="1093470">
                  <a:moveTo>
                    <a:pt x="5688889" y="905687"/>
                  </a:moveTo>
                  <a:lnTo>
                    <a:pt x="5366372" y="905687"/>
                  </a:lnTo>
                  <a:lnTo>
                    <a:pt x="5366372" y="942289"/>
                  </a:lnTo>
                  <a:lnTo>
                    <a:pt x="5688889" y="942289"/>
                  </a:lnTo>
                  <a:lnTo>
                    <a:pt x="5688889" y="905687"/>
                  </a:lnTo>
                  <a:close/>
                </a:path>
                <a:path w="5688965" h="1093470">
                  <a:moveTo>
                    <a:pt x="5688889" y="603796"/>
                  </a:moveTo>
                  <a:lnTo>
                    <a:pt x="5366372" y="603796"/>
                  </a:lnTo>
                  <a:lnTo>
                    <a:pt x="5366372" y="640397"/>
                  </a:lnTo>
                  <a:lnTo>
                    <a:pt x="5688889" y="640397"/>
                  </a:lnTo>
                  <a:lnTo>
                    <a:pt x="5688889" y="603796"/>
                  </a:lnTo>
                  <a:close/>
                </a:path>
                <a:path w="5688965" h="1093470">
                  <a:moveTo>
                    <a:pt x="5688889" y="452843"/>
                  </a:moveTo>
                  <a:lnTo>
                    <a:pt x="5366372" y="452843"/>
                  </a:lnTo>
                  <a:lnTo>
                    <a:pt x="5366372" y="489445"/>
                  </a:lnTo>
                  <a:lnTo>
                    <a:pt x="5688889" y="489445"/>
                  </a:lnTo>
                  <a:lnTo>
                    <a:pt x="5688889" y="452843"/>
                  </a:lnTo>
                  <a:close/>
                </a:path>
                <a:path w="5688965" h="1093470">
                  <a:moveTo>
                    <a:pt x="5688889" y="150939"/>
                  </a:moveTo>
                  <a:lnTo>
                    <a:pt x="5366372" y="150939"/>
                  </a:lnTo>
                  <a:lnTo>
                    <a:pt x="5366372" y="187540"/>
                  </a:lnTo>
                  <a:lnTo>
                    <a:pt x="5688889" y="187540"/>
                  </a:lnTo>
                  <a:lnTo>
                    <a:pt x="5688889" y="150939"/>
                  </a:lnTo>
                  <a:close/>
                </a:path>
                <a:path w="5688965" h="1093470">
                  <a:moveTo>
                    <a:pt x="5688889" y="0"/>
                  </a:moveTo>
                  <a:lnTo>
                    <a:pt x="5366372" y="0"/>
                  </a:lnTo>
                  <a:lnTo>
                    <a:pt x="5366372" y="36601"/>
                  </a:lnTo>
                  <a:lnTo>
                    <a:pt x="5688889" y="36601"/>
                  </a:lnTo>
                  <a:lnTo>
                    <a:pt x="568888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58" name="object 58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59" name="object 59"/>
          <p:cNvSpPr txBox="1"/>
          <p:nvPr/>
        </p:nvSpPr>
        <p:spPr>
          <a:xfrm>
            <a:off x="1960328" y="2998818"/>
            <a:ext cx="11223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13970">
              <a:spcBef>
                <a:spcPts val="50"/>
              </a:spcBef>
            </a:pP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Multi-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headed </a:t>
            </a: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Self-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attention</a:t>
            </a:r>
            <a:endParaRPr>
              <a:latin typeface="Lato"/>
              <a:cs typeface="La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32219" y="2998818"/>
            <a:ext cx="11223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13970">
              <a:spcBef>
                <a:spcPts val="50"/>
              </a:spcBef>
            </a:pP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Multi-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headed </a:t>
            </a: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Self-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attention</a:t>
            </a:r>
            <a:endParaRPr>
              <a:latin typeface="Lato"/>
              <a:cs typeface="Lato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689795" y="1399735"/>
            <a:ext cx="3764598" cy="1396683"/>
            <a:chOff x="5379589" y="2799469"/>
            <a:chExt cx="7529195" cy="2793365"/>
          </a:xfrm>
        </p:grpSpPr>
        <p:sp>
          <p:nvSpPr>
            <p:cNvPr id="62" name="object 62"/>
            <p:cNvSpPr/>
            <p:nvPr/>
          </p:nvSpPr>
          <p:spPr>
            <a:xfrm>
              <a:off x="5398639" y="2818519"/>
              <a:ext cx="7491095" cy="2755265"/>
            </a:xfrm>
            <a:custGeom>
              <a:avLst/>
              <a:gdLst/>
              <a:ahLst/>
              <a:cxnLst/>
              <a:rect l="l" t="t" r="r" b="b"/>
              <a:pathLst>
                <a:path w="7491095" h="2755265">
                  <a:moveTo>
                    <a:pt x="7378760" y="2755194"/>
                  </a:moveTo>
                  <a:lnTo>
                    <a:pt x="111924" y="2755194"/>
                  </a:lnTo>
                  <a:lnTo>
                    <a:pt x="68354" y="2746400"/>
                  </a:lnTo>
                  <a:lnTo>
                    <a:pt x="32778" y="2722416"/>
                  </a:lnTo>
                  <a:lnTo>
                    <a:pt x="8794" y="2686840"/>
                  </a:lnTo>
                  <a:lnTo>
                    <a:pt x="0" y="2643269"/>
                  </a:lnTo>
                  <a:lnTo>
                    <a:pt x="0" y="111924"/>
                  </a:lnTo>
                  <a:lnTo>
                    <a:pt x="8794" y="68354"/>
                  </a:lnTo>
                  <a:lnTo>
                    <a:pt x="32778" y="32778"/>
                  </a:lnTo>
                  <a:lnTo>
                    <a:pt x="68354" y="8794"/>
                  </a:lnTo>
                  <a:lnTo>
                    <a:pt x="111924" y="0"/>
                  </a:lnTo>
                  <a:lnTo>
                    <a:pt x="7378760" y="0"/>
                  </a:lnTo>
                  <a:lnTo>
                    <a:pt x="7421597" y="8521"/>
                  </a:lnTo>
                  <a:lnTo>
                    <a:pt x="7457909" y="32774"/>
                  </a:lnTo>
                  <a:lnTo>
                    <a:pt x="7482163" y="69087"/>
                  </a:lnTo>
                  <a:lnTo>
                    <a:pt x="7490684" y="111924"/>
                  </a:lnTo>
                  <a:lnTo>
                    <a:pt x="7490684" y="2643269"/>
                  </a:lnTo>
                  <a:lnTo>
                    <a:pt x="7481890" y="2686840"/>
                  </a:lnTo>
                  <a:lnTo>
                    <a:pt x="7457906" y="2722416"/>
                  </a:lnTo>
                  <a:lnTo>
                    <a:pt x="7422330" y="2746400"/>
                  </a:lnTo>
                  <a:lnTo>
                    <a:pt x="7378760" y="275519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5398639" y="2818519"/>
              <a:ext cx="7491095" cy="2755265"/>
            </a:xfrm>
            <a:custGeom>
              <a:avLst/>
              <a:gdLst/>
              <a:ahLst/>
              <a:cxnLst/>
              <a:rect l="l" t="t" r="r" b="b"/>
              <a:pathLst>
                <a:path w="7491095" h="2755265">
                  <a:moveTo>
                    <a:pt x="0" y="111924"/>
                  </a:moveTo>
                  <a:lnTo>
                    <a:pt x="8794" y="68354"/>
                  </a:lnTo>
                  <a:lnTo>
                    <a:pt x="32778" y="32778"/>
                  </a:lnTo>
                  <a:lnTo>
                    <a:pt x="68354" y="8794"/>
                  </a:lnTo>
                  <a:lnTo>
                    <a:pt x="111924" y="0"/>
                  </a:lnTo>
                  <a:lnTo>
                    <a:pt x="7378760" y="0"/>
                  </a:lnTo>
                  <a:lnTo>
                    <a:pt x="7421597" y="8521"/>
                  </a:lnTo>
                  <a:lnTo>
                    <a:pt x="7457909" y="32774"/>
                  </a:lnTo>
                  <a:lnTo>
                    <a:pt x="7482163" y="69087"/>
                  </a:lnTo>
                  <a:lnTo>
                    <a:pt x="7490684" y="111924"/>
                  </a:lnTo>
                  <a:lnTo>
                    <a:pt x="7490684" y="2643269"/>
                  </a:lnTo>
                  <a:lnTo>
                    <a:pt x="7481890" y="2686840"/>
                  </a:lnTo>
                  <a:lnTo>
                    <a:pt x="7457906" y="2722416"/>
                  </a:lnTo>
                  <a:lnTo>
                    <a:pt x="7422330" y="2746400"/>
                  </a:lnTo>
                  <a:lnTo>
                    <a:pt x="7378760" y="2755194"/>
                  </a:lnTo>
                  <a:lnTo>
                    <a:pt x="111924" y="2755194"/>
                  </a:lnTo>
                  <a:lnTo>
                    <a:pt x="68354" y="2746400"/>
                  </a:lnTo>
                  <a:lnTo>
                    <a:pt x="32778" y="2722416"/>
                  </a:lnTo>
                  <a:lnTo>
                    <a:pt x="8794" y="2686840"/>
                  </a:lnTo>
                  <a:lnTo>
                    <a:pt x="0" y="2643269"/>
                  </a:lnTo>
                  <a:lnTo>
                    <a:pt x="0" y="111924"/>
                  </a:lnTo>
                  <a:close/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5935887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1836796" y="1776596"/>
                  </a:move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5935887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0" y="65799"/>
                  </a:move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6224787" y="36300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224787" y="36300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227110" y="36300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6224787" y="3630042"/>
              <a:ext cx="1325245" cy="187960"/>
            </a:xfrm>
            <a:custGeom>
              <a:avLst/>
              <a:gdLst/>
              <a:ahLst/>
              <a:cxnLst/>
              <a:rect l="l" t="t" r="r" b="b"/>
              <a:pathLst>
                <a:path w="1325245" h="187960">
                  <a:moveTo>
                    <a:pt x="1002322" y="0"/>
                  </a:moveTo>
                  <a:lnTo>
                    <a:pt x="1324822" y="0"/>
                  </a:lnTo>
                  <a:lnTo>
                    <a:pt x="1324822" y="36599"/>
                  </a:lnTo>
                  <a:lnTo>
                    <a:pt x="1002322" y="36599"/>
                  </a:lnTo>
                  <a:lnTo>
                    <a:pt x="1002322" y="0"/>
                  </a:lnTo>
                  <a:close/>
                </a:path>
                <a:path w="1325245" h="187960">
                  <a:moveTo>
                    <a:pt x="0" y="150949"/>
                  </a:moveTo>
                  <a:lnTo>
                    <a:pt x="322499" y="150949"/>
                  </a:lnTo>
                  <a:lnTo>
                    <a:pt x="322499" y="187549"/>
                  </a:lnTo>
                  <a:lnTo>
                    <a:pt x="0" y="187549"/>
                  </a:lnTo>
                  <a:lnTo>
                    <a:pt x="0" y="150949"/>
                  </a:lnTo>
                  <a:close/>
                </a:path>
                <a:path w="1325245" h="187960">
                  <a:moveTo>
                    <a:pt x="1002322" y="150949"/>
                  </a:moveTo>
                  <a:lnTo>
                    <a:pt x="1324822" y="150949"/>
                  </a:lnTo>
                  <a:lnTo>
                    <a:pt x="1324822" y="187549"/>
                  </a:lnTo>
                  <a:lnTo>
                    <a:pt x="1002322" y="187549"/>
                  </a:lnTo>
                  <a:lnTo>
                    <a:pt x="1002322" y="150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6224787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6224787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227110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6224787" y="3931942"/>
              <a:ext cx="1325245" cy="339090"/>
            </a:xfrm>
            <a:custGeom>
              <a:avLst/>
              <a:gdLst/>
              <a:ahLst/>
              <a:cxnLst/>
              <a:rect l="l" t="t" r="r" b="b"/>
              <a:pathLst>
                <a:path w="1325245" h="339089">
                  <a:moveTo>
                    <a:pt x="1002322" y="0"/>
                  </a:moveTo>
                  <a:lnTo>
                    <a:pt x="1324822" y="0"/>
                  </a:lnTo>
                  <a:lnTo>
                    <a:pt x="1324822" y="36599"/>
                  </a:lnTo>
                  <a:lnTo>
                    <a:pt x="1002322" y="36599"/>
                  </a:lnTo>
                  <a:lnTo>
                    <a:pt x="1002322" y="0"/>
                  </a:lnTo>
                  <a:close/>
                </a:path>
                <a:path w="1325245" h="339089">
                  <a:moveTo>
                    <a:pt x="0" y="150949"/>
                  </a:moveTo>
                  <a:lnTo>
                    <a:pt x="322499" y="150949"/>
                  </a:lnTo>
                  <a:lnTo>
                    <a:pt x="322499" y="187549"/>
                  </a:lnTo>
                  <a:lnTo>
                    <a:pt x="0" y="187549"/>
                  </a:lnTo>
                  <a:lnTo>
                    <a:pt x="0" y="150949"/>
                  </a:lnTo>
                  <a:close/>
                </a:path>
                <a:path w="1325245" h="339089">
                  <a:moveTo>
                    <a:pt x="1002322" y="150949"/>
                  </a:moveTo>
                  <a:lnTo>
                    <a:pt x="1324822" y="150949"/>
                  </a:lnTo>
                  <a:lnTo>
                    <a:pt x="1324822" y="187549"/>
                  </a:lnTo>
                  <a:lnTo>
                    <a:pt x="1002322" y="187549"/>
                  </a:lnTo>
                  <a:lnTo>
                    <a:pt x="1002322" y="150949"/>
                  </a:lnTo>
                  <a:close/>
                </a:path>
                <a:path w="1325245" h="339089">
                  <a:moveTo>
                    <a:pt x="0" y="301899"/>
                  </a:moveTo>
                  <a:lnTo>
                    <a:pt x="322499" y="301899"/>
                  </a:lnTo>
                  <a:lnTo>
                    <a:pt x="322499" y="338499"/>
                  </a:lnTo>
                  <a:lnTo>
                    <a:pt x="0" y="338499"/>
                  </a:lnTo>
                  <a:lnTo>
                    <a:pt x="0" y="301899"/>
                  </a:lnTo>
                  <a:close/>
                </a:path>
                <a:path w="1325245" h="339089">
                  <a:moveTo>
                    <a:pt x="1002322" y="301899"/>
                  </a:moveTo>
                  <a:lnTo>
                    <a:pt x="1324822" y="301899"/>
                  </a:lnTo>
                  <a:lnTo>
                    <a:pt x="1324822" y="338499"/>
                  </a:lnTo>
                  <a:lnTo>
                    <a:pt x="1002322" y="338499"/>
                  </a:lnTo>
                  <a:lnTo>
                    <a:pt x="1002322" y="301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6224787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6224787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227110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69A84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6224787" y="3648242"/>
              <a:ext cx="1325245" cy="1075055"/>
            </a:xfrm>
            <a:custGeom>
              <a:avLst/>
              <a:gdLst/>
              <a:ahLst/>
              <a:cxnLst/>
              <a:rect l="l" t="t" r="r" b="b"/>
              <a:pathLst>
                <a:path w="1325245" h="1075054">
                  <a:moveTo>
                    <a:pt x="1002322" y="736548"/>
                  </a:moveTo>
                  <a:lnTo>
                    <a:pt x="1324822" y="736548"/>
                  </a:lnTo>
                  <a:lnTo>
                    <a:pt x="1324822" y="773148"/>
                  </a:lnTo>
                  <a:lnTo>
                    <a:pt x="1002322" y="773148"/>
                  </a:lnTo>
                  <a:lnTo>
                    <a:pt x="1002322" y="736548"/>
                  </a:lnTo>
                  <a:close/>
                </a:path>
                <a:path w="1325245" h="1075054">
                  <a:moveTo>
                    <a:pt x="0" y="887498"/>
                  </a:moveTo>
                  <a:lnTo>
                    <a:pt x="322499" y="887498"/>
                  </a:lnTo>
                  <a:lnTo>
                    <a:pt x="322499" y="924098"/>
                  </a:lnTo>
                  <a:lnTo>
                    <a:pt x="0" y="924098"/>
                  </a:lnTo>
                  <a:lnTo>
                    <a:pt x="0" y="887498"/>
                  </a:lnTo>
                  <a:close/>
                </a:path>
                <a:path w="1325245" h="1075054">
                  <a:moveTo>
                    <a:pt x="1002322" y="887498"/>
                  </a:moveTo>
                  <a:lnTo>
                    <a:pt x="1324822" y="887498"/>
                  </a:lnTo>
                  <a:lnTo>
                    <a:pt x="1324822" y="924098"/>
                  </a:lnTo>
                  <a:lnTo>
                    <a:pt x="1002322" y="924098"/>
                  </a:lnTo>
                  <a:lnTo>
                    <a:pt x="1002322" y="887498"/>
                  </a:lnTo>
                  <a:close/>
                </a:path>
                <a:path w="1325245" h="1075054">
                  <a:moveTo>
                    <a:pt x="0" y="1038447"/>
                  </a:moveTo>
                  <a:lnTo>
                    <a:pt x="322499" y="1038447"/>
                  </a:lnTo>
                  <a:lnTo>
                    <a:pt x="322499" y="1075047"/>
                  </a:lnTo>
                  <a:lnTo>
                    <a:pt x="0" y="1075047"/>
                  </a:lnTo>
                  <a:lnTo>
                    <a:pt x="0" y="1038447"/>
                  </a:lnTo>
                  <a:close/>
                </a:path>
                <a:path w="1325245" h="1075054">
                  <a:moveTo>
                    <a:pt x="1002322" y="1038447"/>
                  </a:moveTo>
                  <a:lnTo>
                    <a:pt x="1324822" y="1038447"/>
                  </a:lnTo>
                  <a:lnTo>
                    <a:pt x="1324822" y="1075047"/>
                  </a:lnTo>
                  <a:lnTo>
                    <a:pt x="1002322" y="1075047"/>
                  </a:lnTo>
                  <a:lnTo>
                    <a:pt x="1002322" y="1038447"/>
                  </a:lnTo>
                  <a:close/>
                </a:path>
                <a:path w="1325245" h="1075054">
                  <a:moveTo>
                    <a:pt x="322499" y="151049"/>
                  </a:moveTo>
                  <a:lnTo>
                    <a:pt x="1002297" y="149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151049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301949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452849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604048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754948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905848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1056747"/>
                  </a:lnTo>
                </a:path>
                <a:path w="1325245" h="1075054">
                  <a:moveTo>
                    <a:pt x="322499" y="452949"/>
                  </a:moveTo>
                  <a:lnTo>
                    <a:pt x="1002297" y="603848"/>
                  </a:lnTo>
                </a:path>
                <a:path w="1325245" h="1075054">
                  <a:moveTo>
                    <a:pt x="322499" y="452949"/>
                  </a:moveTo>
                  <a:lnTo>
                    <a:pt x="1002297" y="754748"/>
                  </a:lnTo>
                </a:path>
                <a:path w="1325245" h="1075054">
                  <a:moveTo>
                    <a:pt x="322499" y="452949"/>
                  </a:moveTo>
                  <a:lnTo>
                    <a:pt x="1002297" y="905948"/>
                  </a:lnTo>
                </a:path>
                <a:path w="1325245" h="1075054">
                  <a:moveTo>
                    <a:pt x="322499" y="452949"/>
                  </a:moveTo>
                  <a:lnTo>
                    <a:pt x="1002297" y="1056847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0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151199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302099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452999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603898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754798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905698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1056897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99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150999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301899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453099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603998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754898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905798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1056697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149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151049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301949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452849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604048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754948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905848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1056747"/>
                  </a:lnTo>
                </a:path>
                <a:path w="1325245" h="1075054">
                  <a:moveTo>
                    <a:pt x="322499" y="452799"/>
                  </a:moveTo>
                  <a:lnTo>
                    <a:pt x="1002297" y="99"/>
                  </a:lnTo>
                </a:path>
                <a:path w="1325245" h="1075054">
                  <a:moveTo>
                    <a:pt x="322499" y="452799"/>
                  </a:moveTo>
                  <a:lnTo>
                    <a:pt x="1002297" y="150999"/>
                  </a:lnTo>
                </a:path>
                <a:path w="1325245" h="1075054">
                  <a:moveTo>
                    <a:pt x="322499" y="452799"/>
                  </a:moveTo>
                  <a:lnTo>
                    <a:pt x="1002297" y="301899"/>
                  </a:lnTo>
                </a:path>
                <a:path w="1325245" h="1075054">
                  <a:moveTo>
                    <a:pt x="322499" y="452799"/>
                  </a:moveTo>
                  <a:lnTo>
                    <a:pt x="1002297" y="4527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6547286" y="3648342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6547286" y="3648342"/>
              <a:ext cx="680085" cy="1056640"/>
            </a:xfrm>
            <a:custGeom>
              <a:avLst/>
              <a:gdLst/>
              <a:ahLst/>
              <a:cxnLst/>
              <a:rect l="l" t="t" r="r" b="b"/>
              <a:pathLst>
                <a:path w="680084" h="1056639">
                  <a:moveTo>
                    <a:pt x="0" y="0"/>
                  </a:moveTo>
                  <a:lnTo>
                    <a:pt x="679798" y="150899"/>
                  </a:lnTo>
                </a:path>
                <a:path w="680084" h="1056639">
                  <a:moveTo>
                    <a:pt x="0" y="0"/>
                  </a:moveTo>
                  <a:lnTo>
                    <a:pt x="679798" y="301799"/>
                  </a:lnTo>
                </a:path>
                <a:path w="680084" h="1056639">
                  <a:moveTo>
                    <a:pt x="0" y="0"/>
                  </a:moveTo>
                  <a:lnTo>
                    <a:pt x="679798" y="452999"/>
                  </a:lnTo>
                </a:path>
                <a:path w="680084" h="1056639">
                  <a:moveTo>
                    <a:pt x="0" y="0"/>
                  </a:moveTo>
                  <a:lnTo>
                    <a:pt x="679798" y="603898"/>
                  </a:lnTo>
                </a:path>
                <a:path w="680084" h="1056639">
                  <a:moveTo>
                    <a:pt x="0" y="0"/>
                  </a:moveTo>
                  <a:lnTo>
                    <a:pt x="679798" y="754798"/>
                  </a:lnTo>
                </a:path>
                <a:path w="680084" h="1056639">
                  <a:moveTo>
                    <a:pt x="0" y="0"/>
                  </a:moveTo>
                  <a:lnTo>
                    <a:pt x="679798" y="905698"/>
                  </a:lnTo>
                </a:path>
                <a:path w="680084" h="1056639">
                  <a:moveTo>
                    <a:pt x="0" y="0"/>
                  </a:moveTo>
                  <a:lnTo>
                    <a:pt x="679798" y="1056597"/>
                  </a:lnTo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6547286" y="3648442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301799"/>
                  </a:moveTo>
                  <a:lnTo>
                    <a:pt x="679798" y="0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6547286" y="3799342"/>
              <a:ext cx="680085" cy="151130"/>
            </a:xfrm>
            <a:custGeom>
              <a:avLst/>
              <a:gdLst/>
              <a:ahLst/>
              <a:cxnLst/>
              <a:rect l="l" t="t" r="r" b="b"/>
              <a:pathLst>
                <a:path w="680084" h="151129">
                  <a:moveTo>
                    <a:pt x="0" y="150899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6547286" y="3950092"/>
              <a:ext cx="680085" cy="755015"/>
            </a:xfrm>
            <a:custGeom>
              <a:avLst/>
              <a:gdLst/>
              <a:ahLst/>
              <a:cxnLst/>
              <a:rect l="l" t="t" r="r" b="b"/>
              <a:pathLst>
                <a:path w="680084" h="755014">
                  <a:moveTo>
                    <a:pt x="0" y="149"/>
                  </a:moveTo>
                  <a:lnTo>
                    <a:pt x="679798" y="149"/>
                  </a:lnTo>
                </a:path>
                <a:path w="680084" h="755014">
                  <a:moveTo>
                    <a:pt x="0" y="149"/>
                  </a:moveTo>
                  <a:lnTo>
                    <a:pt x="679798" y="151049"/>
                  </a:lnTo>
                </a:path>
                <a:path w="680084" h="755014">
                  <a:moveTo>
                    <a:pt x="0" y="0"/>
                  </a:moveTo>
                  <a:lnTo>
                    <a:pt x="679798" y="301799"/>
                  </a:lnTo>
                </a:path>
                <a:path w="680084" h="755014">
                  <a:moveTo>
                    <a:pt x="0" y="0"/>
                  </a:moveTo>
                  <a:lnTo>
                    <a:pt x="679798" y="452999"/>
                  </a:lnTo>
                </a:path>
                <a:path w="680084" h="755014">
                  <a:moveTo>
                    <a:pt x="0" y="0"/>
                  </a:moveTo>
                  <a:lnTo>
                    <a:pt x="679798" y="603898"/>
                  </a:lnTo>
                </a:path>
                <a:path w="680084" h="755014">
                  <a:moveTo>
                    <a:pt x="0" y="0"/>
                  </a:moveTo>
                  <a:lnTo>
                    <a:pt x="679798" y="754798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6547286" y="3648292"/>
              <a:ext cx="680085" cy="755015"/>
            </a:xfrm>
            <a:custGeom>
              <a:avLst/>
              <a:gdLst/>
              <a:ahLst/>
              <a:cxnLst/>
              <a:rect l="l" t="t" r="r" b="b"/>
              <a:pathLst>
                <a:path w="680084" h="755014">
                  <a:moveTo>
                    <a:pt x="0" y="754798"/>
                  </a:moveTo>
                  <a:lnTo>
                    <a:pt x="679798" y="0"/>
                  </a:lnTo>
                </a:path>
                <a:path w="680084" h="755014">
                  <a:moveTo>
                    <a:pt x="0" y="754798"/>
                  </a:moveTo>
                  <a:lnTo>
                    <a:pt x="679798" y="150899"/>
                  </a:lnTo>
                </a:path>
                <a:path w="680084" h="755014">
                  <a:moveTo>
                    <a:pt x="0" y="754798"/>
                  </a:moveTo>
                  <a:lnTo>
                    <a:pt x="679798" y="302099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6547286" y="4101291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301799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6547286" y="4252191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150899"/>
                  </a:moveTo>
                  <a:lnTo>
                    <a:pt x="679798" y="0"/>
                  </a:lnTo>
                </a:path>
                <a:path w="680084" h="302260">
                  <a:moveTo>
                    <a:pt x="0" y="150899"/>
                  </a:moveTo>
                  <a:lnTo>
                    <a:pt x="679798" y="150899"/>
                  </a:lnTo>
                </a:path>
                <a:path w="680084" h="302260">
                  <a:moveTo>
                    <a:pt x="0" y="150899"/>
                  </a:moveTo>
                  <a:lnTo>
                    <a:pt x="679798" y="301799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6547286" y="4403091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0"/>
                  </a:moveTo>
                  <a:lnTo>
                    <a:pt x="679798" y="301799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8117908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1836796" y="1776596"/>
                  </a:move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7908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0" y="65799"/>
                  </a:move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close/>
                </a:path>
                <a:path w="1903095" h="1776729">
                  <a:moveTo>
                    <a:pt x="288899" y="341674"/>
                  </a:moveTo>
                  <a:lnTo>
                    <a:pt x="611398" y="341674"/>
                  </a:lnTo>
                  <a:lnTo>
                    <a:pt x="611398" y="378274"/>
                  </a:lnTo>
                  <a:lnTo>
                    <a:pt x="288899" y="378274"/>
                  </a:lnTo>
                  <a:lnTo>
                    <a:pt x="288899" y="341674"/>
                  </a:lnTo>
                  <a:close/>
                </a:path>
                <a:path w="1903095" h="1776729">
                  <a:moveTo>
                    <a:pt x="1291222" y="341674"/>
                  </a:moveTo>
                  <a:lnTo>
                    <a:pt x="1613721" y="341674"/>
                  </a:lnTo>
                  <a:lnTo>
                    <a:pt x="1613721" y="378274"/>
                  </a:lnTo>
                  <a:lnTo>
                    <a:pt x="1291222" y="378274"/>
                  </a:lnTo>
                  <a:lnTo>
                    <a:pt x="1291222" y="3416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8406807" y="378099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8406807" y="378099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9409131" y="378099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8406807" y="3780992"/>
              <a:ext cx="1325245" cy="187960"/>
            </a:xfrm>
            <a:custGeom>
              <a:avLst/>
              <a:gdLst/>
              <a:ahLst/>
              <a:cxnLst/>
              <a:rect l="l" t="t" r="r" b="b"/>
              <a:pathLst>
                <a:path w="1325245" h="187960">
                  <a:moveTo>
                    <a:pt x="1002322" y="0"/>
                  </a:moveTo>
                  <a:lnTo>
                    <a:pt x="1324822" y="0"/>
                  </a:lnTo>
                  <a:lnTo>
                    <a:pt x="1324822" y="36599"/>
                  </a:lnTo>
                  <a:lnTo>
                    <a:pt x="1002322" y="36599"/>
                  </a:lnTo>
                  <a:lnTo>
                    <a:pt x="1002322" y="0"/>
                  </a:lnTo>
                  <a:close/>
                </a:path>
                <a:path w="1325245" h="187960">
                  <a:moveTo>
                    <a:pt x="0" y="150949"/>
                  </a:moveTo>
                  <a:lnTo>
                    <a:pt x="322499" y="150949"/>
                  </a:lnTo>
                  <a:lnTo>
                    <a:pt x="322499" y="187549"/>
                  </a:lnTo>
                  <a:lnTo>
                    <a:pt x="0" y="187549"/>
                  </a:lnTo>
                  <a:lnTo>
                    <a:pt x="0" y="150949"/>
                  </a:lnTo>
                  <a:close/>
                </a:path>
                <a:path w="1325245" h="187960">
                  <a:moveTo>
                    <a:pt x="1002322" y="150949"/>
                  </a:moveTo>
                  <a:lnTo>
                    <a:pt x="1324822" y="150949"/>
                  </a:lnTo>
                  <a:lnTo>
                    <a:pt x="1324822" y="187549"/>
                  </a:lnTo>
                  <a:lnTo>
                    <a:pt x="1002322" y="187549"/>
                  </a:lnTo>
                  <a:lnTo>
                    <a:pt x="1002322" y="150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8406807" y="40828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8406807" y="40828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9409131" y="40828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8406807" y="4082891"/>
              <a:ext cx="1325245" cy="187960"/>
            </a:xfrm>
            <a:custGeom>
              <a:avLst/>
              <a:gdLst/>
              <a:ahLst/>
              <a:cxnLst/>
              <a:rect l="l" t="t" r="r" b="b"/>
              <a:pathLst>
                <a:path w="1325245" h="187960">
                  <a:moveTo>
                    <a:pt x="1002322" y="0"/>
                  </a:moveTo>
                  <a:lnTo>
                    <a:pt x="1324822" y="0"/>
                  </a:lnTo>
                  <a:lnTo>
                    <a:pt x="1324822" y="36599"/>
                  </a:lnTo>
                  <a:lnTo>
                    <a:pt x="1002322" y="36599"/>
                  </a:lnTo>
                  <a:lnTo>
                    <a:pt x="1002322" y="0"/>
                  </a:lnTo>
                  <a:close/>
                </a:path>
                <a:path w="1325245" h="187960">
                  <a:moveTo>
                    <a:pt x="0" y="150949"/>
                  </a:moveTo>
                  <a:lnTo>
                    <a:pt x="322499" y="150949"/>
                  </a:lnTo>
                  <a:lnTo>
                    <a:pt x="322499" y="187549"/>
                  </a:lnTo>
                  <a:lnTo>
                    <a:pt x="0" y="187549"/>
                  </a:lnTo>
                  <a:lnTo>
                    <a:pt x="0" y="150949"/>
                  </a:lnTo>
                  <a:close/>
                </a:path>
                <a:path w="1325245" h="187960">
                  <a:moveTo>
                    <a:pt x="1002322" y="150949"/>
                  </a:moveTo>
                  <a:lnTo>
                    <a:pt x="1324822" y="150949"/>
                  </a:lnTo>
                  <a:lnTo>
                    <a:pt x="1324822" y="187549"/>
                  </a:lnTo>
                  <a:lnTo>
                    <a:pt x="1002322" y="187549"/>
                  </a:lnTo>
                  <a:lnTo>
                    <a:pt x="1002322" y="150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8406807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8406807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9409131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69A84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406807" y="4384791"/>
              <a:ext cx="1325245" cy="339090"/>
            </a:xfrm>
            <a:custGeom>
              <a:avLst/>
              <a:gdLst/>
              <a:ahLst/>
              <a:cxnLst/>
              <a:rect l="l" t="t" r="r" b="b"/>
              <a:pathLst>
                <a:path w="1325245" h="339089">
                  <a:moveTo>
                    <a:pt x="1002322" y="0"/>
                  </a:moveTo>
                  <a:lnTo>
                    <a:pt x="1324822" y="0"/>
                  </a:lnTo>
                  <a:lnTo>
                    <a:pt x="1324822" y="36599"/>
                  </a:lnTo>
                  <a:lnTo>
                    <a:pt x="1002322" y="36599"/>
                  </a:lnTo>
                  <a:lnTo>
                    <a:pt x="1002322" y="0"/>
                  </a:lnTo>
                  <a:close/>
                </a:path>
                <a:path w="1325245" h="339089">
                  <a:moveTo>
                    <a:pt x="0" y="150949"/>
                  </a:moveTo>
                  <a:lnTo>
                    <a:pt x="322499" y="150949"/>
                  </a:lnTo>
                  <a:lnTo>
                    <a:pt x="322499" y="187549"/>
                  </a:lnTo>
                  <a:lnTo>
                    <a:pt x="0" y="187549"/>
                  </a:lnTo>
                  <a:lnTo>
                    <a:pt x="0" y="150949"/>
                  </a:lnTo>
                  <a:close/>
                </a:path>
                <a:path w="1325245" h="339089">
                  <a:moveTo>
                    <a:pt x="1002322" y="150949"/>
                  </a:moveTo>
                  <a:lnTo>
                    <a:pt x="1324822" y="150949"/>
                  </a:lnTo>
                  <a:lnTo>
                    <a:pt x="1324822" y="187549"/>
                  </a:lnTo>
                  <a:lnTo>
                    <a:pt x="1002322" y="187549"/>
                  </a:lnTo>
                  <a:lnTo>
                    <a:pt x="1002322" y="150949"/>
                  </a:lnTo>
                  <a:close/>
                </a:path>
                <a:path w="1325245" h="339089">
                  <a:moveTo>
                    <a:pt x="0" y="301899"/>
                  </a:moveTo>
                  <a:lnTo>
                    <a:pt x="322499" y="301899"/>
                  </a:lnTo>
                  <a:lnTo>
                    <a:pt x="322499" y="338499"/>
                  </a:lnTo>
                  <a:lnTo>
                    <a:pt x="0" y="338499"/>
                  </a:lnTo>
                  <a:lnTo>
                    <a:pt x="0" y="301899"/>
                  </a:lnTo>
                  <a:close/>
                </a:path>
                <a:path w="1325245" h="339089">
                  <a:moveTo>
                    <a:pt x="1002322" y="301899"/>
                  </a:moveTo>
                  <a:lnTo>
                    <a:pt x="1324822" y="301899"/>
                  </a:lnTo>
                  <a:lnTo>
                    <a:pt x="1324822" y="338499"/>
                  </a:lnTo>
                  <a:lnTo>
                    <a:pt x="1002322" y="338499"/>
                  </a:lnTo>
                  <a:lnTo>
                    <a:pt x="1002322" y="301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29307" y="3648392"/>
              <a:ext cx="680085" cy="151130"/>
            </a:xfrm>
            <a:custGeom>
              <a:avLst/>
              <a:gdLst/>
              <a:ahLst/>
              <a:cxnLst/>
              <a:rect l="l" t="t" r="r" b="b"/>
              <a:pathLst>
                <a:path w="680084" h="151129">
                  <a:moveTo>
                    <a:pt x="0" y="150899"/>
                  </a:moveTo>
                  <a:lnTo>
                    <a:pt x="679798" y="0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729307" y="3799292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729307" y="3799292"/>
              <a:ext cx="680085" cy="906144"/>
            </a:xfrm>
            <a:custGeom>
              <a:avLst/>
              <a:gdLst/>
              <a:ahLst/>
              <a:cxnLst/>
              <a:rect l="l" t="t" r="r" b="b"/>
              <a:pathLst>
                <a:path w="680084" h="906145">
                  <a:moveTo>
                    <a:pt x="0" y="0"/>
                  </a:moveTo>
                  <a:lnTo>
                    <a:pt x="679798" y="150899"/>
                  </a:lnTo>
                </a:path>
                <a:path w="680084" h="906145">
                  <a:moveTo>
                    <a:pt x="0" y="0"/>
                  </a:moveTo>
                  <a:lnTo>
                    <a:pt x="679798" y="301799"/>
                  </a:lnTo>
                </a:path>
                <a:path w="680084" h="906145">
                  <a:moveTo>
                    <a:pt x="0" y="0"/>
                  </a:moveTo>
                  <a:lnTo>
                    <a:pt x="679798" y="452999"/>
                  </a:lnTo>
                </a:path>
                <a:path w="680084" h="906145">
                  <a:moveTo>
                    <a:pt x="0" y="0"/>
                  </a:moveTo>
                  <a:lnTo>
                    <a:pt x="679798" y="603898"/>
                  </a:lnTo>
                </a:path>
                <a:path w="680084" h="906145">
                  <a:moveTo>
                    <a:pt x="0" y="0"/>
                  </a:moveTo>
                  <a:lnTo>
                    <a:pt x="679798" y="754798"/>
                  </a:lnTo>
                </a:path>
                <a:path w="680084" h="906145">
                  <a:moveTo>
                    <a:pt x="0" y="0"/>
                  </a:moveTo>
                  <a:lnTo>
                    <a:pt x="679798" y="905698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729307" y="4101191"/>
              <a:ext cx="680085" cy="604520"/>
            </a:xfrm>
            <a:custGeom>
              <a:avLst/>
              <a:gdLst/>
              <a:ahLst/>
              <a:cxnLst/>
              <a:rect l="l" t="t" r="r" b="b"/>
              <a:pathLst>
                <a:path w="680084" h="604520">
                  <a:moveTo>
                    <a:pt x="0" y="0"/>
                  </a:moveTo>
                  <a:lnTo>
                    <a:pt x="679798" y="150899"/>
                  </a:lnTo>
                </a:path>
                <a:path w="680084" h="604520">
                  <a:moveTo>
                    <a:pt x="0" y="0"/>
                  </a:moveTo>
                  <a:lnTo>
                    <a:pt x="679798" y="301799"/>
                  </a:lnTo>
                </a:path>
                <a:path w="680084" h="604520">
                  <a:moveTo>
                    <a:pt x="0" y="0"/>
                  </a:moveTo>
                  <a:lnTo>
                    <a:pt x="679798" y="452999"/>
                  </a:lnTo>
                </a:path>
                <a:path w="680084" h="604520">
                  <a:moveTo>
                    <a:pt x="0" y="0"/>
                  </a:moveTo>
                  <a:lnTo>
                    <a:pt x="679798" y="603898"/>
                  </a:lnTo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729307" y="3648242"/>
              <a:ext cx="680085" cy="1057275"/>
            </a:xfrm>
            <a:custGeom>
              <a:avLst/>
              <a:gdLst/>
              <a:ahLst/>
              <a:cxnLst/>
              <a:rect l="l" t="t" r="r" b="b"/>
              <a:pathLst>
                <a:path w="680084" h="1057275">
                  <a:moveTo>
                    <a:pt x="0" y="603898"/>
                  </a:moveTo>
                  <a:lnTo>
                    <a:pt x="679798" y="0"/>
                  </a:lnTo>
                </a:path>
                <a:path w="680084" h="1057275">
                  <a:moveTo>
                    <a:pt x="0" y="603898"/>
                  </a:moveTo>
                  <a:lnTo>
                    <a:pt x="679798" y="151199"/>
                  </a:lnTo>
                </a:path>
                <a:path w="680084" h="1057275">
                  <a:moveTo>
                    <a:pt x="0" y="603898"/>
                  </a:moveTo>
                  <a:lnTo>
                    <a:pt x="679798" y="302099"/>
                  </a:lnTo>
                </a:path>
                <a:path w="680084" h="1057275">
                  <a:moveTo>
                    <a:pt x="0" y="603898"/>
                  </a:moveTo>
                  <a:lnTo>
                    <a:pt x="679798" y="452999"/>
                  </a:lnTo>
                </a:path>
                <a:path w="680084" h="1057275">
                  <a:moveTo>
                    <a:pt x="0" y="603898"/>
                  </a:moveTo>
                  <a:lnTo>
                    <a:pt x="679798" y="603898"/>
                  </a:lnTo>
                </a:path>
                <a:path w="680084" h="1057275">
                  <a:moveTo>
                    <a:pt x="0" y="603898"/>
                  </a:moveTo>
                  <a:lnTo>
                    <a:pt x="679798" y="754798"/>
                  </a:lnTo>
                </a:path>
                <a:path w="680084" h="1057275">
                  <a:moveTo>
                    <a:pt x="0" y="603898"/>
                  </a:moveTo>
                  <a:lnTo>
                    <a:pt x="679798" y="905698"/>
                  </a:lnTo>
                </a:path>
                <a:path w="680084" h="1057275">
                  <a:moveTo>
                    <a:pt x="0" y="603898"/>
                  </a:moveTo>
                  <a:lnTo>
                    <a:pt x="679798" y="1056897"/>
                  </a:lnTo>
                </a:path>
                <a:path w="680084" h="1057275">
                  <a:moveTo>
                    <a:pt x="0" y="905798"/>
                  </a:moveTo>
                  <a:lnTo>
                    <a:pt x="679798" y="99"/>
                  </a:lnTo>
                </a:path>
                <a:path w="680084" h="1057275">
                  <a:moveTo>
                    <a:pt x="0" y="905798"/>
                  </a:moveTo>
                  <a:lnTo>
                    <a:pt x="679798" y="150999"/>
                  </a:lnTo>
                </a:path>
                <a:path w="680084" h="1057275">
                  <a:moveTo>
                    <a:pt x="0" y="905798"/>
                  </a:moveTo>
                  <a:lnTo>
                    <a:pt x="679798" y="301899"/>
                  </a:lnTo>
                </a:path>
                <a:path w="680084" h="1057275">
                  <a:moveTo>
                    <a:pt x="0" y="905798"/>
                  </a:moveTo>
                  <a:lnTo>
                    <a:pt x="679798" y="453099"/>
                  </a:lnTo>
                </a:path>
                <a:path w="680084" h="1057275">
                  <a:moveTo>
                    <a:pt x="0" y="905798"/>
                  </a:moveTo>
                  <a:lnTo>
                    <a:pt x="679798" y="603998"/>
                  </a:lnTo>
                </a:path>
                <a:path w="680084" h="1057275">
                  <a:moveTo>
                    <a:pt x="0" y="905798"/>
                  </a:moveTo>
                  <a:lnTo>
                    <a:pt x="679798" y="754898"/>
                  </a:lnTo>
                </a:path>
                <a:path w="680084" h="1057275">
                  <a:moveTo>
                    <a:pt x="0" y="905798"/>
                  </a:moveTo>
                  <a:lnTo>
                    <a:pt x="679798" y="905798"/>
                  </a:lnTo>
                </a:path>
                <a:path w="680084" h="1057275">
                  <a:moveTo>
                    <a:pt x="0" y="905798"/>
                  </a:moveTo>
                  <a:lnTo>
                    <a:pt x="679798" y="1056697"/>
                  </a:lnTo>
                </a:path>
                <a:path w="680084" h="1057275">
                  <a:moveTo>
                    <a:pt x="0" y="1056747"/>
                  </a:moveTo>
                  <a:lnTo>
                    <a:pt x="679798" y="149"/>
                  </a:lnTo>
                </a:path>
                <a:path w="680084" h="1057275">
                  <a:moveTo>
                    <a:pt x="0" y="1056747"/>
                  </a:moveTo>
                  <a:lnTo>
                    <a:pt x="679798" y="151049"/>
                  </a:lnTo>
                </a:path>
                <a:path w="680084" h="1057275">
                  <a:moveTo>
                    <a:pt x="0" y="1056747"/>
                  </a:moveTo>
                  <a:lnTo>
                    <a:pt x="679798" y="301949"/>
                  </a:lnTo>
                </a:path>
                <a:path w="680084" h="1057275">
                  <a:moveTo>
                    <a:pt x="0" y="1056747"/>
                  </a:moveTo>
                  <a:lnTo>
                    <a:pt x="679798" y="452849"/>
                  </a:lnTo>
                </a:path>
                <a:path w="680084" h="1057275">
                  <a:moveTo>
                    <a:pt x="0" y="1056747"/>
                  </a:moveTo>
                  <a:lnTo>
                    <a:pt x="679798" y="604048"/>
                  </a:lnTo>
                </a:path>
                <a:path w="680084" h="1057275">
                  <a:moveTo>
                    <a:pt x="0" y="1056747"/>
                  </a:moveTo>
                  <a:lnTo>
                    <a:pt x="679798" y="754948"/>
                  </a:lnTo>
                </a:path>
                <a:path w="680084" h="1057275">
                  <a:moveTo>
                    <a:pt x="0" y="1056747"/>
                  </a:moveTo>
                  <a:lnTo>
                    <a:pt x="679798" y="905848"/>
                  </a:lnTo>
                </a:path>
                <a:path w="680084" h="1057275">
                  <a:moveTo>
                    <a:pt x="0" y="1056747"/>
                  </a:moveTo>
                  <a:lnTo>
                    <a:pt x="679798" y="105674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729307" y="3648342"/>
              <a:ext cx="680085" cy="452755"/>
            </a:xfrm>
            <a:custGeom>
              <a:avLst/>
              <a:gdLst/>
              <a:ahLst/>
              <a:cxnLst/>
              <a:rect l="l" t="t" r="r" b="b"/>
              <a:pathLst>
                <a:path w="680084" h="452754">
                  <a:moveTo>
                    <a:pt x="0" y="452699"/>
                  </a:moveTo>
                  <a:lnTo>
                    <a:pt x="679798" y="0"/>
                  </a:lnTo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729307" y="3799242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301799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729307" y="3950142"/>
              <a:ext cx="680085" cy="151130"/>
            </a:xfrm>
            <a:custGeom>
              <a:avLst/>
              <a:gdLst/>
              <a:ahLst/>
              <a:cxnLst/>
              <a:rect l="l" t="t" r="r" b="b"/>
              <a:pathLst>
                <a:path w="680084" h="151129">
                  <a:moveTo>
                    <a:pt x="0" y="150899"/>
                  </a:moveTo>
                  <a:lnTo>
                    <a:pt x="679798" y="0"/>
                  </a:lnTo>
                </a:path>
                <a:path w="680084" h="151129">
                  <a:moveTo>
                    <a:pt x="0" y="150899"/>
                  </a:moveTo>
                  <a:lnTo>
                    <a:pt x="679798" y="150899"/>
                  </a:lnTo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729307" y="3648342"/>
              <a:ext cx="680085" cy="1056640"/>
            </a:xfrm>
            <a:custGeom>
              <a:avLst/>
              <a:gdLst/>
              <a:ahLst/>
              <a:cxnLst/>
              <a:rect l="l" t="t" r="r" b="b"/>
              <a:pathLst>
                <a:path w="680084" h="1056639">
                  <a:moveTo>
                    <a:pt x="0" y="0"/>
                  </a:moveTo>
                  <a:lnTo>
                    <a:pt x="679798" y="0"/>
                  </a:lnTo>
                </a:path>
                <a:path w="680084" h="1056639">
                  <a:moveTo>
                    <a:pt x="0" y="0"/>
                  </a:moveTo>
                  <a:lnTo>
                    <a:pt x="679798" y="150899"/>
                  </a:lnTo>
                </a:path>
                <a:path w="680084" h="1056639">
                  <a:moveTo>
                    <a:pt x="0" y="0"/>
                  </a:moveTo>
                  <a:lnTo>
                    <a:pt x="679798" y="301799"/>
                  </a:lnTo>
                </a:path>
                <a:path w="680084" h="1056639">
                  <a:moveTo>
                    <a:pt x="0" y="0"/>
                  </a:moveTo>
                  <a:lnTo>
                    <a:pt x="679798" y="452999"/>
                  </a:lnTo>
                </a:path>
                <a:path w="680084" h="1056639">
                  <a:moveTo>
                    <a:pt x="0" y="0"/>
                  </a:moveTo>
                  <a:lnTo>
                    <a:pt x="679798" y="603898"/>
                  </a:lnTo>
                </a:path>
                <a:path w="680084" h="1056639">
                  <a:moveTo>
                    <a:pt x="0" y="0"/>
                  </a:moveTo>
                  <a:lnTo>
                    <a:pt x="679798" y="754798"/>
                  </a:lnTo>
                </a:path>
                <a:path w="680084" h="1056639">
                  <a:moveTo>
                    <a:pt x="0" y="0"/>
                  </a:moveTo>
                  <a:lnTo>
                    <a:pt x="679798" y="905698"/>
                  </a:lnTo>
                </a:path>
                <a:path w="680084" h="1056639">
                  <a:moveTo>
                    <a:pt x="0" y="0"/>
                  </a:moveTo>
                  <a:lnTo>
                    <a:pt x="679798" y="1056597"/>
                  </a:lnTo>
                </a:path>
                <a:path w="680084" h="1056639">
                  <a:moveTo>
                    <a:pt x="0" y="301899"/>
                  </a:moveTo>
                  <a:lnTo>
                    <a:pt x="679798" y="99"/>
                  </a:lnTo>
                </a:path>
                <a:path w="680084" h="1056639">
                  <a:moveTo>
                    <a:pt x="0" y="301899"/>
                  </a:moveTo>
                  <a:lnTo>
                    <a:pt x="679798" y="150999"/>
                  </a:lnTo>
                </a:path>
                <a:path w="680084" h="1056639">
                  <a:moveTo>
                    <a:pt x="0" y="301899"/>
                  </a:moveTo>
                  <a:lnTo>
                    <a:pt x="679798" y="301899"/>
                  </a:lnTo>
                </a:path>
                <a:path w="680084" h="1056639">
                  <a:moveTo>
                    <a:pt x="0" y="301899"/>
                  </a:moveTo>
                  <a:lnTo>
                    <a:pt x="679798" y="452799"/>
                  </a:lnTo>
                </a:path>
                <a:path w="680084" h="1056639">
                  <a:moveTo>
                    <a:pt x="0" y="301749"/>
                  </a:moveTo>
                  <a:lnTo>
                    <a:pt x="679798" y="603548"/>
                  </a:lnTo>
                </a:path>
                <a:path w="680084" h="1056639">
                  <a:moveTo>
                    <a:pt x="0" y="301749"/>
                  </a:moveTo>
                  <a:lnTo>
                    <a:pt x="679798" y="754748"/>
                  </a:lnTo>
                </a:path>
                <a:path w="680084" h="1056639">
                  <a:moveTo>
                    <a:pt x="0" y="301749"/>
                  </a:moveTo>
                  <a:lnTo>
                    <a:pt x="679798" y="905648"/>
                  </a:lnTo>
                </a:path>
                <a:path w="680084" h="1056639">
                  <a:moveTo>
                    <a:pt x="0" y="301749"/>
                  </a:moveTo>
                  <a:lnTo>
                    <a:pt x="679798" y="105654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729307" y="3648292"/>
              <a:ext cx="680085" cy="755015"/>
            </a:xfrm>
            <a:custGeom>
              <a:avLst/>
              <a:gdLst/>
              <a:ahLst/>
              <a:cxnLst/>
              <a:rect l="l" t="t" r="r" b="b"/>
              <a:pathLst>
                <a:path w="680084" h="755014">
                  <a:moveTo>
                    <a:pt x="0" y="754798"/>
                  </a:moveTo>
                  <a:lnTo>
                    <a:pt x="679798" y="0"/>
                  </a:lnTo>
                </a:path>
                <a:path w="680084" h="755014">
                  <a:moveTo>
                    <a:pt x="0" y="754798"/>
                  </a:moveTo>
                  <a:lnTo>
                    <a:pt x="679798" y="150899"/>
                  </a:lnTo>
                </a:path>
                <a:path w="680084" h="755014">
                  <a:moveTo>
                    <a:pt x="0" y="754798"/>
                  </a:moveTo>
                  <a:lnTo>
                    <a:pt x="679798" y="302099"/>
                  </a:lnTo>
                </a:path>
                <a:path w="680084" h="755014">
                  <a:moveTo>
                    <a:pt x="0" y="754798"/>
                  </a:moveTo>
                  <a:lnTo>
                    <a:pt x="679798" y="452999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29307" y="4252191"/>
              <a:ext cx="680085" cy="151130"/>
            </a:xfrm>
            <a:custGeom>
              <a:avLst/>
              <a:gdLst/>
              <a:ahLst/>
              <a:cxnLst/>
              <a:rect l="l" t="t" r="r" b="b"/>
              <a:pathLst>
                <a:path w="680084" h="151129">
                  <a:moveTo>
                    <a:pt x="0" y="150899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729307" y="4403091"/>
              <a:ext cx="680085" cy="151130"/>
            </a:xfrm>
            <a:custGeom>
              <a:avLst/>
              <a:gdLst/>
              <a:ahLst/>
              <a:cxnLst/>
              <a:rect l="l" t="t" r="r" b="b"/>
              <a:pathLst>
                <a:path w="680084" h="151129">
                  <a:moveTo>
                    <a:pt x="0" y="0"/>
                  </a:moveTo>
                  <a:lnTo>
                    <a:pt x="679798" y="0"/>
                  </a:lnTo>
                </a:path>
                <a:path w="680084" h="151129">
                  <a:moveTo>
                    <a:pt x="0" y="0"/>
                  </a:moveTo>
                  <a:lnTo>
                    <a:pt x="679798" y="150899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729307" y="4403091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0"/>
                  </a:moveTo>
                  <a:lnTo>
                    <a:pt x="679798" y="301799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299929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1836796" y="1776596"/>
                  </a:move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299929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0" y="65799"/>
                  </a:move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591151" y="4686690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1591151" y="4686690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588828" y="4686690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588828" y="4535740"/>
              <a:ext cx="1325245" cy="187960"/>
            </a:xfrm>
            <a:custGeom>
              <a:avLst/>
              <a:gdLst/>
              <a:ahLst/>
              <a:cxnLst/>
              <a:rect l="l" t="t" r="r" b="b"/>
              <a:pathLst>
                <a:path w="1325245" h="187960">
                  <a:moveTo>
                    <a:pt x="322499" y="187549"/>
                  </a:moveTo>
                  <a:lnTo>
                    <a:pt x="0" y="187549"/>
                  </a:lnTo>
                  <a:lnTo>
                    <a:pt x="0" y="150949"/>
                  </a:lnTo>
                  <a:lnTo>
                    <a:pt x="322499" y="150949"/>
                  </a:lnTo>
                  <a:lnTo>
                    <a:pt x="322499" y="187549"/>
                  </a:lnTo>
                  <a:close/>
                </a:path>
                <a:path w="1325245" h="187960">
                  <a:moveTo>
                    <a:pt x="1324847" y="36599"/>
                  </a:moveTo>
                  <a:lnTo>
                    <a:pt x="1002322" y="36599"/>
                  </a:lnTo>
                  <a:lnTo>
                    <a:pt x="1002322" y="0"/>
                  </a:lnTo>
                  <a:lnTo>
                    <a:pt x="1324847" y="0"/>
                  </a:lnTo>
                  <a:lnTo>
                    <a:pt x="1324847" y="36599"/>
                  </a:lnTo>
                  <a:close/>
                </a:path>
                <a:path w="1325245" h="187960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591151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591151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588828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588828" y="4082891"/>
              <a:ext cx="1325245" cy="339090"/>
            </a:xfrm>
            <a:custGeom>
              <a:avLst/>
              <a:gdLst/>
              <a:ahLst/>
              <a:cxnLst/>
              <a:rect l="l" t="t" r="r" b="b"/>
              <a:pathLst>
                <a:path w="1325245" h="339089">
                  <a:moveTo>
                    <a:pt x="322499" y="338499"/>
                  </a:moveTo>
                  <a:lnTo>
                    <a:pt x="0" y="338499"/>
                  </a:lnTo>
                  <a:lnTo>
                    <a:pt x="0" y="301899"/>
                  </a:lnTo>
                  <a:lnTo>
                    <a:pt x="322499" y="301899"/>
                  </a:lnTo>
                  <a:lnTo>
                    <a:pt x="322499" y="338499"/>
                  </a:lnTo>
                  <a:close/>
                </a:path>
                <a:path w="1325245" h="339089">
                  <a:moveTo>
                    <a:pt x="1324847" y="187549"/>
                  </a:moveTo>
                  <a:lnTo>
                    <a:pt x="1002322" y="187549"/>
                  </a:lnTo>
                  <a:lnTo>
                    <a:pt x="1002322" y="150949"/>
                  </a:lnTo>
                  <a:lnTo>
                    <a:pt x="1324847" y="150949"/>
                  </a:lnTo>
                  <a:lnTo>
                    <a:pt x="1324847" y="187549"/>
                  </a:lnTo>
                  <a:close/>
                </a:path>
                <a:path w="1325245" h="339089">
                  <a:moveTo>
                    <a:pt x="322499" y="187549"/>
                  </a:moveTo>
                  <a:lnTo>
                    <a:pt x="0" y="187549"/>
                  </a:lnTo>
                  <a:lnTo>
                    <a:pt x="0" y="150949"/>
                  </a:lnTo>
                  <a:lnTo>
                    <a:pt x="322499" y="150949"/>
                  </a:lnTo>
                  <a:lnTo>
                    <a:pt x="322499" y="187549"/>
                  </a:lnTo>
                  <a:close/>
                </a:path>
                <a:path w="1325245" h="339089">
                  <a:moveTo>
                    <a:pt x="1324847" y="36599"/>
                  </a:moveTo>
                  <a:lnTo>
                    <a:pt x="1002322" y="36599"/>
                  </a:lnTo>
                  <a:lnTo>
                    <a:pt x="1002322" y="0"/>
                  </a:lnTo>
                  <a:lnTo>
                    <a:pt x="1324847" y="0"/>
                  </a:lnTo>
                  <a:lnTo>
                    <a:pt x="1324847" y="36599"/>
                  </a:lnTo>
                  <a:close/>
                </a:path>
                <a:path w="1325245" h="33908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591151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591151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588828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69A84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588828" y="3630042"/>
              <a:ext cx="1325245" cy="1075055"/>
            </a:xfrm>
            <a:custGeom>
              <a:avLst/>
              <a:gdLst/>
              <a:ahLst/>
              <a:cxnLst/>
              <a:rect l="l" t="t" r="r" b="b"/>
              <a:pathLst>
                <a:path w="1325245" h="1075054">
                  <a:moveTo>
                    <a:pt x="322499" y="338499"/>
                  </a:moveTo>
                  <a:lnTo>
                    <a:pt x="0" y="338499"/>
                  </a:lnTo>
                  <a:lnTo>
                    <a:pt x="0" y="301899"/>
                  </a:lnTo>
                  <a:lnTo>
                    <a:pt x="322499" y="301899"/>
                  </a:lnTo>
                  <a:lnTo>
                    <a:pt x="322499" y="338499"/>
                  </a:lnTo>
                  <a:close/>
                </a:path>
                <a:path w="1325245" h="1075054">
                  <a:moveTo>
                    <a:pt x="1324847" y="187549"/>
                  </a:moveTo>
                  <a:lnTo>
                    <a:pt x="1002322" y="187549"/>
                  </a:lnTo>
                  <a:lnTo>
                    <a:pt x="1002322" y="150949"/>
                  </a:lnTo>
                  <a:lnTo>
                    <a:pt x="1324847" y="150949"/>
                  </a:lnTo>
                  <a:lnTo>
                    <a:pt x="1324847" y="187549"/>
                  </a:lnTo>
                  <a:close/>
                </a:path>
                <a:path w="1325245" h="1075054">
                  <a:moveTo>
                    <a:pt x="322499" y="187549"/>
                  </a:moveTo>
                  <a:lnTo>
                    <a:pt x="0" y="187549"/>
                  </a:lnTo>
                  <a:lnTo>
                    <a:pt x="0" y="150949"/>
                  </a:lnTo>
                  <a:lnTo>
                    <a:pt x="322499" y="150949"/>
                  </a:lnTo>
                  <a:lnTo>
                    <a:pt x="322499" y="187549"/>
                  </a:lnTo>
                  <a:close/>
                </a:path>
                <a:path w="1325245" h="1075054">
                  <a:moveTo>
                    <a:pt x="1324847" y="36599"/>
                  </a:moveTo>
                  <a:lnTo>
                    <a:pt x="1002322" y="36599"/>
                  </a:lnTo>
                  <a:lnTo>
                    <a:pt x="1002322" y="0"/>
                  </a:lnTo>
                  <a:lnTo>
                    <a:pt x="1324847" y="0"/>
                  </a:lnTo>
                  <a:lnTo>
                    <a:pt x="1324847" y="36599"/>
                  </a:lnTo>
                  <a:close/>
                </a:path>
                <a:path w="1325245" h="1075054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  <a:path w="1325245" h="1075054">
                  <a:moveTo>
                    <a:pt x="1002322" y="923998"/>
                  </a:moveTo>
                  <a:lnTo>
                    <a:pt x="322524" y="1074897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923998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773098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622198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470999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320099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169199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18299"/>
                  </a:lnTo>
                </a:path>
                <a:path w="1325245" h="1075054">
                  <a:moveTo>
                    <a:pt x="1002322" y="622098"/>
                  </a:moveTo>
                  <a:lnTo>
                    <a:pt x="322524" y="471199"/>
                  </a:lnTo>
                </a:path>
                <a:path w="1325245" h="1075054">
                  <a:moveTo>
                    <a:pt x="1002322" y="622098"/>
                  </a:moveTo>
                  <a:lnTo>
                    <a:pt x="322524" y="320299"/>
                  </a:lnTo>
                </a:path>
                <a:path w="1325245" h="1075054">
                  <a:moveTo>
                    <a:pt x="1002322" y="622098"/>
                  </a:moveTo>
                  <a:lnTo>
                    <a:pt x="322524" y="169099"/>
                  </a:lnTo>
                </a:path>
                <a:path w="1325245" h="1075054">
                  <a:moveTo>
                    <a:pt x="1002322" y="622098"/>
                  </a:moveTo>
                  <a:lnTo>
                    <a:pt x="322524" y="18199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1075047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923848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772948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622048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471149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320249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169349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18149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1074947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924048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773148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621948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471049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320149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169249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18349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1074897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923998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773098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622198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470999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320099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169199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18299"/>
                  </a:lnTo>
                </a:path>
                <a:path w="1325245" h="1075054">
                  <a:moveTo>
                    <a:pt x="1002322" y="622248"/>
                  </a:moveTo>
                  <a:lnTo>
                    <a:pt x="322524" y="1074947"/>
                  </a:lnTo>
                </a:path>
                <a:path w="1325245" h="1075054">
                  <a:moveTo>
                    <a:pt x="1002322" y="622248"/>
                  </a:moveTo>
                  <a:lnTo>
                    <a:pt x="322524" y="924048"/>
                  </a:lnTo>
                </a:path>
                <a:path w="1325245" h="1075054">
                  <a:moveTo>
                    <a:pt x="1002322" y="622248"/>
                  </a:moveTo>
                  <a:lnTo>
                    <a:pt x="322524" y="773148"/>
                  </a:lnTo>
                </a:path>
                <a:path w="1325245" h="1075054">
                  <a:moveTo>
                    <a:pt x="1002322" y="622248"/>
                  </a:moveTo>
                  <a:lnTo>
                    <a:pt x="322524" y="62224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911352" y="4704990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679798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911352" y="3648392"/>
              <a:ext cx="680085" cy="1056640"/>
            </a:xfrm>
            <a:custGeom>
              <a:avLst/>
              <a:gdLst/>
              <a:ahLst/>
              <a:cxnLst/>
              <a:rect l="l" t="t" r="r" b="b"/>
              <a:pathLst>
                <a:path w="680084" h="1056639">
                  <a:moveTo>
                    <a:pt x="679798" y="1056597"/>
                  </a:moveTo>
                  <a:lnTo>
                    <a:pt x="0" y="905698"/>
                  </a:lnTo>
                </a:path>
                <a:path w="680084" h="1056639">
                  <a:moveTo>
                    <a:pt x="679798" y="1056597"/>
                  </a:moveTo>
                  <a:lnTo>
                    <a:pt x="0" y="754798"/>
                  </a:lnTo>
                </a:path>
                <a:path w="680084" h="1056639">
                  <a:moveTo>
                    <a:pt x="679798" y="1056597"/>
                  </a:moveTo>
                  <a:lnTo>
                    <a:pt x="0" y="603598"/>
                  </a:lnTo>
                </a:path>
                <a:path w="680084" h="1056639">
                  <a:moveTo>
                    <a:pt x="679798" y="1056597"/>
                  </a:moveTo>
                  <a:lnTo>
                    <a:pt x="0" y="452699"/>
                  </a:lnTo>
                </a:path>
                <a:path w="680084" h="1056639">
                  <a:moveTo>
                    <a:pt x="679798" y="1056597"/>
                  </a:moveTo>
                  <a:lnTo>
                    <a:pt x="0" y="301799"/>
                  </a:lnTo>
                </a:path>
                <a:path w="680084" h="1056639">
                  <a:moveTo>
                    <a:pt x="679798" y="1056597"/>
                  </a:moveTo>
                  <a:lnTo>
                    <a:pt x="0" y="150899"/>
                  </a:lnTo>
                </a:path>
                <a:path w="680084" h="1056639">
                  <a:moveTo>
                    <a:pt x="679798" y="105659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911352" y="4252191"/>
              <a:ext cx="680085" cy="452755"/>
            </a:xfrm>
            <a:custGeom>
              <a:avLst/>
              <a:gdLst/>
              <a:ahLst/>
              <a:cxnLst/>
              <a:rect l="l" t="t" r="r" b="b"/>
              <a:pathLst>
                <a:path w="680084" h="452754">
                  <a:moveTo>
                    <a:pt x="679798" y="150899"/>
                  </a:moveTo>
                  <a:lnTo>
                    <a:pt x="0" y="452699"/>
                  </a:lnTo>
                </a:path>
                <a:path w="680084" h="452754">
                  <a:moveTo>
                    <a:pt x="679798" y="150899"/>
                  </a:moveTo>
                  <a:lnTo>
                    <a:pt x="0" y="301799"/>
                  </a:lnTo>
                </a:path>
                <a:path w="680084" h="452754">
                  <a:moveTo>
                    <a:pt x="679798" y="150899"/>
                  </a:moveTo>
                  <a:lnTo>
                    <a:pt x="0" y="150899"/>
                  </a:lnTo>
                </a:path>
                <a:path w="680084" h="452754">
                  <a:moveTo>
                    <a:pt x="679798" y="1508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911352" y="4101441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679798" y="3017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911352" y="3799342"/>
              <a:ext cx="680085" cy="604520"/>
            </a:xfrm>
            <a:custGeom>
              <a:avLst/>
              <a:gdLst/>
              <a:ahLst/>
              <a:cxnLst/>
              <a:rect l="l" t="t" r="r" b="b"/>
              <a:pathLst>
                <a:path w="680084" h="604520">
                  <a:moveTo>
                    <a:pt x="679798" y="603898"/>
                  </a:moveTo>
                  <a:lnTo>
                    <a:pt x="0" y="150899"/>
                  </a:lnTo>
                </a:path>
                <a:path w="680084" h="604520">
                  <a:moveTo>
                    <a:pt x="679798" y="60389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911352" y="3648442"/>
              <a:ext cx="680085" cy="755015"/>
            </a:xfrm>
            <a:custGeom>
              <a:avLst/>
              <a:gdLst/>
              <a:ahLst/>
              <a:cxnLst/>
              <a:rect l="l" t="t" r="r" b="b"/>
              <a:pathLst>
                <a:path w="680084" h="755014">
                  <a:moveTo>
                    <a:pt x="679798" y="754798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911352" y="3950242"/>
              <a:ext cx="680085" cy="755015"/>
            </a:xfrm>
            <a:custGeom>
              <a:avLst/>
              <a:gdLst/>
              <a:ahLst/>
              <a:cxnLst/>
              <a:rect l="l" t="t" r="r" b="b"/>
              <a:pathLst>
                <a:path w="680084" h="755014">
                  <a:moveTo>
                    <a:pt x="679798" y="0"/>
                  </a:moveTo>
                  <a:lnTo>
                    <a:pt x="0" y="754798"/>
                  </a:lnTo>
                </a:path>
                <a:path w="680084" h="755014">
                  <a:moveTo>
                    <a:pt x="679798" y="0"/>
                  </a:moveTo>
                  <a:lnTo>
                    <a:pt x="0" y="603898"/>
                  </a:lnTo>
                </a:path>
                <a:path w="680084" h="755014">
                  <a:moveTo>
                    <a:pt x="679798" y="0"/>
                  </a:moveTo>
                  <a:lnTo>
                    <a:pt x="0" y="452699"/>
                  </a:lnTo>
                </a:path>
                <a:path w="680084" h="755014">
                  <a:moveTo>
                    <a:pt x="679798" y="0"/>
                  </a:moveTo>
                  <a:lnTo>
                    <a:pt x="0" y="301799"/>
                  </a:lnTo>
                </a:path>
                <a:path w="680084" h="755014">
                  <a:moveTo>
                    <a:pt x="679798" y="0"/>
                  </a:moveTo>
                  <a:lnTo>
                    <a:pt x="0" y="150899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911352" y="3950242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679798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911352" y="3648442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679798" y="301799"/>
                  </a:moveTo>
                  <a:lnTo>
                    <a:pt x="0" y="150899"/>
                  </a:lnTo>
                </a:path>
                <a:path w="680084" h="302260">
                  <a:moveTo>
                    <a:pt x="679798" y="3017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465106" y="622217"/>
            <a:ext cx="2199005" cy="3588385"/>
            <a:chOff x="6930211" y="1244434"/>
            <a:chExt cx="4398010" cy="7176770"/>
          </a:xfrm>
        </p:grpSpPr>
        <p:sp>
          <p:nvSpPr>
            <p:cNvPr id="7" name="object 7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2" name="object 12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13" name="object 13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16" name="object 16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7" name="object 17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0" name="object 20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21" name="object 21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4" name="object 24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5" name="object 25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8" name="object 28"/>
          <p:cNvGrpSpPr/>
          <p:nvPr/>
        </p:nvGrpSpPr>
        <p:grpSpPr>
          <a:xfrm>
            <a:off x="3237393" y="389767"/>
            <a:ext cx="2690495" cy="3978910"/>
            <a:chOff x="6474786" y="779533"/>
            <a:chExt cx="5380990" cy="7957820"/>
          </a:xfrm>
        </p:grpSpPr>
        <p:sp>
          <p:nvSpPr>
            <p:cNvPr id="29" name="object 29"/>
            <p:cNvSpPr/>
            <p:nvPr/>
          </p:nvSpPr>
          <p:spPr>
            <a:xfrm>
              <a:off x="7891034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674623" y="3054819"/>
              <a:ext cx="2653030" cy="1770380"/>
            </a:xfrm>
            <a:custGeom>
              <a:avLst/>
              <a:gdLst/>
              <a:ahLst/>
              <a:cxnLst/>
              <a:rect l="l" t="t" r="r" b="b"/>
              <a:pathLst>
                <a:path w="2653029" h="1770379">
                  <a:moveTo>
                    <a:pt x="459003" y="1540357"/>
                  </a:moveTo>
                  <a:lnTo>
                    <a:pt x="454558" y="1495361"/>
                  </a:lnTo>
                  <a:lnTo>
                    <a:pt x="441540" y="1452524"/>
                  </a:lnTo>
                  <a:lnTo>
                    <a:pt x="420446" y="1413027"/>
                  </a:lnTo>
                  <a:lnTo>
                    <a:pt x="391782" y="1378077"/>
                  </a:lnTo>
                  <a:lnTo>
                    <a:pt x="356831" y="1349413"/>
                  </a:lnTo>
                  <a:lnTo>
                    <a:pt x="317334" y="1328318"/>
                  </a:lnTo>
                  <a:lnTo>
                    <a:pt x="274497" y="1315300"/>
                  </a:lnTo>
                  <a:lnTo>
                    <a:pt x="229501" y="1310855"/>
                  </a:lnTo>
                  <a:lnTo>
                    <a:pt x="183248" y="1315516"/>
                  </a:lnTo>
                  <a:lnTo>
                    <a:pt x="140169" y="1328889"/>
                  </a:lnTo>
                  <a:lnTo>
                    <a:pt x="101193" y="1350048"/>
                  </a:lnTo>
                  <a:lnTo>
                    <a:pt x="67221" y="1378077"/>
                  </a:lnTo>
                  <a:lnTo>
                    <a:pt x="39204" y="1412036"/>
                  </a:lnTo>
                  <a:lnTo>
                    <a:pt x="18046" y="1451025"/>
                  </a:lnTo>
                  <a:lnTo>
                    <a:pt x="4673" y="1494104"/>
                  </a:lnTo>
                  <a:lnTo>
                    <a:pt x="0" y="1540357"/>
                  </a:lnTo>
                  <a:lnTo>
                    <a:pt x="4673" y="1586611"/>
                  </a:lnTo>
                  <a:lnTo>
                    <a:pt x="18046" y="1629689"/>
                  </a:lnTo>
                  <a:lnTo>
                    <a:pt x="39204" y="1668665"/>
                  </a:lnTo>
                  <a:lnTo>
                    <a:pt x="67221" y="1702638"/>
                  </a:lnTo>
                  <a:lnTo>
                    <a:pt x="101193" y="1730654"/>
                  </a:lnTo>
                  <a:lnTo>
                    <a:pt x="140169" y="1751812"/>
                  </a:lnTo>
                  <a:lnTo>
                    <a:pt x="183248" y="1765185"/>
                  </a:lnTo>
                  <a:lnTo>
                    <a:pt x="229501" y="1769846"/>
                  </a:lnTo>
                  <a:lnTo>
                    <a:pt x="275755" y="1765185"/>
                  </a:lnTo>
                  <a:lnTo>
                    <a:pt x="318833" y="1751812"/>
                  </a:lnTo>
                  <a:lnTo>
                    <a:pt x="357822" y="1730654"/>
                  </a:lnTo>
                  <a:lnTo>
                    <a:pt x="391782" y="1702638"/>
                  </a:lnTo>
                  <a:lnTo>
                    <a:pt x="419811" y="1668665"/>
                  </a:lnTo>
                  <a:lnTo>
                    <a:pt x="440969" y="1629689"/>
                  </a:lnTo>
                  <a:lnTo>
                    <a:pt x="454342" y="1586611"/>
                  </a:lnTo>
                  <a:lnTo>
                    <a:pt x="459003" y="1540357"/>
                  </a:lnTo>
                  <a:close/>
                </a:path>
                <a:path w="2653029" h="1770379">
                  <a:moveTo>
                    <a:pt x="2652953" y="229501"/>
                  </a:moveTo>
                  <a:lnTo>
                    <a:pt x="2648496" y="184531"/>
                  </a:lnTo>
                  <a:lnTo>
                    <a:pt x="2635478" y="141693"/>
                  </a:lnTo>
                  <a:lnTo>
                    <a:pt x="2614396" y="102184"/>
                  </a:lnTo>
                  <a:lnTo>
                    <a:pt x="2585720" y="67233"/>
                  </a:lnTo>
                  <a:lnTo>
                    <a:pt x="2550782" y="38569"/>
                  </a:lnTo>
                  <a:lnTo>
                    <a:pt x="2511285" y="17475"/>
                  </a:lnTo>
                  <a:lnTo>
                    <a:pt x="2468435" y="4457"/>
                  </a:lnTo>
                  <a:lnTo>
                    <a:pt x="2423452" y="0"/>
                  </a:lnTo>
                  <a:lnTo>
                    <a:pt x="2377198" y="4673"/>
                  </a:lnTo>
                  <a:lnTo>
                    <a:pt x="2334120" y="18046"/>
                  </a:lnTo>
                  <a:lnTo>
                    <a:pt x="2295131" y="39204"/>
                  </a:lnTo>
                  <a:lnTo>
                    <a:pt x="2261171" y="67221"/>
                  </a:lnTo>
                  <a:lnTo>
                    <a:pt x="2233142" y="101193"/>
                  </a:lnTo>
                  <a:lnTo>
                    <a:pt x="2211984" y="140169"/>
                  </a:lnTo>
                  <a:lnTo>
                    <a:pt x="2198611" y="183248"/>
                  </a:lnTo>
                  <a:lnTo>
                    <a:pt x="2193950" y="229501"/>
                  </a:lnTo>
                  <a:lnTo>
                    <a:pt x="2198611" y="275755"/>
                  </a:lnTo>
                  <a:lnTo>
                    <a:pt x="2211984" y="318833"/>
                  </a:lnTo>
                  <a:lnTo>
                    <a:pt x="2233142" y="357822"/>
                  </a:lnTo>
                  <a:lnTo>
                    <a:pt x="2261171" y="391782"/>
                  </a:lnTo>
                  <a:lnTo>
                    <a:pt x="2295131" y="419811"/>
                  </a:lnTo>
                  <a:lnTo>
                    <a:pt x="2334120" y="440969"/>
                  </a:lnTo>
                  <a:lnTo>
                    <a:pt x="2377198" y="454342"/>
                  </a:lnTo>
                  <a:lnTo>
                    <a:pt x="2423452" y="459003"/>
                  </a:lnTo>
                  <a:lnTo>
                    <a:pt x="2469705" y="454342"/>
                  </a:lnTo>
                  <a:lnTo>
                    <a:pt x="2512784" y="440969"/>
                  </a:lnTo>
                  <a:lnTo>
                    <a:pt x="2551773" y="419811"/>
                  </a:lnTo>
                  <a:lnTo>
                    <a:pt x="2585732" y="391782"/>
                  </a:lnTo>
                  <a:lnTo>
                    <a:pt x="2613761" y="357822"/>
                  </a:lnTo>
                  <a:lnTo>
                    <a:pt x="2634919" y="318833"/>
                  </a:lnTo>
                  <a:lnTo>
                    <a:pt x="2648293" y="275755"/>
                  </a:lnTo>
                  <a:lnTo>
                    <a:pt x="2652953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493836" y="4596415"/>
              <a:ext cx="952500" cy="5080"/>
            </a:xfrm>
            <a:custGeom>
              <a:avLst/>
              <a:gdLst/>
              <a:ahLst/>
              <a:cxnLst/>
              <a:rect l="l" t="t" r="r" b="b"/>
              <a:pathLst>
                <a:path w="952500" h="5079">
                  <a:moveTo>
                    <a:pt x="0" y="4824"/>
                  </a:moveTo>
                  <a:lnTo>
                    <a:pt x="9521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6660" y="4514440"/>
              <a:ext cx="211324" cy="16394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556078" y="3285318"/>
              <a:ext cx="1280795" cy="5715"/>
            </a:xfrm>
            <a:custGeom>
              <a:avLst/>
              <a:gdLst/>
              <a:ahLst/>
              <a:cxnLst/>
              <a:rect l="l" t="t" r="r" b="b"/>
              <a:pathLst>
                <a:path w="1280795" h="5714">
                  <a:moveTo>
                    <a:pt x="1280397" y="50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4129" y="3203343"/>
              <a:ext cx="211249" cy="16394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6" name="object 46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7" name="object 47"/>
          <p:cNvSpPr txBox="1"/>
          <p:nvPr/>
        </p:nvSpPr>
        <p:spPr>
          <a:xfrm>
            <a:off x="2033242" y="2069852"/>
            <a:ext cx="1076325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9390" marR="2540" indent="-193358">
              <a:spcBef>
                <a:spcPts val="50"/>
              </a:spcBef>
            </a:pPr>
            <a:r>
              <a:rPr b="1" spc="-15" dirty="0">
                <a:solidFill>
                  <a:srgbClr val="0844A1"/>
                </a:solidFill>
                <a:latin typeface="Lato"/>
                <a:cs typeface="Lato"/>
              </a:rPr>
              <a:t>Feed</a:t>
            </a:r>
            <a:r>
              <a:rPr b="1" spc="-68" dirty="0">
                <a:solidFill>
                  <a:srgbClr val="0844A1"/>
                </a:solidFill>
                <a:latin typeface="Lato"/>
                <a:cs typeface="Lato"/>
              </a:rPr>
              <a:t> 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forward network</a:t>
            </a:r>
            <a:endParaRPr>
              <a:latin typeface="Lato"/>
              <a:cs typeface="La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55775" y="1414433"/>
            <a:ext cx="1076325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9390" marR="2540" indent="-193358">
              <a:spcBef>
                <a:spcPts val="50"/>
              </a:spcBef>
            </a:pPr>
            <a:r>
              <a:rPr b="1" spc="-15" dirty="0">
                <a:solidFill>
                  <a:srgbClr val="0844A1"/>
                </a:solidFill>
                <a:latin typeface="Lato"/>
                <a:cs typeface="Lato"/>
              </a:rPr>
              <a:t>Feed</a:t>
            </a:r>
            <a:r>
              <a:rPr b="1" spc="-68" dirty="0">
                <a:solidFill>
                  <a:srgbClr val="0844A1"/>
                </a:solidFill>
                <a:latin typeface="Lato"/>
                <a:cs typeface="Lato"/>
              </a:rPr>
              <a:t> 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forward network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465106" y="622217"/>
            <a:ext cx="2199005" cy="3588385"/>
            <a:chOff x="6930211" y="1244434"/>
            <a:chExt cx="4398010" cy="7176770"/>
          </a:xfrm>
        </p:grpSpPr>
        <p:sp>
          <p:nvSpPr>
            <p:cNvPr id="7" name="object 7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2" name="object 12"/>
          <p:cNvGrpSpPr/>
          <p:nvPr/>
        </p:nvGrpSpPr>
        <p:grpSpPr>
          <a:xfrm>
            <a:off x="3699655" y="1321785"/>
            <a:ext cx="1836420" cy="2650808"/>
            <a:chOff x="7399310" y="2643569"/>
            <a:chExt cx="3672840" cy="5301615"/>
          </a:xfrm>
        </p:grpSpPr>
        <p:sp>
          <p:nvSpPr>
            <p:cNvPr id="13" name="object 13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8" name="object 1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2" name="object 22"/>
          <p:cNvGrpSpPr/>
          <p:nvPr/>
        </p:nvGrpSpPr>
        <p:grpSpPr>
          <a:xfrm>
            <a:off x="720974" y="389767"/>
            <a:ext cx="7702233" cy="3983673"/>
            <a:chOff x="1441947" y="779533"/>
            <a:chExt cx="15404465" cy="7967345"/>
          </a:xfrm>
        </p:grpSpPr>
        <p:sp>
          <p:nvSpPr>
            <p:cNvPr id="23" name="object 23"/>
            <p:cNvSpPr/>
            <p:nvPr/>
          </p:nvSpPr>
          <p:spPr>
            <a:xfrm>
              <a:off x="9329581" y="1730209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891034" y="1730209"/>
              <a:ext cx="2726690" cy="5673090"/>
            </a:xfrm>
            <a:custGeom>
              <a:avLst/>
              <a:gdLst/>
              <a:ahLst/>
              <a:cxnLst/>
              <a:rect l="l" t="t" r="r" b="b"/>
              <a:pathLst>
                <a:path w="2726690" h="5673090">
                  <a:moveTo>
                    <a:pt x="1438547" y="51612"/>
                  </a:moveTo>
                  <a:lnTo>
                    <a:pt x="1442605" y="31522"/>
                  </a:lnTo>
                  <a:lnTo>
                    <a:pt x="1453672" y="15116"/>
                  </a:lnTo>
                  <a:lnTo>
                    <a:pt x="1470082" y="4055"/>
                  </a:lnTo>
                  <a:lnTo>
                    <a:pt x="1490171" y="0"/>
                  </a:lnTo>
                  <a:lnTo>
                    <a:pt x="2674544" y="0"/>
                  </a:lnTo>
                  <a:lnTo>
                    <a:pt x="2711044" y="15117"/>
                  </a:lnTo>
                  <a:lnTo>
                    <a:pt x="2726144" y="51612"/>
                  </a:lnTo>
                  <a:lnTo>
                    <a:pt x="2726144" y="694783"/>
                  </a:lnTo>
                  <a:lnTo>
                    <a:pt x="2722089" y="714875"/>
                  </a:lnTo>
                  <a:lnTo>
                    <a:pt x="2711032" y="731281"/>
                  </a:lnTo>
                  <a:lnTo>
                    <a:pt x="2694630" y="742342"/>
                  </a:lnTo>
                  <a:lnTo>
                    <a:pt x="2674544" y="746398"/>
                  </a:lnTo>
                  <a:lnTo>
                    <a:pt x="1490171" y="746398"/>
                  </a:lnTo>
                  <a:lnTo>
                    <a:pt x="1470082" y="742342"/>
                  </a:lnTo>
                  <a:lnTo>
                    <a:pt x="1453672" y="731281"/>
                  </a:lnTo>
                  <a:lnTo>
                    <a:pt x="1442605" y="714875"/>
                  </a:lnTo>
                  <a:lnTo>
                    <a:pt x="1438547" y="694783"/>
                  </a:lnTo>
                  <a:lnTo>
                    <a:pt x="1438547" y="51612"/>
                  </a:lnTo>
                  <a:close/>
                </a:path>
                <a:path w="2726690" h="5673090">
                  <a:moveTo>
                    <a:pt x="0" y="2231733"/>
                  </a:moveTo>
                  <a:lnTo>
                    <a:pt x="0" y="2061208"/>
                  </a:lnTo>
                  <a:lnTo>
                    <a:pt x="1110097" y="2061208"/>
                  </a:lnTo>
                  <a:lnTo>
                    <a:pt x="1110097" y="2954731"/>
                  </a:lnTo>
                  <a:lnTo>
                    <a:pt x="1268997" y="2954731"/>
                  </a:lnTo>
                </a:path>
                <a:path w="2726690" h="5673090">
                  <a:moveTo>
                    <a:pt x="161599" y="5672926"/>
                  </a:moveTo>
                  <a:lnTo>
                    <a:pt x="161599" y="510382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9" y="6738061"/>
              <a:ext cx="81974" cy="1054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9" y="7953408"/>
              <a:ext cx="81974" cy="1054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0997" y="3408818"/>
              <a:ext cx="15366365" cy="1958339"/>
            </a:xfrm>
            <a:custGeom>
              <a:avLst/>
              <a:gdLst/>
              <a:ahLst/>
              <a:cxnLst/>
              <a:rect l="l" t="t" r="r" b="b"/>
              <a:pathLst>
                <a:path w="15366365" h="1958339">
                  <a:moveTo>
                    <a:pt x="15286444" y="1958096"/>
                  </a:moveTo>
                  <a:lnTo>
                    <a:pt x="79537" y="1958096"/>
                  </a:lnTo>
                  <a:lnTo>
                    <a:pt x="48577" y="1951846"/>
                  </a:lnTo>
                  <a:lnTo>
                    <a:pt x="23295" y="1934802"/>
                  </a:lnTo>
                  <a:lnTo>
                    <a:pt x="6250" y="1909517"/>
                  </a:lnTo>
                  <a:lnTo>
                    <a:pt x="0" y="1878546"/>
                  </a:lnTo>
                  <a:lnTo>
                    <a:pt x="0" y="79549"/>
                  </a:lnTo>
                  <a:lnTo>
                    <a:pt x="6250" y="48578"/>
                  </a:lnTo>
                  <a:lnTo>
                    <a:pt x="23295" y="23293"/>
                  </a:lnTo>
                  <a:lnTo>
                    <a:pt x="48577" y="6249"/>
                  </a:lnTo>
                  <a:lnTo>
                    <a:pt x="79537" y="0"/>
                  </a:lnTo>
                  <a:lnTo>
                    <a:pt x="15286444" y="0"/>
                  </a:lnTo>
                  <a:lnTo>
                    <a:pt x="15330551" y="13362"/>
                  </a:lnTo>
                  <a:lnTo>
                    <a:pt x="15359915" y="49099"/>
                  </a:lnTo>
                  <a:lnTo>
                    <a:pt x="15365969" y="79549"/>
                  </a:lnTo>
                  <a:lnTo>
                    <a:pt x="15365969" y="1878546"/>
                  </a:lnTo>
                  <a:lnTo>
                    <a:pt x="15359720" y="1909517"/>
                  </a:lnTo>
                  <a:lnTo>
                    <a:pt x="15342678" y="1934802"/>
                  </a:lnTo>
                  <a:lnTo>
                    <a:pt x="15317400" y="1951846"/>
                  </a:lnTo>
                  <a:lnTo>
                    <a:pt x="15286444" y="1958096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460997" y="1740871"/>
              <a:ext cx="15366365" cy="3626485"/>
            </a:xfrm>
            <a:custGeom>
              <a:avLst/>
              <a:gdLst/>
              <a:ahLst/>
              <a:cxnLst/>
              <a:rect l="l" t="t" r="r" b="b"/>
              <a:pathLst>
                <a:path w="15366365" h="3626485">
                  <a:moveTo>
                    <a:pt x="0" y="1747496"/>
                  </a:moveTo>
                  <a:lnTo>
                    <a:pt x="6250" y="1716525"/>
                  </a:lnTo>
                  <a:lnTo>
                    <a:pt x="23295" y="1691240"/>
                  </a:lnTo>
                  <a:lnTo>
                    <a:pt x="48577" y="1674195"/>
                  </a:lnTo>
                  <a:lnTo>
                    <a:pt x="79537" y="1667946"/>
                  </a:lnTo>
                  <a:lnTo>
                    <a:pt x="15286444" y="1667946"/>
                  </a:lnTo>
                  <a:lnTo>
                    <a:pt x="15330551" y="1681309"/>
                  </a:lnTo>
                  <a:lnTo>
                    <a:pt x="15359915" y="1717046"/>
                  </a:lnTo>
                  <a:lnTo>
                    <a:pt x="15365969" y="1747496"/>
                  </a:lnTo>
                  <a:lnTo>
                    <a:pt x="15365969" y="3546492"/>
                  </a:lnTo>
                  <a:lnTo>
                    <a:pt x="15359720" y="3577463"/>
                  </a:lnTo>
                  <a:lnTo>
                    <a:pt x="15342678" y="3602748"/>
                  </a:lnTo>
                  <a:lnTo>
                    <a:pt x="15317400" y="3619793"/>
                  </a:lnTo>
                  <a:lnTo>
                    <a:pt x="15286444" y="3626042"/>
                  </a:lnTo>
                  <a:lnTo>
                    <a:pt x="79537" y="3626042"/>
                  </a:lnTo>
                  <a:lnTo>
                    <a:pt x="48577" y="3619793"/>
                  </a:lnTo>
                  <a:lnTo>
                    <a:pt x="23295" y="3602748"/>
                  </a:lnTo>
                  <a:lnTo>
                    <a:pt x="6250" y="3577463"/>
                  </a:lnTo>
                  <a:lnTo>
                    <a:pt x="0" y="3546492"/>
                  </a:lnTo>
                  <a:lnTo>
                    <a:pt x="0" y="1747496"/>
                  </a:lnTo>
                  <a:close/>
                </a:path>
                <a:path w="15366365" h="3626485">
                  <a:moveTo>
                    <a:pt x="7890809" y="0"/>
                  </a:moveTo>
                  <a:lnTo>
                    <a:pt x="20924" y="1683296"/>
                  </a:lnTo>
                </a:path>
                <a:path w="15366365" h="3626485">
                  <a:moveTo>
                    <a:pt x="9128106" y="0"/>
                  </a:moveTo>
                  <a:lnTo>
                    <a:pt x="15312894" y="1671596"/>
                  </a:lnTo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049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049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249539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249539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029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297029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344519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344519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3920092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3920092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4991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394991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869890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869890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344789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344789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5819688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5819688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629458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629458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769486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6769486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24438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24438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71928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71928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819418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819418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8669082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8669082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9143981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9143981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9618880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9618880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10093779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10093779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74" name="object 74"/>
          <p:cNvSpPr txBox="1"/>
          <p:nvPr/>
        </p:nvSpPr>
        <p:spPr>
          <a:xfrm>
            <a:off x="1068285" y="2131382"/>
            <a:ext cx="4281805" cy="2988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  <a:tabLst>
                <a:tab pos="243523" algn="l"/>
                <a:tab pos="490855" algn="l"/>
                <a:tab pos="728345" algn="l"/>
                <a:tab pos="965835" algn="l"/>
                <a:tab pos="1203325" algn="l"/>
                <a:tab pos="1440815" algn="l"/>
                <a:tab pos="1678305" algn="l"/>
                <a:tab pos="1915795" algn="l"/>
                <a:tab pos="2152968" algn="l"/>
                <a:tab pos="2390458" algn="l"/>
                <a:tab pos="2627948" algn="l"/>
                <a:tab pos="2865438" algn="l"/>
                <a:tab pos="3102928" algn="l"/>
                <a:tab pos="3340417" algn="l"/>
                <a:tab pos="3577908" algn="l"/>
                <a:tab pos="3815398" algn="l"/>
                <a:tab pos="4052888" algn="l"/>
              </a:tabLst>
            </a:pPr>
            <a:r>
              <a:rPr sz="700" spc="-13" dirty="0"/>
              <a:t>P1</a:t>
            </a:r>
            <a:r>
              <a:rPr sz="700" dirty="0"/>
              <a:t>	</a:t>
            </a:r>
            <a:r>
              <a:rPr sz="700" spc="-13" dirty="0"/>
              <a:t>P2</a:t>
            </a:r>
            <a:r>
              <a:rPr sz="700" dirty="0"/>
              <a:t>	</a:t>
            </a:r>
            <a:r>
              <a:rPr sz="700" spc="-30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30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endParaRPr sz="700"/>
          </a:p>
          <a:p>
            <a:pPr marR="2540" algn="r">
              <a:spcBef>
                <a:spcPts val="10"/>
              </a:spcBef>
            </a:pPr>
            <a:r>
              <a:rPr sz="1200" spc="-5" dirty="0"/>
              <a:t>Decoder</a:t>
            </a:r>
            <a:endParaRPr sz="1200"/>
          </a:p>
        </p:txBody>
      </p:sp>
      <p:sp>
        <p:nvSpPr>
          <p:cNvPr id="75" name="object 75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grpSp>
        <p:nvGrpSpPr>
          <p:cNvPr id="76" name="object 76"/>
          <p:cNvGrpSpPr/>
          <p:nvPr/>
        </p:nvGrpSpPr>
        <p:grpSpPr>
          <a:xfrm>
            <a:off x="5281958" y="2072565"/>
            <a:ext cx="2379345" cy="242888"/>
            <a:chOff x="10563916" y="4145129"/>
            <a:chExt cx="4758690" cy="485775"/>
          </a:xfrm>
        </p:grpSpPr>
        <p:sp>
          <p:nvSpPr>
            <p:cNvPr id="77" name="object 77"/>
            <p:cNvSpPr/>
            <p:nvPr/>
          </p:nvSpPr>
          <p:spPr>
            <a:xfrm>
              <a:off x="10568678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10568678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1104357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1104357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1151847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1151847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11993376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11993376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1246827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1246827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1294317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1294317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13418073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899"/>
                  </a:moveTo>
                  <a:lnTo>
                    <a:pt x="0" y="474899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8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13418073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899"/>
                  </a:lnTo>
                  <a:lnTo>
                    <a:pt x="0" y="47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13892972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899"/>
                  </a:moveTo>
                  <a:lnTo>
                    <a:pt x="0" y="474899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8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13892972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899"/>
                  </a:lnTo>
                  <a:lnTo>
                    <a:pt x="0" y="47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14367871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899"/>
                  </a:moveTo>
                  <a:lnTo>
                    <a:pt x="0" y="474899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8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14367871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899"/>
                  </a:lnTo>
                  <a:lnTo>
                    <a:pt x="0" y="47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14842770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899"/>
                  </a:moveTo>
                  <a:lnTo>
                    <a:pt x="0" y="474899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8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14842770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899"/>
                  </a:lnTo>
                  <a:lnTo>
                    <a:pt x="0" y="47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5352266" y="2131891"/>
            <a:ext cx="2304415" cy="11413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  <a:tabLst>
                <a:tab pos="243523" algn="l"/>
                <a:tab pos="481013" algn="l"/>
                <a:tab pos="718503" algn="l"/>
                <a:tab pos="955993" algn="l"/>
                <a:tab pos="1193483" algn="l"/>
                <a:tab pos="1430973" algn="l"/>
                <a:tab pos="1668463" algn="l"/>
                <a:tab pos="1905635" algn="l"/>
                <a:tab pos="2143125" algn="l"/>
              </a:tabLst>
            </a:pP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endParaRPr sz="700"/>
          </a:p>
        </p:txBody>
      </p:sp>
      <p:sp>
        <p:nvSpPr>
          <p:cNvPr id="98" name="object 98"/>
          <p:cNvSpPr txBox="1"/>
          <p:nvPr/>
        </p:nvSpPr>
        <p:spPr>
          <a:xfrm>
            <a:off x="7658835" y="2075458"/>
            <a:ext cx="237490" cy="170881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62548" rIns="0" bIns="0" rtlCol="0">
            <a:spAutoFit/>
          </a:bodyPr>
          <a:lstStyle/>
          <a:p>
            <a:pPr marL="74295">
              <a:spcBef>
                <a:spcPts val="493"/>
              </a:spcBef>
            </a:pPr>
            <a:r>
              <a:rPr sz="700" spc="-25" dirty="0"/>
              <a:t>…</a:t>
            </a:r>
            <a:endParaRPr sz="700"/>
          </a:p>
        </p:txBody>
      </p:sp>
      <p:sp>
        <p:nvSpPr>
          <p:cNvPr id="99" name="object 99"/>
          <p:cNvSpPr txBox="1"/>
          <p:nvPr/>
        </p:nvSpPr>
        <p:spPr>
          <a:xfrm>
            <a:off x="7896284" y="2075458"/>
            <a:ext cx="237490" cy="170881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62548" rIns="0" bIns="0" rtlCol="0">
            <a:spAutoFit/>
          </a:bodyPr>
          <a:lstStyle/>
          <a:p>
            <a:pPr marL="64135">
              <a:spcBef>
                <a:spcPts val="493"/>
              </a:spcBef>
            </a:pPr>
            <a:r>
              <a:rPr sz="700" spc="-13" dirty="0"/>
              <a:t>Pn</a:t>
            </a:r>
            <a:endParaRPr sz="700"/>
          </a:p>
        </p:txBody>
      </p:sp>
      <p:sp>
        <p:nvSpPr>
          <p:cNvPr id="105" name="object 105"/>
          <p:cNvSpPr txBox="1"/>
          <p:nvPr/>
        </p:nvSpPr>
        <p:spPr>
          <a:xfrm>
            <a:off x="4774980" y="908005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b="1" spc="-43" dirty="0"/>
              <a:t>Softmax </a:t>
            </a:r>
            <a:r>
              <a:rPr sz="900" b="1" spc="-5" dirty="0"/>
              <a:t>output</a:t>
            </a:r>
            <a:endParaRPr sz="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1" name="object 11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12" name="object 1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15" name="object 15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6" name="object 1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9" name="object 19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20" name="object 2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3" name="object 23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4" name="object 2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7" name="object 27"/>
          <p:cNvGrpSpPr/>
          <p:nvPr/>
        </p:nvGrpSpPr>
        <p:grpSpPr>
          <a:xfrm>
            <a:off x="3940754" y="389767"/>
            <a:ext cx="1723073" cy="3978910"/>
            <a:chOff x="7881508" y="779533"/>
            <a:chExt cx="3446145" cy="7957820"/>
          </a:xfrm>
        </p:grpSpPr>
        <p:sp>
          <p:nvSpPr>
            <p:cNvPr id="28" name="object 28"/>
            <p:cNvSpPr/>
            <p:nvPr/>
          </p:nvSpPr>
          <p:spPr>
            <a:xfrm>
              <a:off x="7891033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1" name="object 41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2" name="object 42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112" y="2660013"/>
            <a:ext cx="2662555" cy="1634490"/>
            <a:chOff x="706223" y="5320026"/>
            <a:chExt cx="5325110" cy="3268979"/>
          </a:xfrm>
        </p:grpSpPr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7" name="object 17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7" name="object 27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1" name="object 3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4" name="object 3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5" name="object 3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8" name="object 3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9" name="object 3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2" name="object 4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3" name="object 4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6" name="object 46"/>
          <p:cNvGrpSpPr/>
          <p:nvPr/>
        </p:nvGrpSpPr>
        <p:grpSpPr>
          <a:xfrm>
            <a:off x="3940754" y="389767"/>
            <a:ext cx="1723073" cy="3978910"/>
            <a:chOff x="7881508" y="779533"/>
            <a:chExt cx="3446145" cy="7957820"/>
          </a:xfrm>
        </p:grpSpPr>
        <p:sp>
          <p:nvSpPr>
            <p:cNvPr id="47" name="object 47"/>
            <p:cNvSpPr/>
            <p:nvPr/>
          </p:nvSpPr>
          <p:spPr>
            <a:xfrm>
              <a:off x="7891033" y="3723817"/>
              <a:ext cx="1269365" cy="3679825"/>
            </a:xfrm>
            <a:custGeom>
              <a:avLst/>
              <a:gdLst/>
              <a:ahLst/>
              <a:cxnLst/>
              <a:rect l="l" t="t" r="r" b="b"/>
              <a:pathLst>
                <a:path w="1269365" h="3679825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  <a:path w="1269365" h="3679825">
                  <a:moveTo>
                    <a:pt x="161599" y="3679317"/>
                  </a:moveTo>
                  <a:lnTo>
                    <a:pt x="161599" y="31102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0" name="object 60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112" y="2660013"/>
            <a:ext cx="2662555" cy="1634490"/>
            <a:chOff x="706223" y="5320026"/>
            <a:chExt cx="5325110" cy="3268979"/>
          </a:xfrm>
        </p:grpSpPr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7" name="object 17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7" name="object 27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1" name="object 3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4" name="object 3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5" name="object 3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8" name="object 3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9" name="object 3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2" name="object 4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3" name="object 4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6" name="object 46"/>
          <p:cNvGrpSpPr/>
          <p:nvPr/>
        </p:nvGrpSpPr>
        <p:grpSpPr>
          <a:xfrm>
            <a:off x="2977356" y="389767"/>
            <a:ext cx="2686685" cy="4020820"/>
            <a:chOff x="5954712" y="779533"/>
            <a:chExt cx="5373370" cy="8041640"/>
          </a:xfrm>
        </p:grpSpPr>
        <p:sp>
          <p:nvSpPr>
            <p:cNvPr id="47" name="object 47"/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1183" y="6747586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8048483" y="6217362"/>
              <a:ext cx="0" cy="2144395"/>
            </a:xfrm>
            <a:custGeom>
              <a:avLst/>
              <a:gdLst/>
              <a:ahLst/>
              <a:cxnLst/>
              <a:rect l="l" t="t" r="r" b="b"/>
              <a:pathLst>
                <a:path h="2144395">
                  <a:moveTo>
                    <a:pt x="0" y="2144395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3" name="object 63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112" y="2660013"/>
            <a:ext cx="2662555" cy="1634490"/>
            <a:chOff x="706223" y="5320026"/>
            <a:chExt cx="5325110" cy="3268979"/>
          </a:xfrm>
        </p:grpSpPr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7" name="object 17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7" name="object 27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1" name="object 3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4" name="object 3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5" name="object 3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8" name="object 3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9" name="object 3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2" name="object 4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3" name="object 4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6" name="object 46"/>
          <p:cNvGrpSpPr/>
          <p:nvPr/>
        </p:nvGrpSpPr>
        <p:grpSpPr>
          <a:xfrm>
            <a:off x="2977356" y="389767"/>
            <a:ext cx="2686685" cy="4020820"/>
            <a:chOff x="5954712" y="779533"/>
            <a:chExt cx="5373370" cy="8041640"/>
          </a:xfrm>
        </p:grpSpPr>
        <p:sp>
          <p:nvSpPr>
            <p:cNvPr id="47" name="object 47"/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1183" y="6747586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8048483" y="6217362"/>
              <a:ext cx="0" cy="2144395"/>
            </a:xfrm>
            <a:custGeom>
              <a:avLst/>
              <a:gdLst/>
              <a:ahLst/>
              <a:cxnLst/>
              <a:rect l="l" t="t" r="r" b="b"/>
              <a:pathLst>
                <a:path h="2144395">
                  <a:moveTo>
                    <a:pt x="0" y="2144395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663084" y="437316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890784" y="3754767"/>
              <a:ext cx="3061335" cy="1381125"/>
            </a:xfrm>
            <a:custGeom>
              <a:avLst/>
              <a:gdLst/>
              <a:ahLst/>
              <a:cxnLst/>
              <a:rect l="l" t="t" r="r" b="b"/>
              <a:pathLst>
                <a:path w="3061334" h="1381125">
                  <a:moveTo>
                    <a:pt x="1371897" y="659573"/>
                  </a:moveTo>
                  <a:lnTo>
                    <a:pt x="1379247" y="613991"/>
                  </a:lnTo>
                  <a:lnTo>
                    <a:pt x="1399716" y="574406"/>
                  </a:lnTo>
                  <a:lnTo>
                    <a:pt x="1430929" y="543193"/>
                  </a:lnTo>
                  <a:lnTo>
                    <a:pt x="1470514" y="522724"/>
                  </a:lnTo>
                  <a:lnTo>
                    <a:pt x="1516096" y="515373"/>
                  </a:lnTo>
                  <a:lnTo>
                    <a:pt x="2916694" y="515373"/>
                  </a:lnTo>
                  <a:lnTo>
                    <a:pt x="2971881" y="526352"/>
                  </a:lnTo>
                  <a:lnTo>
                    <a:pt x="3018668" y="557598"/>
                  </a:lnTo>
                  <a:lnTo>
                    <a:pt x="3049915" y="604386"/>
                  </a:lnTo>
                  <a:lnTo>
                    <a:pt x="3060893" y="659573"/>
                  </a:lnTo>
                  <a:lnTo>
                    <a:pt x="3060893" y="1236372"/>
                  </a:lnTo>
                  <a:lnTo>
                    <a:pt x="3053543" y="1281954"/>
                  </a:lnTo>
                  <a:lnTo>
                    <a:pt x="3033074" y="1321539"/>
                  </a:lnTo>
                  <a:lnTo>
                    <a:pt x="3001861" y="1352753"/>
                  </a:lnTo>
                  <a:lnTo>
                    <a:pt x="2962276" y="1373221"/>
                  </a:lnTo>
                  <a:lnTo>
                    <a:pt x="2916694" y="1380572"/>
                  </a:lnTo>
                  <a:lnTo>
                    <a:pt x="1516096" y="1380572"/>
                  </a:lnTo>
                  <a:lnTo>
                    <a:pt x="1470514" y="1373221"/>
                  </a:lnTo>
                  <a:lnTo>
                    <a:pt x="1430929" y="1352753"/>
                  </a:lnTo>
                  <a:lnTo>
                    <a:pt x="1399716" y="1321539"/>
                  </a:lnTo>
                  <a:lnTo>
                    <a:pt x="1379247" y="1281954"/>
                  </a:lnTo>
                  <a:lnTo>
                    <a:pt x="1371897" y="1236372"/>
                  </a:lnTo>
                  <a:lnTo>
                    <a:pt x="1371897" y="659573"/>
                  </a:lnTo>
                  <a:close/>
                </a:path>
                <a:path w="3061334" h="1381125">
                  <a:moveTo>
                    <a:pt x="324" y="0"/>
                  </a:moveTo>
                  <a:lnTo>
                    <a:pt x="1117472" y="0"/>
                  </a:lnTo>
                  <a:lnTo>
                    <a:pt x="1117472" y="917098"/>
                  </a:lnTo>
                  <a:lnTo>
                    <a:pt x="1371922" y="917098"/>
                  </a:lnTo>
                </a:path>
                <a:path w="3061334" h="1381125">
                  <a:moveTo>
                    <a:pt x="1799" y="618398"/>
                  </a:moveTo>
                  <a:lnTo>
                    <a:pt x="0" y="574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5" name="object 65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112" y="2660013"/>
            <a:ext cx="2662555" cy="1634490"/>
            <a:chOff x="706223" y="5320026"/>
            <a:chExt cx="5325110" cy="3268979"/>
          </a:xfrm>
        </p:grpSpPr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7" name="object 17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7" name="object 27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1" name="object 3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4" name="object 3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5" name="object 3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8" name="object 3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9" name="object 3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2" name="object 4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3" name="object 4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6" name="object 46"/>
          <p:cNvGrpSpPr/>
          <p:nvPr/>
        </p:nvGrpSpPr>
        <p:grpSpPr>
          <a:xfrm>
            <a:off x="2977356" y="389767"/>
            <a:ext cx="2686685" cy="4020820"/>
            <a:chOff x="5954712" y="779533"/>
            <a:chExt cx="5373370" cy="8041640"/>
          </a:xfrm>
        </p:grpSpPr>
        <p:sp>
          <p:nvSpPr>
            <p:cNvPr id="47" name="object 47"/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1183" y="6747586"/>
              <a:ext cx="1983739" cy="93345"/>
            </a:xfrm>
            <a:custGeom>
              <a:avLst/>
              <a:gdLst/>
              <a:ahLst/>
              <a:cxnLst/>
              <a:rect l="l" t="t" r="r" b="b"/>
              <a:pathLst>
                <a:path w="1983740" h="9334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  <a:path w="1983740" h="93345">
                  <a:moveTo>
                    <a:pt x="1983671" y="93049"/>
                  </a:moveTo>
                  <a:lnTo>
                    <a:pt x="1952196" y="6599"/>
                  </a:lnTo>
                  <a:lnTo>
                    <a:pt x="1920746" y="93049"/>
                  </a:lnTo>
                  <a:lnTo>
                    <a:pt x="1983671" y="930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9941929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8048483" y="4270141"/>
              <a:ext cx="2903220" cy="4091940"/>
            </a:xfrm>
            <a:custGeom>
              <a:avLst/>
              <a:gdLst/>
              <a:ahLst/>
              <a:cxnLst/>
              <a:rect l="l" t="t" r="r" b="b"/>
              <a:pathLst>
                <a:path w="2903220" h="4091940">
                  <a:moveTo>
                    <a:pt x="0" y="4091616"/>
                  </a:moveTo>
                  <a:lnTo>
                    <a:pt x="0" y="1947221"/>
                  </a:lnTo>
                </a:path>
                <a:path w="2903220" h="4091940">
                  <a:moveTo>
                    <a:pt x="1214197" y="144199"/>
                  </a:moveTo>
                  <a:lnTo>
                    <a:pt x="1221547" y="98617"/>
                  </a:lnTo>
                  <a:lnTo>
                    <a:pt x="1242016" y="59032"/>
                  </a:lnTo>
                  <a:lnTo>
                    <a:pt x="1273230" y="27819"/>
                  </a:lnTo>
                  <a:lnTo>
                    <a:pt x="1312814" y="7350"/>
                  </a:lnTo>
                  <a:lnTo>
                    <a:pt x="1358397" y="0"/>
                  </a:lnTo>
                  <a:lnTo>
                    <a:pt x="2758994" y="0"/>
                  </a:lnTo>
                  <a:lnTo>
                    <a:pt x="2814181" y="10978"/>
                  </a:lnTo>
                  <a:lnTo>
                    <a:pt x="2860969" y="42224"/>
                  </a:lnTo>
                  <a:lnTo>
                    <a:pt x="2892216" y="89012"/>
                  </a:lnTo>
                  <a:lnTo>
                    <a:pt x="2903194" y="144199"/>
                  </a:lnTo>
                  <a:lnTo>
                    <a:pt x="2903194" y="720998"/>
                  </a:lnTo>
                  <a:lnTo>
                    <a:pt x="2895843" y="766580"/>
                  </a:lnTo>
                  <a:lnTo>
                    <a:pt x="2875375" y="806165"/>
                  </a:lnTo>
                  <a:lnTo>
                    <a:pt x="2844161" y="837379"/>
                  </a:lnTo>
                  <a:lnTo>
                    <a:pt x="2804576" y="857847"/>
                  </a:lnTo>
                  <a:lnTo>
                    <a:pt x="2758994" y="865198"/>
                  </a:lnTo>
                  <a:lnTo>
                    <a:pt x="1358397" y="865198"/>
                  </a:lnTo>
                  <a:lnTo>
                    <a:pt x="1312814" y="857847"/>
                  </a:lnTo>
                  <a:lnTo>
                    <a:pt x="1273230" y="837379"/>
                  </a:lnTo>
                  <a:lnTo>
                    <a:pt x="1242016" y="806165"/>
                  </a:lnTo>
                  <a:lnTo>
                    <a:pt x="1221547" y="766580"/>
                  </a:lnTo>
                  <a:lnTo>
                    <a:pt x="1214197" y="720998"/>
                  </a:lnTo>
                  <a:lnTo>
                    <a:pt x="1214197" y="1441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9750971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9003" y="2832747"/>
                  </a:moveTo>
                  <a:lnTo>
                    <a:pt x="454558" y="2787751"/>
                  </a:lnTo>
                  <a:lnTo>
                    <a:pt x="441528" y="2744914"/>
                  </a:lnTo>
                  <a:lnTo>
                    <a:pt x="420446" y="2705417"/>
                  </a:lnTo>
                  <a:lnTo>
                    <a:pt x="391782" y="2670467"/>
                  </a:lnTo>
                  <a:lnTo>
                    <a:pt x="356819" y="2641803"/>
                  </a:lnTo>
                  <a:lnTo>
                    <a:pt x="317322" y="2620708"/>
                  </a:lnTo>
                  <a:lnTo>
                    <a:pt x="274485" y="2607691"/>
                  </a:lnTo>
                  <a:lnTo>
                    <a:pt x="229501" y="2603246"/>
                  </a:lnTo>
                  <a:lnTo>
                    <a:pt x="183248" y="2607907"/>
                  </a:lnTo>
                  <a:lnTo>
                    <a:pt x="140169" y="2621280"/>
                  </a:lnTo>
                  <a:lnTo>
                    <a:pt x="101193" y="2642438"/>
                  </a:lnTo>
                  <a:lnTo>
                    <a:pt x="67221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21" y="2995028"/>
                  </a:lnTo>
                  <a:lnTo>
                    <a:pt x="101193" y="3023044"/>
                  </a:lnTo>
                  <a:lnTo>
                    <a:pt x="140169" y="3044202"/>
                  </a:lnTo>
                  <a:lnTo>
                    <a:pt x="183248" y="3057575"/>
                  </a:lnTo>
                  <a:lnTo>
                    <a:pt x="229501" y="3062236"/>
                  </a:lnTo>
                  <a:lnTo>
                    <a:pt x="275755" y="3057575"/>
                  </a:lnTo>
                  <a:lnTo>
                    <a:pt x="318833" y="3044202"/>
                  </a:lnTo>
                  <a:lnTo>
                    <a:pt x="357822" y="3023044"/>
                  </a:lnTo>
                  <a:lnTo>
                    <a:pt x="391782" y="2995028"/>
                  </a:lnTo>
                  <a:lnTo>
                    <a:pt x="419811" y="2961055"/>
                  </a:lnTo>
                  <a:lnTo>
                    <a:pt x="440969" y="2922079"/>
                  </a:lnTo>
                  <a:lnTo>
                    <a:pt x="454342" y="2878988"/>
                  </a:lnTo>
                  <a:lnTo>
                    <a:pt x="459003" y="2832747"/>
                  </a:lnTo>
                  <a:close/>
                </a:path>
                <a:path w="459104" h="3062604">
                  <a:moveTo>
                    <a:pt x="459003" y="229501"/>
                  </a:moveTo>
                  <a:lnTo>
                    <a:pt x="454558" y="184505"/>
                  </a:lnTo>
                  <a:lnTo>
                    <a:pt x="441528" y="141668"/>
                  </a:lnTo>
                  <a:lnTo>
                    <a:pt x="420446" y="102171"/>
                  </a:lnTo>
                  <a:lnTo>
                    <a:pt x="391782" y="67221"/>
                  </a:lnTo>
                  <a:lnTo>
                    <a:pt x="356819" y="38557"/>
                  </a:lnTo>
                  <a:lnTo>
                    <a:pt x="317322" y="17462"/>
                  </a:lnTo>
                  <a:lnTo>
                    <a:pt x="274485" y="4445"/>
                  </a:lnTo>
                  <a:lnTo>
                    <a:pt x="229501" y="0"/>
                  </a:lnTo>
                  <a:lnTo>
                    <a:pt x="183248" y="4660"/>
                  </a:lnTo>
                  <a:lnTo>
                    <a:pt x="140169" y="18034"/>
                  </a:lnTo>
                  <a:lnTo>
                    <a:pt x="101193" y="39192"/>
                  </a:lnTo>
                  <a:lnTo>
                    <a:pt x="67221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21" y="391782"/>
                  </a:lnTo>
                  <a:lnTo>
                    <a:pt x="101193" y="419798"/>
                  </a:lnTo>
                  <a:lnTo>
                    <a:pt x="140169" y="440956"/>
                  </a:lnTo>
                  <a:lnTo>
                    <a:pt x="183248" y="454329"/>
                  </a:lnTo>
                  <a:lnTo>
                    <a:pt x="229501" y="458990"/>
                  </a:lnTo>
                  <a:lnTo>
                    <a:pt x="275755" y="454329"/>
                  </a:lnTo>
                  <a:lnTo>
                    <a:pt x="318833" y="440956"/>
                  </a:lnTo>
                  <a:lnTo>
                    <a:pt x="357822" y="419798"/>
                  </a:lnTo>
                  <a:lnTo>
                    <a:pt x="391782" y="391782"/>
                  </a:lnTo>
                  <a:lnTo>
                    <a:pt x="419811" y="357809"/>
                  </a:lnTo>
                  <a:lnTo>
                    <a:pt x="440969" y="318833"/>
                  </a:lnTo>
                  <a:lnTo>
                    <a:pt x="454342" y="275755"/>
                  </a:lnTo>
                  <a:lnTo>
                    <a:pt x="459003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9980479" y="6217512"/>
              <a:ext cx="0" cy="2144395"/>
            </a:xfrm>
            <a:custGeom>
              <a:avLst/>
              <a:gdLst/>
              <a:ahLst/>
              <a:cxnLst/>
              <a:rect l="l" t="t" r="r" b="b"/>
              <a:pathLst>
                <a:path h="2144395">
                  <a:moveTo>
                    <a:pt x="0" y="2144395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663084" y="437316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890784" y="3754767"/>
              <a:ext cx="1372235" cy="917575"/>
            </a:xfrm>
            <a:custGeom>
              <a:avLst/>
              <a:gdLst/>
              <a:ahLst/>
              <a:cxnLst/>
              <a:rect l="l" t="t" r="r" b="b"/>
              <a:pathLst>
                <a:path w="1372234" h="917575">
                  <a:moveTo>
                    <a:pt x="324" y="0"/>
                  </a:moveTo>
                  <a:lnTo>
                    <a:pt x="1117472" y="0"/>
                  </a:lnTo>
                  <a:lnTo>
                    <a:pt x="1117472" y="917098"/>
                  </a:lnTo>
                  <a:lnTo>
                    <a:pt x="1371922" y="917098"/>
                  </a:lnTo>
                </a:path>
                <a:path w="1372234" h="917575">
                  <a:moveTo>
                    <a:pt x="1799" y="618398"/>
                  </a:moveTo>
                  <a:lnTo>
                    <a:pt x="0" y="574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5" name="object 65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24204"/>
            <a:ext cx="9144000" cy="4119563"/>
            <a:chOff x="0" y="2048408"/>
            <a:chExt cx="18288000" cy="8239125"/>
          </a:xfrm>
        </p:grpSpPr>
        <p:sp>
          <p:nvSpPr>
            <p:cNvPr id="3" name="object 3"/>
            <p:cNvSpPr/>
            <p:nvPr/>
          </p:nvSpPr>
          <p:spPr>
            <a:xfrm>
              <a:off x="2286032" y="3002968"/>
              <a:ext cx="13716000" cy="6099175"/>
            </a:xfrm>
            <a:custGeom>
              <a:avLst/>
              <a:gdLst/>
              <a:ahLst/>
              <a:cxnLst/>
              <a:rect l="l" t="t" r="r" b="b"/>
              <a:pathLst>
                <a:path w="13716000" h="6099175">
                  <a:moveTo>
                    <a:pt x="0" y="6098687"/>
                  </a:moveTo>
                  <a:lnTo>
                    <a:pt x="13715959" y="6098687"/>
                  </a:lnTo>
                  <a:lnTo>
                    <a:pt x="13715959" y="0"/>
                  </a:lnTo>
                  <a:lnTo>
                    <a:pt x="0" y="0"/>
                  </a:lnTo>
                  <a:lnTo>
                    <a:pt x="0" y="609868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32" y="2053170"/>
              <a:ext cx="13716000" cy="7048500"/>
            </a:xfrm>
            <a:custGeom>
              <a:avLst/>
              <a:gdLst/>
              <a:ahLst/>
              <a:cxnLst/>
              <a:rect l="l" t="t" r="r" b="b"/>
              <a:pathLst>
                <a:path w="13716000" h="7048500">
                  <a:moveTo>
                    <a:pt x="0" y="0"/>
                  </a:moveTo>
                  <a:lnTo>
                    <a:pt x="13715959" y="0"/>
                  </a:lnTo>
                  <a:lnTo>
                    <a:pt x="13715959" y="7048485"/>
                  </a:lnTo>
                  <a:lnTo>
                    <a:pt x="0" y="704848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60" dirty="0"/>
              <a:t> </a:t>
            </a:r>
            <a:r>
              <a:rPr spc="28" dirty="0"/>
              <a:t>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2292" y="1737703"/>
            <a:ext cx="19138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latin typeface="Lato"/>
                <a:cs typeface="Lato"/>
              </a:rPr>
              <a:t>What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-18" dirty="0">
                <a:latin typeface="Lato"/>
                <a:cs typeface="Lato"/>
              </a:rPr>
              <a:t>do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-20" dirty="0">
                <a:latin typeface="Lato"/>
                <a:cs typeface="Lato"/>
              </a:rPr>
              <a:t>you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want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to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create?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0598" y="1024204"/>
            <a:ext cx="6862763" cy="479743"/>
            <a:chOff x="2281195" y="2048408"/>
            <a:chExt cx="13725525" cy="959485"/>
          </a:xfrm>
        </p:grpSpPr>
        <p:sp>
          <p:nvSpPr>
            <p:cNvPr id="8" name="object 8"/>
            <p:cNvSpPr/>
            <p:nvPr/>
          </p:nvSpPr>
          <p:spPr>
            <a:xfrm>
              <a:off x="2285957" y="2053170"/>
              <a:ext cx="13716000" cy="949960"/>
            </a:xfrm>
            <a:custGeom>
              <a:avLst/>
              <a:gdLst/>
              <a:ahLst/>
              <a:cxnLst/>
              <a:rect l="l" t="t" r="r" b="b"/>
              <a:pathLst>
                <a:path w="13716000" h="949960">
                  <a:moveTo>
                    <a:pt x="13715959" y="949798"/>
                  </a:moveTo>
                  <a:lnTo>
                    <a:pt x="0" y="949798"/>
                  </a:lnTo>
                  <a:lnTo>
                    <a:pt x="0" y="0"/>
                  </a:lnTo>
                  <a:lnTo>
                    <a:pt x="13715959" y="0"/>
                  </a:lnTo>
                  <a:lnTo>
                    <a:pt x="13715959" y="949798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2285957" y="2053170"/>
              <a:ext cx="13716000" cy="949960"/>
            </a:xfrm>
            <a:custGeom>
              <a:avLst/>
              <a:gdLst/>
              <a:ahLst/>
              <a:cxnLst/>
              <a:rect l="l" t="t" r="r" b="b"/>
              <a:pathLst>
                <a:path w="13716000" h="949960">
                  <a:moveTo>
                    <a:pt x="0" y="0"/>
                  </a:moveTo>
                  <a:lnTo>
                    <a:pt x="13715959" y="0"/>
                  </a:lnTo>
                  <a:lnTo>
                    <a:pt x="13715959" y="949798"/>
                  </a:lnTo>
                  <a:lnTo>
                    <a:pt x="0" y="9497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27116" y="1102775"/>
            <a:ext cx="992188" cy="2988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900" spc="-5" dirty="0">
                <a:solidFill>
                  <a:srgbClr val="FFFFFF"/>
                </a:solidFill>
              </a:rPr>
              <a:t>pAIntBox</a:t>
            </a:r>
            <a:endParaRPr sz="1900"/>
          </a:p>
        </p:txBody>
      </p:sp>
      <p:grpSp>
        <p:nvGrpSpPr>
          <p:cNvPr id="11" name="object 11"/>
          <p:cNvGrpSpPr/>
          <p:nvPr/>
        </p:nvGrpSpPr>
        <p:grpSpPr>
          <a:xfrm>
            <a:off x="1299391" y="2008452"/>
            <a:ext cx="2821940" cy="1359535"/>
            <a:chOff x="2598782" y="4016904"/>
            <a:chExt cx="5643880" cy="2719070"/>
          </a:xfrm>
        </p:grpSpPr>
        <p:sp>
          <p:nvSpPr>
            <p:cNvPr id="12" name="object 12"/>
            <p:cNvSpPr/>
            <p:nvPr/>
          </p:nvSpPr>
          <p:spPr>
            <a:xfrm>
              <a:off x="2603544" y="4021666"/>
              <a:ext cx="5634355" cy="2709545"/>
            </a:xfrm>
            <a:custGeom>
              <a:avLst/>
              <a:gdLst/>
              <a:ahLst/>
              <a:cxnLst/>
              <a:rect l="l" t="t" r="r" b="b"/>
              <a:pathLst>
                <a:path w="5634355" h="2709545">
                  <a:moveTo>
                    <a:pt x="5633963" y="2709294"/>
                  </a:moveTo>
                  <a:lnTo>
                    <a:pt x="0" y="2709294"/>
                  </a:lnTo>
                  <a:lnTo>
                    <a:pt x="0" y="0"/>
                  </a:lnTo>
                  <a:lnTo>
                    <a:pt x="5633963" y="0"/>
                  </a:lnTo>
                  <a:lnTo>
                    <a:pt x="5633963" y="27092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603544" y="4021666"/>
              <a:ext cx="5634355" cy="2709545"/>
            </a:xfrm>
            <a:custGeom>
              <a:avLst/>
              <a:gdLst/>
              <a:ahLst/>
              <a:cxnLst/>
              <a:rect l="l" t="t" r="r" b="b"/>
              <a:pathLst>
                <a:path w="5634355" h="2709545">
                  <a:moveTo>
                    <a:pt x="0" y="0"/>
                  </a:moveTo>
                  <a:lnTo>
                    <a:pt x="5633963" y="0"/>
                  </a:lnTo>
                  <a:lnTo>
                    <a:pt x="5633963" y="2709294"/>
                  </a:lnTo>
                  <a:lnTo>
                    <a:pt x="0" y="27092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28752" y="2076362"/>
          <a:ext cx="2485390" cy="1036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marR="67945" algn="ctr">
                        <a:lnSpc>
                          <a:spcPts val="2890"/>
                        </a:lnSpc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imaginary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0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subway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0"/>
                        </a:lnSpc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map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marR="67945" algn="ctr">
                        <a:lnSpc>
                          <a:spcPts val="2995"/>
                        </a:lnSpc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in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coastal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9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city.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2051715" y="3928286"/>
            <a:ext cx="1317308" cy="343535"/>
            <a:chOff x="4103429" y="7856571"/>
            <a:chExt cx="2634615" cy="687070"/>
          </a:xfrm>
        </p:grpSpPr>
        <p:sp>
          <p:nvSpPr>
            <p:cNvPr id="16" name="object 16"/>
            <p:cNvSpPr/>
            <p:nvPr/>
          </p:nvSpPr>
          <p:spPr>
            <a:xfrm>
              <a:off x="4108191" y="7861334"/>
              <a:ext cx="2625090" cy="677545"/>
            </a:xfrm>
            <a:custGeom>
              <a:avLst/>
              <a:gdLst/>
              <a:ahLst/>
              <a:cxnLst/>
              <a:rect l="l" t="t" r="r" b="b"/>
              <a:pathLst>
                <a:path w="2625090" h="677545">
                  <a:moveTo>
                    <a:pt x="2511769" y="677398"/>
                  </a:moveTo>
                  <a:lnTo>
                    <a:pt x="112899" y="677398"/>
                  </a:lnTo>
                  <a:lnTo>
                    <a:pt x="68944" y="668525"/>
                  </a:lnTo>
                  <a:lnTo>
                    <a:pt x="33059" y="644329"/>
                  </a:lnTo>
                  <a:lnTo>
                    <a:pt x="8869" y="608443"/>
                  </a:lnTo>
                  <a:lnTo>
                    <a:pt x="0" y="564498"/>
                  </a:lnTo>
                  <a:lnTo>
                    <a:pt x="0" y="112899"/>
                  </a:lnTo>
                  <a:lnTo>
                    <a:pt x="8869" y="68955"/>
                  </a:lnTo>
                  <a:lnTo>
                    <a:pt x="33059" y="33068"/>
                  </a:lnTo>
                  <a:lnTo>
                    <a:pt x="68944" y="8872"/>
                  </a:lnTo>
                  <a:lnTo>
                    <a:pt x="112899" y="0"/>
                  </a:lnTo>
                  <a:lnTo>
                    <a:pt x="2511769" y="0"/>
                  </a:lnTo>
                  <a:lnTo>
                    <a:pt x="2554985" y="8584"/>
                  </a:lnTo>
                  <a:lnTo>
                    <a:pt x="2591619" y="33049"/>
                  </a:lnTo>
                  <a:lnTo>
                    <a:pt x="2616085" y="69684"/>
                  </a:lnTo>
                  <a:lnTo>
                    <a:pt x="2624669" y="112899"/>
                  </a:lnTo>
                  <a:lnTo>
                    <a:pt x="2624669" y="564498"/>
                  </a:lnTo>
                  <a:lnTo>
                    <a:pt x="2615800" y="608443"/>
                  </a:lnTo>
                  <a:lnTo>
                    <a:pt x="2591610" y="644329"/>
                  </a:lnTo>
                  <a:lnTo>
                    <a:pt x="2555724" y="668525"/>
                  </a:lnTo>
                  <a:lnTo>
                    <a:pt x="2511769" y="677398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191" y="7861334"/>
              <a:ext cx="2625090" cy="677545"/>
            </a:xfrm>
            <a:custGeom>
              <a:avLst/>
              <a:gdLst/>
              <a:ahLst/>
              <a:cxnLst/>
              <a:rect l="l" t="t" r="r" b="b"/>
              <a:pathLst>
                <a:path w="2625090" h="677545">
                  <a:moveTo>
                    <a:pt x="0" y="112899"/>
                  </a:moveTo>
                  <a:lnTo>
                    <a:pt x="8869" y="68955"/>
                  </a:lnTo>
                  <a:lnTo>
                    <a:pt x="33059" y="33068"/>
                  </a:lnTo>
                  <a:lnTo>
                    <a:pt x="68944" y="8872"/>
                  </a:lnTo>
                  <a:lnTo>
                    <a:pt x="112899" y="0"/>
                  </a:lnTo>
                  <a:lnTo>
                    <a:pt x="2511769" y="0"/>
                  </a:lnTo>
                  <a:lnTo>
                    <a:pt x="2554985" y="8584"/>
                  </a:lnTo>
                  <a:lnTo>
                    <a:pt x="2591619" y="33049"/>
                  </a:lnTo>
                  <a:lnTo>
                    <a:pt x="2616085" y="69684"/>
                  </a:lnTo>
                  <a:lnTo>
                    <a:pt x="2624669" y="112899"/>
                  </a:lnTo>
                  <a:lnTo>
                    <a:pt x="2624669" y="564498"/>
                  </a:lnTo>
                  <a:lnTo>
                    <a:pt x="2615800" y="608443"/>
                  </a:lnTo>
                  <a:lnTo>
                    <a:pt x="2591610" y="644329"/>
                  </a:lnTo>
                  <a:lnTo>
                    <a:pt x="2555724" y="668525"/>
                  </a:lnTo>
                  <a:lnTo>
                    <a:pt x="2511769" y="677398"/>
                  </a:lnTo>
                  <a:lnTo>
                    <a:pt x="112899" y="677398"/>
                  </a:lnTo>
                  <a:lnTo>
                    <a:pt x="68944" y="668525"/>
                  </a:lnTo>
                  <a:lnTo>
                    <a:pt x="33059" y="644329"/>
                  </a:lnTo>
                  <a:lnTo>
                    <a:pt x="8869" y="608443"/>
                  </a:lnTo>
                  <a:lnTo>
                    <a:pt x="0" y="564498"/>
                  </a:lnTo>
                  <a:lnTo>
                    <a:pt x="0" y="11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86201" y="3997078"/>
            <a:ext cx="64801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Generate</a:t>
            </a:r>
            <a:endParaRPr sz="1200"/>
          </a:p>
        </p:txBody>
      </p:sp>
      <p:sp>
        <p:nvSpPr>
          <p:cNvPr id="19" name="object 19"/>
          <p:cNvSpPr txBox="1"/>
          <p:nvPr/>
        </p:nvSpPr>
        <p:spPr>
          <a:xfrm>
            <a:off x="1295682" y="3503526"/>
            <a:ext cx="883603" cy="13721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850" dirty="0">
                <a:latin typeface="Lato"/>
                <a:cs typeface="Lato"/>
              </a:rPr>
              <a:t>Image</a:t>
            </a:r>
            <a:r>
              <a:rPr sz="850" spc="-55" dirty="0">
                <a:latin typeface="Lato"/>
                <a:cs typeface="Lato"/>
              </a:rPr>
              <a:t> </a:t>
            </a:r>
            <a:r>
              <a:rPr sz="850" spc="-5" dirty="0">
                <a:latin typeface="Lato"/>
                <a:cs typeface="Lato"/>
              </a:rPr>
              <a:t>dimensions:</a:t>
            </a:r>
            <a:endParaRPr sz="850">
              <a:latin typeface="Lato"/>
              <a:cs typeface="La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37602" y="1669184"/>
            <a:ext cx="5589905" cy="2769870"/>
            <a:chOff x="4475203" y="3338368"/>
            <a:chExt cx="11179810" cy="5539740"/>
          </a:xfrm>
        </p:grpSpPr>
        <p:sp>
          <p:nvSpPr>
            <p:cNvPr id="21" name="object 21"/>
            <p:cNvSpPr/>
            <p:nvPr/>
          </p:nvSpPr>
          <p:spPr>
            <a:xfrm>
              <a:off x="4479966" y="7018860"/>
              <a:ext cx="1079500" cy="381000"/>
            </a:xfrm>
            <a:custGeom>
              <a:avLst/>
              <a:gdLst/>
              <a:ahLst/>
              <a:cxnLst/>
              <a:rect l="l" t="t" r="r" b="b"/>
              <a:pathLst>
                <a:path w="1079500" h="381000">
                  <a:moveTo>
                    <a:pt x="1079397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079397" y="0"/>
                  </a:lnTo>
                  <a:lnTo>
                    <a:pt x="1079397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79966" y="7018860"/>
              <a:ext cx="1079500" cy="381000"/>
            </a:xfrm>
            <a:custGeom>
              <a:avLst/>
              <a:gdLst/>
              <a:ahLst/>
              <a:cxnLst/>
              <a:rect l="l" t="t" r="r" b="b"/>
              <a:pathLst>
                <a:path w="1079500" h="381000">
                  <a:moveTo>
                    <a:pt x="0" y="0"/>
                  </a:moveTo>
                  <a:lnTo>
                    <a:pt x="1079397" y="0"/>
                  </a:lnTo>
                  <a:lnTo>
                    <a:pt x="1079397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952088" y="7018860"/>
              <a:ext cx="1079500" cy="381000"/>
            </a:xfrm>
            <a:custGeom>
              <a:avLst/>
              <a:gdLst/>
              <a:ahLst/>
              <a:cxnLst/>
              <a:rect l="l" t="t" r="r" b="b"/>
              <a:pathLst>
                <a:path w="1079500" h="381000">
                  <a:moveTo>
                    <a:pt x="1079397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079397" y="0"/>
                  </a:lnTo>
                  <a:lnTo>
                    <a:pt x="1079397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2088" y="7018860"/>
              <a:ext cx="1079500" cy="381000"/>
            </a:xfrm>
            <a:custGeom>
              <a:avLst/>
              <a:gdLst/>
              <a:ahLst/>
              <a:cxnLst/>
              <a:rect l="l" t="t" r="r" b="b"/>
              <a:pathLst>
                <a:path w="1079500" h="381000">
                  <a:moveTo>
                    <a:pt x="0" y="0"/>
                  </a:moveTo>
                  <a:lnTo>
                    <a:pt x="1079397" y="0"/>
                  </a:lnTo>
                  <a:lnTo>
                    <a:pt x="1079397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5429" y="3338368"/>
              <a:ext cx="5539438" cy="553943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552569" y="3503526"/>
            <a:ext cx="557213" cy="13721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850" dirty="0">
                <a:latin typeface="Lato"/>
                <a:cs typeface="Lato"/>
              </a:rPr>
              <a:t>(Max</a:t>
            </a:r>
            <a:r>
              <a:rPr sz="850" spc="-38" dirty="0">
                <a:latin typeface="Lato"/>
                <a:cs typeface="Lato"/>
              </a:rPr>
              <a:t> </a:t>
            </a:r>
            <a:r>
              <a:rPr sz="850" spc="-5" dirty="0">
                <a:latin typeface="Lato"/>
                <a:cs typeface="Lato"/>
              </a:rPr>
              <a:t>2048)</a:t>
            </a:r>
            <a:endParaRPr sz="850">
              <a:latin typeface="Lato"/>
              <a:cs typeface="La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06972" y="3503526"/>
            <a:ext cx="127000" cy="13721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850" spc="-13" dirty="0">
                <a:latin typeface="Lato"/>
                <a:cs typeface="Lato"/>
              </a:rPr>
              <a:t>by</a:t>
            </a:r>
            <a:endParaRPr sz="8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112" y="2660013"/>
            <a:ext cx="2662555" cy="1634490"/>
            <a:chOff x="706223" y="5320026"/>
            <a:chExt cx="5325110" cy="3268979"/>
          </a:xfrm>
        </p:grpSpPr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7" name="object 17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7" name="object 27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1" name="object 3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4" name="object 3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5" name="object 3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8" name="object 3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9" name="object 3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2" name="object 4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3" name="object 4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6" name="object 46"/>
          <p:cNvGrpSpPr/>
          <p:nvPr/>
        </p:nvGrpSpPr>
        <p:grpSpPr>
          <a:xfrm>
            <a:off x="2977356" y="389767"/>
            <a:ext cx="5954713" cy="4020820"/>
            <a:chOff x="5954712" y="779533"/>
            <a:chExt cx="11909425" cy="8041640"/>
          </a:xfrm>
        </p:grpSpPr>
        <p:sp>
          <p:nvSpPr>
            <p:cNvPr id="47" name="object 47"/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1183" y="6747586"/>
              <a:ext cx="1983739" cy="93345"/>
            </a:xfrm>
            <a:custGeom>
              <a:avLst/>
              <a:gdLst/>
              <a:ahLst/>
              <a:cxnLst/>
              <a:rect l="l" t="t" r="r" b="b"/>
              <a:pathLst>
                <a:path w="1983740" h="9334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  <a:path w="1983740" h="93345">
                  <a:moveTo>
                    <a:pt x="1983671" y="93049"/>
                  </a:moveTo>
                  <a:lnTo>
                    <a:pt x="1952196" y="6599"/>
                  </a:lnTo>
                  <a:lnTo>
                    <a:pt x="1920746" y="93049"/>
                  </a:lnTo>
                  <a:lnTo>
                    <a:pt x="1983671" y="930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9941929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379" y="875510"/>
              <a:ext cx="0" cy="763270"/>
            </a:xfrm>
            <a:custGeom>
              <a:avLst/>
              <a:gdLst/>
              <a:ahLst/>
              <a:cxnLst/>
              <a:rect l="l" t="t" r="r" b="b"/>
              <a:pathLst>
                <a:path h="763269">
                  <a:moveTo>
                    <a:pt x="0" y="0"/>
                  </a:moveTo>
                  <a:lnTo>
                    <a:pt x="0" y="76287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8048483" y="4270141"/>
              <a:ext cx="2903220" cy="4091940"/>
            </a:xfrm>
            <a:custGeom>
              <a:avLst/>
              <a:gdLst/>
              <a:ahLst/>
              <a:cxnLst/>
              <a:rect l="l" t="t" r="r" b="b"/>
              <a:pathLst>
                <a:path w="2903220" h="4091940">
                  <a:moveTo>
                    <a:pt x="0" y="4091616"/>
                  </a:moveTo>
                  <a:lnTo>
                    <a:pt x="0" y="1947221"/>
                  </a:lnTo>
                </a:path>
                <a:path w="2903220" h="4091940">
                  <a:moveTo>
                    <a:pt x="1214197" y="144199"/>
                  </a:moveTo>
                  <a:lnTo>
                    <a:pt x="1221547" y="98617"/>
                  </a:lnTo>
                  <a:lnTo>
                    <a:pt x="1242016" y="59032"/>
                  </a:lnTo>
                  <a:lnTo>
                    <a:pt x="1273230" y="27819"/>
                  </a:lnTo>
                  <a:lnTo>
                    <a:pt x="1312814" y="7350"/>
                  </a:lnTo>
                  <a:lnTo>
                    <a:pt x="1358397" y="0"/>
                  </a:lnTo>
                  <a:lnTo>
                    <a:pt x="2758994" y="0"/>
                  </a:lnTo>
                  <a:lnTo>
                    <a:pt x="2814181" y="10978"/>
                  </a:lnTo>
                  <a:lnTo>
                    <a:pt x="2860969" y="42224"/>
                  </a:lnTo>
                  <a:lnTo>
                    <a:pt x="2892216" y="89012"/>
                  </a:lnTo>
                  <a:lnTo>
                    <a:pt x="2903194" y="144199"/>
                  </a:lnTo>
                  <a:lnTo>
                    <a:pt x="2903194" y="720998"/>
                  </a:lnTo>
                  <a:lnTo>
                    <a:pt x="2895843" y="766580"/>
                  </a:lnTo>
                  <a:lnTo>
                    <a:pt x="2875375" y="806165"/>
                  </a:lnTo>
                  <a:lnTo>
                    <a:pt x="2844161" y="837379"/>
                  </a:lnTo>
                  <a:lnTo>
                    <a:pt x="2804576" y="857847"/>
                  </a:lnTo>
                  <a:lnTo>
                    <a:pt x="2758994" y="865198"/>
                  </a:lnTo>
                  <a:lnTo>
                    <a:pt x="1358397" y="865198"/>
                  </a:lnTo>
                  <a:lnTo>
                    <a:pt x="1312814" y="857847"/>
                  </a:lnTo>
                  <a:lnTo>
                    <a:pt x="1273230" y="837379"/>
                  </a:lnTo>
                  <a:lnTo>
                    <a:pt x="1242016" y="806165"/>
                  </a:lnTo>
                  <a:lnTo>
                    <a:pt x="1221547" y="766580"/>
                  </a:lnTo>
                  <a:lnTo>
                    <a:pt x="1214197" y="720998"/>
                  </a:lnTo>
                  <a:lnTo>
                    <a:pt x="1214197" y="1441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9750971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9003" y="2832747"/>
                  </a:moveTo>
                  <a:lnTo>
                    <a:pt x="454558" y="2787751"/>
                  </a:lnTo>
                  <a:lnTo>
                    <a:pt x="441528" y="2744914"/>
                  </a:lnTo>
                  <a:lnTo>
                    <a:pt x="420446" y="2705417"/>
                  </a:lnTo>
                  <a:lnTo>
                    <a:pt x="391782" y="2670467"/>
                  </a:lnTo>
                  <a:lnTo>
                    <a:pt x="356819" y="2641803"/>
                  </a:lnTo>
                  <a:lnTo>
                    <a:pt x="317322" y="2620708"/>
                  </a:lnTo>
                  <a:lnTo>
                    <a:pt x="274485" y="2607691"/>
                  </a:lnTo>
                  <a:lnTo>
                    <a:pt x="229501" y="2603246"/>
                  </a:lnTo>
                  <a:lnTo>
                    <a:pt x="183248" y="2607907"/>
                  </a:lnTo>
                  <a:lnTo>
                    <a:pt x="140169" y="2621280"/>
                  </a:lnTo>
                  <a:lnTo>
                    <a:pt x="101193" y="2642438"/>
                  </a:lnTo>
                  <a:lnTo>
                    <a:pt x="67221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21" y="2995028"/>
                  </a:lnTo>
                  <a:lnTo>
                    <a:pt x="101193" y="3023044"/>
                  </a:lnTo>
                  <a:lnTo>
                    <a:pt x="140169" y="3044202"/>
                  </a:lnTo>
                  <a:lnTo>
                    <a:pt x="183248" y="3057575"/>
                  </a:lnTo>
                  <a:lnTo>
                    <a:pt x="229501" y="3062236"/>
                  </a:lnTo>
                  <a:lnTo>
                    <a:pt x="275755" y="3057575"/>
                  </a:lnTo>
                  <a:lnTo>
                    <a:pt x="318833" y="3044202"/>
                  </a:lnTo>
                  <a:lnTo>
                    <a:pt x="357822" y="3023044"/>
                  </a:lnTo>
                  <a:lnTo>
                    <a:pt x="391782" y="2995028"/>
                  </a:lnTo>
                  <a:lnTo>
                    <a:pt x="419811" y="2961055"/>
                  </a:lnTo>
                  <a:lnTo>
                    <a:pt x="440969" y="2922079"/>
                  </a:lnTo>
                  <a:lnTo>
                    <a:pt x="454342" y="2878988"/>
                  </a:lnTo>
                  <a:lnTo>
                    <a:pt x="459003" y="2832747"/>
                  </a:lnTo>
                  <a:close/>
                </a:path>
                <a:path w="459104" h="3062604">
                  <a:moveTo>
                    <a:pt x="459003" y="229501"/>
                  </a:moveTo>
                  <a:lnTo>
                    <a:pt x="454558" y="184505"/>
                  </a:lnTo>
                  <a:lnTo>
                    <a:pt x="441528" y="141668"/>
                  </a:lnTo>
                  <a:lnTo>
                    <a:pt x="420446" y="102171"/>
                  </a:lnTo>
                  <a:lnTo>
                    <a:pt x="391782" y="67221"/>
                  </a:lnTo>
                  <a:lnTo>
                    <a:pt x="356819" y="38557"/>
                  </a:lnTo>
                  <a:lnTo>
                    <a:pt x="317322" y="17462"/>
                  </a:lnTo>
                  <a:lnTo>
                    <a:pt x="274485" y="4445"/>
                  </a:lnTo>
                  <a:lnTo>
                    <a:pt x="229501" y="0"/>
                  </a:lnTo>
                  <a:lnTo>
                    <a:pt x="183248" y="4660"/>
                  </a:lnTo>
                  <a:lnTo>
                    <a:pt x="140169" y="18034"/>
                  </a:lnTo>
                  <a:lnTo>
                    <a:pt x="101193" y="39192"/>
                  </a:lnTo>
                  <a:lnTo>
                    <a:pt x="67221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21" y="391782"/>
                  </a:lnTo>
                  <a:lnTo>
                    <a:pt x="101193" y="419798"/>
                  </a:lnTo>
                  <a:lnTo>
                    <a:pt x="140169" y="440956"/>
                  </a:lnTo>
                  <a:lnTo>
                    <a:pt x="183248" y="454329"/>
                  </a:lnTo>
                  <a:lnTo>
                    <a:pt x="229501" y="458990"/>
                  </a:lnTo>
                  <a:lnTo>
                    <a:pt x="275755" y="454329"/>
                  </a:lnTo>
                  <a:lnTo>
                    <a:pt x="318833" y="440956"/>
                  </a:lnTo>
                  <a:lnTo>
                    <a:pt x="357822" y="419798"/>
                  </a:lnTo>
                  <a:lnTo>
                    <a:pt x="391782" y="391782"/>
                  </a:lnTo>
                  <a:lnTo>
                    <a:pt x="419811" y="357809"/>
                  </a:lnTo>
                  <a:lnTo>
                    <a:pt x="440969" y="318833"/>
                  </a:lnTo>
                  <a:lnTo>
                    <a:pt x="454342" y="275755"/>
                  </a:lnTo>
                  <a:lnTo>
                    <a:pt x="459003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9980479" y="6217512"/>
              <a:ext cx="0" cy="2144395"/>
            </a:xfrm>
            <a:custGeom>
              <a:avLst/>
              <a:gdLst/>
              <a:ahLst/>
              <a:cxnLst/>
              <a:rect l="l" t="t" r="r" b="b"/>
              <a:pathLst>
                <a:path h="2144395">
                  <a:moveTo>
                    <a:pt x="0" y="2144395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9750980" y="3050769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9980479" y="1638386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h="1412875">
                  <a:moveTo>
                    <a:pt x="0" y="1412407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9750980" y="1179387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5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8"/>
                  </a:lnTo>
                  <a:lnTo>
                    <a:pt x="39194" y="101184"/>
                  </a:lnTo>
                  <a:lnTo>
                    <a:pt x="67218" y="67219"/>
                  </a:lnTo>
                  <a:lnTo>
                    <a:pt x="101183" y="39195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50"/>
                  </a:lnTo>
                  <a:lnTo>
                    <a:pt x="317321" y="17469"/>
                  </a:lnTo>
                  <a:lnTo>
                    <a:pt x="356817" y="38559"/>
                  </a:lnTo>
                  <a:lnTo>
                    <a:pt x="391774" y="67219"/>
                  </a:lnTo>
                  <a:lnTo>
                    <a:pt x="420439" y="102174"/>
                  </a:lnTo>
                  <a:lnTo>
                    <a:pt x="441530" y="141674"/>
                  </a:lnTo>
                  <a:lnTo>
                    <a:pt x="454549" y="184517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6222187" y="1145397"/>
                  </a:move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0" y="190904"/>
                  </a:move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6" name="object 66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67" name="object 67"/>
          <p:cNvSpPr txBox="1"/>
          <p:nvPr/>
        </p:nvSpPr>
        <p:spPr>
          <a:xfrm>
            <a:off x="5811638" y="710155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042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297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831542" y="622217"/>
            <a:ext cx="1893888" cy="3588385"/>
            <a:chOff x="7663084" y="1244434"/>
            <a:chExt cx="3787775" cy="7176770"/>
          </a:xfrm>
        </p:grpSpPr>
        <p:sp>
          <p:nvSpPr>
            <p:cNvPr id="69" name="object 69"/>
            <p:cNvSpPr/>
            <p:nvPr/>
          </p:nvSpPr>
          <p:spPr>
            <a:xfrm>
              <a:off x="10210029" y="1408872"/>
              <a:ext cx="1203325" cy="381000"/>
            </a:xfrm>
            <a:custGeom>
              <a:avLst/>
              <a:gdLst/>
              <a:ahLst/>
              <a:cxnLst/>
              <a:rect l="l" t="t" r="r" b="b"/>
              <a:pathLst>
                <a:path w="1203325" h="381000">
                  <a:moveTo>
                    <a:pt x="0" y="0"/>
                  </a:moveTo>
                  <a:lnTo>
                    <a:pt x="601348" y="0"/>
                  </a:lnTo>
                  <a:lnTo>
                    <a:pt x="601348" y="380999"/>
                  </a:lnTo>
                  <a:lnTo>
                    <a:pt x="1202697" y="380999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663084" y="437316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7890784" y="3754767"/>
              <a:ext cx="1372235" cy="917575"/>
            </a:xfrm>
            <a:custGeom>
              <a:avLst/>
              <a:gdLst/>
              <a:ahLst/>
              <a:cxnLst/>
              <a:rect l="l" t="t" r="r" b="b"/>
              <a:pathLst>
                <a:path w="1372234" h="917575">
                  <a:moveTo>
                    <a:pt x="324" y="0"/>
                  </a:moveTo>
                  <a:lnTo>
                    <a:pt x="1117472" y="0"/>
                  </a:lnTo>
                  <a:lnTo>
                    <a:pt x="1117472" y="917098"/>
                  </a:lnTo>
                  <a:lnTo>
                    <a:pt x="1371922" y="917098"/>
                  </a:lnTo>
                </a:path>
                <a:path w="1372234" h="917575">
                  <a:moveTo>
                    <a:pt x="1799" y="618398"/>
                  </a:moveTo>
                  <a:lnTo>
                    <a:pt x="0" y="574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9973380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112" y="2660013"/>
            <a:ext cx="2662555" cy="1634490"/>
            <a:chOff x="706223" y="5320026"/>
            <a:chExt cx="5325110" cy="3268979"/>
          </a:xfrm>
        </p:grpSpPr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7" name="object 17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7" name="object 27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1" name="object 3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4" name="object 3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5" name="object 3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8" name="object 3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9" name="object 3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2" name="object 4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3" name="object 4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6" name="object 46"/>
          <p:cNvGrpSpPr/>
          <p:nvPr/>
        </p:nvGrpSpPr>
        <p:grpSpPr>
          <a:xfrm>
            <a:off x="2977356" y="389767"/>
            <a:ext cx="5954713" cy="4020820"/>
            <a:chOff x="5954712" y="779533"/>
            <a:chExt cx="11909425" cy="8041640"/>
          </a:xfrm>
        </p:grpSpPr>
        <p:sp>
          <p:nvSpPr>
            <p:cNvPr id="47" name="object 47"/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1183" y="6747586"/>
              <a:ext cx="1983739" cy="93345"/>
            </a:xfrm>
            <a:custGeom>
              <a:avLst/>
              <a:gdLst/>
              <a:ahLst/>
              <a:cxnLst/>
              <a:rect l="l" t="t" r="r" b="b"/>
              <a:pathLst>
                <a:path w="1983740" h="9334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  <a:path w="1983740" h="93345">
                  <a:moveTo>
                    <a:pt x="1983671" y="93049"/>
                  </a:moveTo>
                  <a:lnTo>
                    <a:pt x="1952196" y="6599"/>
                  </a:lnTo>
                  <a:lnTo>
                    <a:pt x="1920746" y="93049"/>
                  </a:lnTo>
                  <a:lnTo>
                    <a:pt x="1983671" y="930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9941929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379" y="875510"/>
              <a:ext cx="0" cy="763270"/>
            </a:xfrm>
            <a:custGeom>
              <a:avLst/>
              <a:gdLst/>
              <a:ahLst/>
              <a:cxnLst/>
              <a:rect l="l" t="t" r="r" b="b"/>
              <a:pathLst>
                <a:path h="763269">
                  <a:moveTo>
                    <a:pt x="0" y="0"/>
                  </a:moveTo>
                  <a:lnTo>
                    <a:pt x="0" y="76287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8048483" y="4270141"/>
              <a:ext cx="2903220" cy="4091940"/>
            </a:xfrm>
            <a:custGeom>
              <a:avLst/>
              <a:gdLst/>
              <a:ahLst/>
              <a:cxnLst/>
              <a:rect l="l" t="t" r="r" b="b"/>
              <a:pathLst>
                <a:path w="2903220" h="4091940">
                  <a:moveTo>
                    <a:pt x="0" y="4091616"/>
                  </a:moveTo>
                  <a:lnTo>
                    <a:pt x="0" y="1947221"/>
                  </a:lnTo>
                </a:path>
                <a:path w="2903220" h="4091940">
                  <a:moveTo>
                    <a:pt x="1214197" y="144199"/>
                  </a:moveTo>
                  <a:lnTo>
                    <a:pt x="1221547" y="98617"/>
                  </a:lnTo>
                  <a:lnTo>
                    <a:pt x="1242016" y="59032"/>
                  </a:lnTo>
                  <a:lnTo>
                    <a:pt x="1273230" y="27819"/>
                  </a:lnTo>
                  <a:lnTo>
                    <a:pt x="1312814" y="7350"/>
                  </a:lnTo>
                  <a:lnTo>
                    <a:pt x="1358397" y="0"/>
                  </a:lnTo>
                  <a:lnTo>
                    <a:pt x="2758994" y="0"/>
                  </a:lnTo>
                  <a:lnTo>
                    <a:pt x="2814181" y="10978"/>
                  </a:lnTo>
                  <a:lnTo>
                    <a:pt x="2860969" y="42224"/>
                  </a:lnTo>
                  <a:lnTo>
                    <a:pt x="2892216" y="89012"/>
                  </a:lnTo>
                  <a:lnTo>
                    <a:pt x="2903194" y="144199"/>
                  </a:lnTo>
                  <a:lnTo>
                    <a:pt x="2903194" y="720998"/>
                  </a:lnTo>
                  <a:lnTo>
                    <a:pt x="2895843" y="766580"/>
                  </a:lnTo>
                  <a:lnTo>
                    <a:pt x="2875375" y="806165"/>
                  </a:lnTo>
                  <a:lnTo>
                    <a:pt x="2844161" y="837379"/>
                  </a:lnTo>
                  <a:lnTo>
                    <a:pt x="2804576" y="857847"/>
                  </a:lnTo>
                  <a:lnTo>
                    <a:pt x="2758994" y="865198"/>
                  </a:lnTo>
                  <a:lnTo>
                    <a:pt x="1358397" y="865198"/>
                  </a:lnTo>
                  <a:lnTo>
                    <a:pt x="1312814" y="857847"/>
                  </a:lnTo>
                  <a:lnTo>
                    <a:pt x="1273230" y="837379"/>
                  </a:lnTo>
                  <a:lnTo>
                    <a:pt x="1242016" y="806165"/>
                  </a:lnTo>
                  <a:lnTo>
                    <a:pt x="1221547" y="766580"/>
                  </a:lnTo>
                  <a:lnTo>
                    <a:pt x="1214197" y="720998"/>
                  </a:lnTo>
                  <a:lnTo>
                    <a:pt x="1214197" y="1441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9750971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9003" y="2832747"/>
                  </a:moveTo>
                  <a:lnTo>
                    <a:pt x="454558" y="2787751"/>
                  </a:lnTo>
                  <a:lnTo>
                    <a:pt x="441528" y="2744914"/>
                  </a:lnTo>
                  <a:lnTo>
                    <a:pt x="420446" y="2705417"/>
                  </a:lnTo>
                  <a:lnTo>
                    <a:pt x="391782" y="2670467"/>
                  </a:lnTo>
                  <a:lnTo>
                    <a:pt x="356819" y="2641803"/>
                  </a:lnTo>
                  <a:lnTo>
                    <a:pt x="317322" y="2620708"/>
                  </a:lnTo>
                  <a:lnTo>
                    <a:pt x="274485" y="2607691"/>
                  </a:lnTo>
                  <a:lnTo>
                    <a:pt x="229501" y="2603246"/>
                  </a:lnTo>
                  <a:lnTo>
                    <a:pt x="183248" y="2607907"/>
                  </a:lnTo>
                  <a:lnTo>
                    <a:pt x="140169" y="2621280"/>
                  </a:lnTo>
                  <a:lnTo>
                    <a:pt x="101193" y="2642438"/>
                  </a:lnTo>
                  <a:lnTo>
                    <a:pt x="67221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21" y="2995028"/>
                  </a:lnTo>
                  <a:lnTo>
                    <a:pt x="101193" y="3023044"/>
                  </a:lnTo>
                  <a:lnTo>
                    <a:pt x="140169" y="3044202"/>
                  </a:lnTo>
                  <a:lnTo>
                    <a:pt x="183248" y="3057575"/>
                  </a:lnTo>
                  <a:lnTo>
                    <a:pt x="229501" y="3062236"/>
                  </a:lnTo>
                  <a:lnTo>
                    <a:pt x="275755" y="3057575"/>
                  </a:lnTo>
                  <a:lnTo>
                    <a:pt x="318833" y="3044202"/>
                  </a:lnTo>
                  <a:lnTo>
                    <a:pt x="357822" y="3023044"/>
                  </a:lnTo>
                  <a:lnTo>
                    <a:pt x="391782" y="2995028"/>
                  </a:lnTo>
                  <a:lnTo>
                    <a:pt x="419811" y="2961055"/>
                  </a:lnTo>
                  <a:lnTo>
                    <a:pt x="440969" y="2922079"/>
                  </a:lnTo>
                  <a:lnTo>
                    <a:pt x="454342" y="2878988"/>
                  </a:lnTo>
                  <a:lnTo>
                    <a:pt x="459003" y="2832747"/>
                  </a:lnTo>
                  <a:close/>
                </a:path>
                <a:path w="459104" h="3062604">
                  <a:moveTo>
                    <a:pt x="459003" y="229501"/>
                  </a:moveTo>
                  <a:lnTo>
                    <a:pt x="454558" y="184505"/>
                  </a:lnTo>
                  <a:lnTo>
                    <a:pt x="441528" y="141668"/>
                  </a:lnTo>
                  <a:lnTo>
                    <a:pt x="420446" y="102171"/>
                  </a:lnTo>
                  <a:lnTo>
                    <a:pt x="391782" y="67221"/>
                  </a:lnTo>
                  <a:lnTo>
                    <a:pt x="356819" y="38557"/>
                  </a:lnTo>
                  <a:lnTo>
                    <a:pt x="317322" y="17462"/>
                  </a:lnTo>
                  <a:lnTo>
                    <a:pt x="274485" y="4445"/>
                  </a:lnTo>
                  <a:lnTo>
                    <a:pt x="229501" y="0"/>
                  </a:lnTo>
                  <a:lnTo>
                    <a:pt x="183248" y="4660"/>
                  </a:lnTo>
                  <a:lnTo>
                    <a:pt x="140169" y="18034"/>
                  </a:lnTo>
                  <a:lnTo>
                    <a:pt x="101193" y="39192"/>
                  </a:lnTo>
                  <a:lnTo>
                    <a:pt x="67221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21" y="391782"/>
                  </a:lnTo>
                  <a:lnTo>
                    <a:pt x="101193" y="419798"/>
                  </a:lnTo>
                  <a:lnTo>
                    <a:pt x="140169" y="440956"/>
                  </a:lnTo>
                  <a:lnTo>
                    <a:pt x="183248" y="454329"/>
                  </a:lnTo>
                  <a:lnTo>
                    <a:pt x="229501" y="458990"/>
                  </a:lnTo>
                  <a:lnTo>
                    <a:pt x="275755" y="454329"/>
                  </a:lnTo>
                  <a:lnTo>
                    <a:pt x="318833" y="440956"/>
                  </a:lnTo>
                  <a:lnTo>
                    <a:pt x="357822" y="419798"/>
                  </a:lnTo>
                  <a:lnTo>
                    <a:pt x="391782" y="391782"/>
                  </a:lnTo>
                  <a:lnTo>
                    <a:pt x="419811" y="357809"/>
                  </a:lnTo>
                  <a:lnTo>
                    <a:pt x="440969" y="318833"/>
                  </a:lnTo>
                  <a:lnTo>
                    <a:pt x="454342" y="275755"/>
                  </a:lnTo>
                  <a:lnTo>
                    <a:pt x="459003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9980479" y="6217512"/>
              <a:ext cx="0" cy="2144395"/>
            </a:xfrm>
            <a:custGeom>
              <a:avLst/>
              <a:gdLst/>
              <a:ahLst/>
              <a:cxnLst/>
              <a:rect l="l" t="t" r="r" b="b"/>
              <a:pathLst>
                <a:path h="2144395">
                  <a:moveTo>
                    <a:pt x="0" y="2144395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9750980" y="3050769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9980479" y="1638386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h="1412875">
                  <a:moveTo>
                    <a:pt x="0" y="1412407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9750980" y="1179387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5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8"/>
                  </a:lnTo>
                  <a:lnTo>
                    <a:pt x="39194" y="101184"/>
                  </a:lnTo>
                  <a:lnTo>
                    <a:pt x="67218" y="67219"/>
                  </a:lnTo>
                  <a:lnTo>
                    <a:pt x="101183" y="39195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50"/>
                  </a:lnTo>
                  <a:lnTo>
                    <a:pt x="317321" y="17469"/>
                  </a:lnTo>
                  <a:lnTo>
                    <a:pt x="356817" y="38559"/>
                  </a:lnTo>
                  <a:lnTo>
                    <a:pt x="391774" y="67219"/>
                  </a:lnTo>
                  <a:lnTo>
                    <a:pt x="420439" y="102174"/>
                  </a:lnTo>
                  <a:lnTo>
                    <a:pt x="441530" y="141674"/>
                  </a:lnTo>
                  <a:lnTo>
                    <a:pt x="454549" y="184517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6222187" y="1145397"/>
                  </a:move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0" y="190904"/>
                  </a:move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6" name="object 66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67" name="object 67"/>
          <p:cNvSpPr txBox="1"/>
          <p:nvPr/>
        </p:nvSpPr>
        <p:spPr>
          <a:xfrm>
            <a:off x="5811638" y="710155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042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297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831542" y="622217"/>
            <a:ext cx="3497263" cy="3692525"/>
            <a:chOff x="7663084" y="1244434"/>
            <a:chExt cx="6994525" cy="7385050"/>
          </a:xfrm>
        </p:grpSpPr>
        <p:sp>
          <p:nvSpPr>
            <p:cNvPr id="69" name="object 69"/>
            <p:cNvSpPr/>
            <p:nvPr/>
          </p:nvSpPr>
          <p:spPr>
            <a:xfrm>
              <a:off x="10209879" y="1408872"/>
              <a:ext cx="4409440" cy="7182484"/>
            </a:xfrm>
            <a:custGeom>
              <a:avLst/>
              <a:gdLst/>
              <a:ahLst/>
              <a:cxnLst/>
              <a:rect l="l" t="t" r="r" b="b"/>
              <a:pathLst>
                <a:path w="4409440" h="7182484">
                  <a:moveTo>
                    <a:pt x="149" y="0"/>
                  </a:moveTo>
                  <a:lnTo>
                    <a:pt x="601498" y="0"/>
                  </a:lnTo>
                  <a:lnTo>
                    <a:pt x="601498" y="380999"/>
                  </a:lnTo>
                  <a:lnTo>
                    <a:pt x="1202847" y="380999"/>
                  </a:lnTo>
                </a:path>
                <a:path w="4409440" h="7182484">
                  <a:moveTo>
                    <a:pt x="4409391" y="953698"/>
                  </a:moveTo>
                  <a:lnTo>
                    <a:pt x="4409391" y="7182285"/>
                  </a:lnTo>
                  <a:lnTo>
                    <a:pt x="0" y="7182285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663084" y="437316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7890784" y="3754767"/>
              <a:ext cx="1372235" cy="917575"/>
            </a:xfrm>
            <a:custGeom>
              <a:avLst/>
              <a:gdLst/>
              <a:ahLst/>
              <a:cxnLst/>
              <a:rect l="l" t="t" r="r" b="b"/>
              <a:pathLst>
                <a:path w="1372234" h="917575">
                  <a:moveTo>
                    <a:pt x="324" y="0"/>
                  </a:moveTo>
                  <a:lnTo>
                    <a:pt x="1117472" y="0"/>
                  </a:lnTo>
                  <a:lnTo>
                    <a:pt x="1117472" y="917098"/>
                  </a:lnTo>
                  <a:lnTo>
                    <a:pt x="1371922" y="917098"/>
                  </a:lnTo>
                </a:path>
                <a:path w="1372234" h="917575">
                  <a:moveTo>
                    <a:pt x="1799" y="618398"/>
                  </a:moveTo>
                  <a:lnTo>
                    <a:pt x="0" y="574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9973380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576212" y="710136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042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450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340785" y="710136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360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901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105359" y="710136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360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389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53112" y="1175923"/>
            <a:ext cx="7973060" cy="3118485"/>
            <a:chOff x="706223" y="2351845"/>
            <a:chExt cx="15946119" cy="6236970"/>
          </a:xfrm>
        </p:grpSpPr>
        <p:sp>
          <p:nvSpPr>
            <p:cNvPr id="7" name="object 7"/>
            <p:cNvSpPr/>
            <p:nvPr/>
          </p:nvSpPr>
          <p:spPr>
            <a:xfrm>
              <a:off x="12593749" y="2356607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83"/>
                  </a:moveTo>
                  <a:lnTo>
                    <a:pt x="0" y="343536"/>
                  </a:lnTo>
                  <a:lnTo>
                    <a:pt x="1013322" y="343536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36"/>
                  </a:lnTo>
                  <a:lnTo>
                    <a:pt x="4053291" y="343536"/>
                  </a:lnTo>
                  <a:lnTo>
                    <a:pt x="2026645" y="2191483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12593749" y="2356607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36"/>
                  </a:lnTo>
                  <a:lnTo>
                    <a:pt x="4053291" y="343536"/>
                  </a:lnTo>
                  <a:lnTo>
                    <a:pt x="2026645" y="2191483"/>
                  </a:lnTo>
                  <a:lnTo>
                    <a:pt x="0" y="343536"/>
                  </a:lnTo>
                  <a:lnTo>
                    <a:pt x="1013322" y="343536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9" name="object 19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9" name="object 2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2" name="object 32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3" name="object 33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6" name="object 36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7" name="object 37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0" name="object 40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41" name="object 41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4" name="object 44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5" name="object 45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8" name="object 48"/>
          <p:cNvGrpSpPr/>
          <p:nvPr/>
        </p:nvGrpSpPr>
        <p:grpSpPr>
          <a:xfrm>
            <a:off x="2977356" y="389767"/>
            <a:ext cx="5954713" cy="4020820"/>
            <a:chOff x="5954712" y="779533"/>
            <a:chExt cx="11909425" cy="8041640"/>
          </a:xfrm>
        </p:grpSpPr>
        <p:sp>
          <p:nvSpPr>
            <p:cNvPr id="49" name="object 49"/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1183" y="6747586"/>
              <a:ext cx="1983739" cy="93345"/>
            </a:xfrm>
            <a:custGeom>
              <a:avLst/>
              <a:gdLst/>
              <a:ahLst/>
              <a:cxnLst/>
              <a:rect l="l" t="t" r="r" b="b"/>
              <a:pathLst>
                <a:path w="1983740" h="9334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  <a:path w="1983740" h="93345">
                  <a:moveTo>
                    <a:pt x="1983671" y="93049"/>
                  </a:moveTo>
                  <a:lnTo>
                    <a:pt x="1952196" y="6599"/>
                  </a:lnTo>
                  <a:lnTo>
                    <a:pt x="1920746" y="93049"/>
                  </a:lnTo>
                  <a:lnTo>
                    <a:pt x="1983671" y="930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9941929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9973379" y="875510"/>
              <a:ext cx="0" cy="763270"/>
            </a:xfrm>
            <a:custGeom>
              <a:avLst/>
              <a:gdLst/>
              <a:ahLst/>
              <a:cxnLst/>
              <a:rect l="l" t="t" r="r" b="b"/>
              <a:pathLst>
                <a:path h="763269">
                  <a:moveTo>
                    <a:pt x="0" y="0"/>
                  </a:moveTo>
                  <a:lnTo>
                    <a:pt x="0" y="76287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8048483" y="4270141"/>
              <a:ext cx="2903220" cy="4091940"/>
            </a:xfrm>
            <a:custGeom>
              <a:avLst/>
              <a:gdLst/>
              <a:ahLst/>
              <a:cxnLst/>
              <a:rect l="l" t="t" r="r" b="b"/>
              <a:pathLst>
                <a:path w="2903220" h="4091940">
                  <a:moveTo>
                    <a:pt x="0" y="4091616"/>
                  </a:moveTo>
                  <a:lnTo>
                    <a:pt x="0" y="1947221"/>
                  </a:lnTo>
                </a:path>
                <a:path w="2903220" h="4091940">
                  <a:moveTo>
                    <a:pt x="1214197" y="144199"/>
                  </a:moveTo>
                  <a:lnTo>
                    <a:pt x="1221547" y="98617"/>
                  </a:lnTo>
                  <a:lnTo>
                    <a:pt x="1242016" y="59032"/>
                  </a:lnTo>
                  <a:lnTo>
                    <a:pt x="1273230" y="27819"/>
                  </a:lnTo>
                  <a:lnTo>
                    <a:pt x="1312814" y="7350"/>
                  </a:lnTo>
                  <a:lnTo>
                    <a:pt x="1358397" y="0"/>
                  </a:lnTo>
                  <a:lnTo>
                    <a:pt x="2758994" y="0"/>
                  </a:lnTo>
                  <a:lnTo>
                    <a:pt x="2814181" y="10978"/>
                  </a:lnTo>
                  <a:lnTo>
                    <a:pt x="2860969" y="42224"/>
                  </a:lnTo>
                  <a:lnTo>
                    <a:pt x="2892216" y="89012"/>
                  </a:lnTo>
                  <a:lnTo>
                    <a:pt x="2903194" y="144199"/>
                  </a:lnTo>
                  <a:lnTo>
                    <a:pt x="2903194" y="720998"/>
                  </a:lnTo>
                  <a:lnTo>
                    <a:pt x="2895843" y="766580"/>
                  </a:lnTo>
                  <a:lnTo>
                    <a:pt x="2875375" y="806165"/>
                  </a:lnTo>
                  <a:lnTo>
                    <a:pt x="2844161" y="837379"/>
                  </a:lnTo>
                  <a:lnTo>
                    <a:pt x="2804576" y="857847"/>
                  </a:lnTo>
                  <a:lnTo>
                    <a:pt x="2758994" y="865198"/>
                  </a:lnTo>
                  <a:lnTo>
                    <a:pt x="1358397" y="865198"/>
                  </a:lnTo>
                  <a:lnTo>
                    <a:pt x="1312814" y="857847"/>
                  </a:lnTo>
                  <a:lnTo>
                    <a:pt x="1273230" y="837379"/>
                  </a:lnTo>
                  <a:lnTo>
                    <a:pt x="1242016" y="806165"/>
                  </a:lnTo>
                  <a:lnTo>
                    <a:pt x="1221547" y="766580"/>
                  </a:lnTo>
                  <a:lnTo>
                    <a:pt x="1214197" y="720998"/>
                  </a:lnTo>
                  <a:lnTo>
                    <a:pt x="1214197" y="1441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9750971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9003" y="2832747"/>
                  </a:moveTo>
                  <a:lnTo>
                    <a:pt x="454558" y="2787751"/>
                  </a:lnTo>
                  <a:lnTo>
                    <a:pt x="441528" y="2744914"/>
                  </a:lnTo>
                  <a:lnTo>
                    <a:pt x="420446" y="2705417"/>
                  </a:lnTo>
                  <a:lnTo>
                    <a:pt x="391782" y="2670467"/>
                  </a:lnTo>
                  <a:lnTo>
                    <a:pt x="356819" y="2641803"/>
                  </a:lnTo>
                  <a:lnTo>
                    <a:pt x="317322" y="2620708"/>
                  </a:lnTo>
                  <a:lnTo>
                    <a:pt x="274485" y="2607691"/>
                  </a:lnTo>
                  <a:lnTo>
                    <a:pt x="229501" y="2603246"/>
                  </a:lnTo>
                  <a:lnTo>
                    <a:pt x="183248" y="2607907"/>
                  </a:lnTo>
                  <a:lnTo>
                    <a:pt x="140169" y="2621280"/>
                  </a:lnTo>
                  <a:lnTo>
                    <a:pt x="101193" y="2642438"/>
                  </a:lnTo>
                  <a:lnTo>
                    <a:pt x="67221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21" y="2995028"/>
                  </a:lnTo>
                  <a:lnTo>
                    <a:pt x="101193" y="3023044"/>
                  </a:lnTo>
                  <a:lnTo>
                    <a:pt x="140169" y="3044202"/>
                  </a:lnTo>
                  <a:lnTo>
                    <a:pt x="183248" y="3057575"/>
                  </a:lnTo>
                  <a:lnTo>
                    <a:pt x="229501" y="3062236"/>
                  </a:lnTo>
                  <a:lnTo>
                    <a:pt x="275755" y="3057575"/>
                  </a:lnTo>
                  <a:lnTo>
                    <a:pt x="318833" y="3044202"/>
                  </a:lnTo>
                  <a:lnTo>
                    <a:pt x="357822" y="3023044"/>
                  </a:lnTo>
                  <a:lnTo>
                    <a:pt x="391782" y="2995028"/>
                  </a:lnTo>
                  <a:lnTo>
                    <a:pt x="419811" y="2961055"/>
                  </a:lnTo>
                  <a:lnTo>
                    <a:pt x="440969" y="2922079"/>
                  </a:lnTo>
                  <a:lnTo>
                    <a:pt x="454342" y="2878988"/>
                  </a:lnTo>
                  <a:lnTo>
                    <a:pt x="459003" y="2832747"/>
                  </a:lnTo>
                  <a:close/>
                </a:path>
                <a:path w="459104" h="3062604">
                  <a:moveTo>
                    <a:pt x="459003" y="229501"/>
                  </a:moveTo>
                  <a:lnTo>
                    <a:pt x="454558" y="184505"/>
                  </a:lnTo>
                  <a:lnTo>
                    <a:pt x="441528" y="141668"/>
                  </a:lnTo>
                  <a:lnTo>
                    <a:pt x="420446" y="102171"/>
                  </a:lnTo>
                  <a:lnTo>
                    <a:pt x="391782" y="67221"/>
                  </a:lnTo>
                  <a:lnTo>
                    <a:pt x="356819" y="38557"/>
                  </a:lnTo>
                  <a:lnTo>
                    <a:pt x="317322" y="17462"/>
                  </a:lnTo>
                  <a:lnTo>
                    <a:pt x="274485" y="4445"/>
                  </a:lnTo>
                  <a:lnTo>
                    <a:pt x="229501" y="0"/>
                  </a:lnTo>
                  <a:lnTo>
                    <a:pt x="183248" y="4660"/>
                  </a:lnTo>
                  <a:lnTo>
                    <a:pt x="140169" y="18034"/>
                  </a:lnTo>
                  <a:lnTo>
                    <a:pt x="101193" y="39192"/>
                  </a:lnTo>
                  <a:lnTo>
                    <a:pt x="67221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21" y="391782"/>
                  </a:lnTo>
                  <a:lnTo>
                    <a:pt x="101193" y="419798"/>
                  </a:lnTo>
                  <a:lnTo>
                    <a:pt x="140169" y="440956"/>
                  </a:lnTo>
                  <a:lnTo>
                    <a:pt x="183248" y="454329"/>
                  </a:lnTo>
                  <a:lnTo>
                    <a:pt x="229501" y="458990"/>
                  </a:lnTo>
                  <a:lnTo>
                    <a:pt x="275755" y="454329"/>
                  </a:lnTo>
                  <a:lnTo>
                    <a:pt x="318833" y="440956"/>
                  </a:lnTo>
                  <a:lnTo>
                    <a:pt x="357822" y="419798"/>
                  </a:lnTo>
                  <a:lnTo>
                    <a:pt x="391782" y="391782"/>
                  </a:lnTo>
                  <a:lnTo>
                    <a:pt x="419811" y="357809"/>
                  </a:lnTo>
                  <a:lnTo>
                    <a:pt x="440969" y="318833"/>
                  </a:lnTo>
                  <a:lnTo>
                    <a:pt x="454342" y="275755"/>
                  </a:lnTo>
                  <a:lnTo>
                    <a:pt x="459003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9980479" y="6217512"/>
              <a:ext cx="0" cy="2144395"/>
            </a:xfrm>
            <a:custGeom>
              <a:avLst/>
              <a:gdLst/>
              <a:ahLst/>
              <a:cxnLst/>
              <a:rect l="l" t="t" r="r" b="b"/>
              <a:pathLst>
                <a:path h="2144395">
                  <a:moveTo>
                    <a:pt x="0" y="2144395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9750980" y="3050769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9980479" y="1638386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h="1412875">
                  <a:moveTo>
                    <a:pt x="0" y="1412407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9750980" y="1179387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5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8"/>
                  </a:lnTo>
                  <a:lnTo>
                    <a:pt x="39194" y="101184"/>
                  </a:lnTo>
                  <a:lnTo>
                    <a:pt x="67218" y="67219"/>
                  </a:lnTo>
                  <a:lnTo>
                    <a:pt x="101183" y="39195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50"/>
                  </a:lnTo>
                  <a:lnTo>
                    <a:pt x="317321" y="17469"/>
                  </a:lnTo>
                  <a:lnTo>
                    <a:pt x="356817" y="38559"/>
                  </a:lnTo>
                  <a:lnTo>
                    <a:pt x="391774" y="67219"/>
                  </a:lnTo>
                  <a:lnTo>
                    <a:pt x="420439" y="102174"/>
                  </a:lnTo>
                  <a:lnTo>
                    <a:pt x="441530" y="141674"/>
                  </a:lnTo>
                  <a:lnTo>
                    <a:pt x="454549" y="184517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6222187" y="1145397"/>
                  </a:move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0" y="190904"/>
                  </a:move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8" name="object 68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69" name="object 69"/>
          <p:cNvSpPr txBox="1"/>
          <p:nvPr/>
        </p:nvSpPr>
        <p:spPr>
          <a:xfrm>
            <a:off x="5811638" y="710155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042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297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085965" y="685386"/>
            <a:ext cx="2112010" cy="1078548"/>
            <a:chOff x="10171929" y="1370772"/>
            <a:chExt cx="4224020" cy="2157095"/>
          </a:xfrm>
        </p:grpSpPr>
        <p:sp>
          <p:nvSpPr>
            <p:cNvPr id="71" name="object 71"/>
            <p:cNvSpPr/>
            <p:nvPr/>
          </p:nvSpPr>
          <p:spPr>
            <a:xfrm>
              <a:off x="10210029" y="1408872"/>
              <a:ext cx="1203325" cy="381000"/>
            </a:xfrm>
            <a:custGeom>
              <a:avLst/>
              <a:gdLst/>
              <a:ahLst/>
              <a:cxnLst/>
              <a:rect l="l" t="t" r="r" b="b"/>
              <a:pathLst>
                <a:path w="1203325" h="381000">
                  <a:moveTo>
                    <a:pt x="0" y="0"/>
                  </a:moveTo>
                  <a:lnTo>
                    <a:pt x="601348" y="0"/>
                  </a:lnTo>
                  <a:lnTo>
                    <a:pt x="601348" y="380999"/>
                  </a:lnTo>
                  <a:lnTo>
                    <a:pt x="1202697" y="380999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13255123" y="2783294"/>
              <a:ext cx="1136015" cy="739775"/>
            </a:xfrm>
            <a:custGeom>
              <a:avLst/>
              <a:gdLst/>
              <a:ahLst/>
              <a:cxnLst/>
              <a:rect l="l" t="t" r="r" b="b"/>
              <a:pathLst>
                <a:path w="1136015" h="739775">
                  <a:moveTo>
                    <a:pt x="1135797" y="739223"/>
                  </a:moveTo>
                  <a:lnTo>
                    <a:pt x="0" y="739223"/>
                  </a:lnTo>
                  <a:lnTo>
                    <a:pt x="0" y="0"/>
                  </a:lnTo>
                  <a:lnTo>
                    <a:pt x="1135797" y="0"/>
                  </a:lnTo>
                  <a:lnTo>
                    <a:pt x="1135797" y="739223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13255123" y="2783294"/>
              <a:ext cx="1136015" cy="739775"/>
            </a:xfrm>
            <a:custGeom>
              <a:avLst/>
              <a:gdLst/>
              <a:ahLst/>
              <a:cxnLst/>
              <a:rect l="l" t="t" r="r" b="b"/>
              <a:pathLst>
                <a:path w="1136015" h="739775">
                  <a:moveTo>
                    <a:pt x="0" y="0"/>
                  </a:moveTo>
                  <a:lnTo>
                    <a:pt x="1135797" y="0"/>
                  </a:lnTo>
                  <a:lnTo>
                    <a:pt x="1135797" y="739223"/>
                  </a:lnTo>
                  <a:lnTo>
                    <a:pt x="0" y="73922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576212" y="710136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042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450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340785" y="710136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360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901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105359" y="710136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360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389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17338" y="1279110"/>
            <a:ext cx="259398" cy="268663"/>
          </a:xfrm>
          <a:prstGeom prst="rect">
            <a:avLst/>
          </a:prstGeom>
          <a:solidFill>
            <a:srgbClr val="D8D1E8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90488">
              <a:spcBef>
                <a:spcPts val="715"/>
              </a:spcBef>
            </a:pPr>
            <a:r>
              <a:rPr sz="1150" b="1" spc="-25" dirty="0">
                <a:latin typeface="Courier New"/>
                <a:cs typeface="Courier New"/>
              </a:rPr>
              <a:t>I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629943" y="1476154"/>
            <a:ext cx="563245" cy="18338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6045">
              <a:spcBef>
                <a:spcPts val="50"/>
              </a:spcBef>
            </a:pPr>
            <a:r>
              <a:rPr sz="1150" b="1" spc="-10" dirty="0">
                <a:latin typeface="Courier New"/>
                <a:cs typeface="Courier New"/>
              </a:rPr>
              <a:t>love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195979" y="1538991"/>
            <a:ext cx="1669415" cy="536893"/>
            <a:chOff x="14391958" y="3077981"/>
            <a:chExt cx="3338829" cy="1073785"/>
          </a:xfrm>
        </p:grpSpPr>
        <p:sp>
          <p:nvSpPr>
            <p:cNvPr id="80" name="object 80"/>
            <p:cNvSpPr/>
            <p:nvPr/>
          </p:nvSpPr>
          <p:spPr>
            <a:xfrm>
              <a:off x="14396721" y="3082743"/>
              <a:ext cx="1797050" cy="739775"/>
            </a:xfrm>
            <a:custGeom>
              <a:avLst/>
              <a:gdLst/>
              <a:ahLst/>
              <a:cxnLst/>
              <a:rect l="l" t="t" r="r" b="b"/>
              <a:pathLst>
                <a:path w="1797050" h="739775">
                  <a:moveTo>
                    <a:pt x="17969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796996" y="0"/>
                  </a:lnTo>
                  <a:lnTo>
                    <a:pt x="1796996" y="739198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14396721" y="3082743"/>
              <a:ext cx="1797050" cy="739775"/>
            </a:xfrm>
            <a:custGeom>
              <a:avLst/>
              <a:gdLst/>
              <a:ahLst/>
              <a:cxnLst/>
              <a:rect l="l" t="t" r="r" b="b"/>
              <a:pathLst>
                <a:path w="1797050" h="739775">
                  <a:moveTo>
                    <a:pt x="0" y="0"/>
                  </a:moveTo>
                  <a:lnTo>
                    <a:pt x="1796996" y="0"/>
                  </a:lnTo>
                  <a:lnTo>
                    <a:pt x="17969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036818" y="3407193"/>
              <a:ext cx="1689100" cy="739775"/>
            </a:xfrm>
            <a:custGeom>
              <a:avLst/>
              <a:gdLst/>
              <a:ahLst/>
              <a:cxnLst/>
              <a:rect l="l" t="t" r="r" b="b"/>
              <a:pathLst>
                <a:path w="1689100" h="739775">
                  <a:moveTo>
                    <a:pt x="16889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688996" y="0"/>
                  </a:lnTo>
                  <a:lnTo>
                    <a:pt x="1688996" y="739198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16036818" y="3407193"/>
              <a:ext cx="1689100" cy="739775"/>
            </a:xfrm>
            <a:custGeom>
              <a:avLst/>
              <a:gdLst/>
              <a:ahLst/>
              <a:cxnLst/>
              <a:rect l="l" t="t" r="r" b="b"/>
              <a:pathLst>
                <a:path w="1689100" h="739775">
                  <a:moveTo>
                    <a:pt x="0" y="0"/>
                  </a:moveTo>
                  <a:lnTo>
                    <a:pt x="1688996" y="0"/>
                  </a:lnTo>
                  <a:lnTo>
                    <a:pt x="16889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334610" y="1625872"/>
            <a:ext cx="1461135" cy="3424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328"/>
              </a:lnSpc>
              <a:spcBef>
                <a:spcPts val="50"/>
              </a:spcBef>
            </a:pPr>
            <a:r>
              <a:rPr sz="1150" b="1" spc="-5" dirty="0">
                <a:latin typeface="Courier New"/>
                <a:cs typeface="Courier New"/>
              </a:rPr>
              <a:t>machine</a:t>
            </a:r>
            <a:endParaRPr sz="1150">
              <a:latin typeface="Courier New"/>
              <a:cs typeface="Courier New"/>
            </a:endParaRPr>
          </a:p>
          <a:p>
            <a:pPr marL="753428">
              <a:lnSpc>
                <a:spcPts val="1328"/>
              </a:lnSpc>
            </a:pPr>
            <a:r>
              <a:rPr sz="1150" b="1" spc="-5" dirty="0">
                <a:latin typeface="Courier New"/>
                <a:cs typeface="Courier New"/>
              </a:rPr>
              <a:t>learning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238244" y="2179727"/>
            <a:ext cx="2144078" cy="543560"/>
            <a:chOff x="12476487" y="4359453"/>
            <a:chExt cx="4288155" cy="1087120"/>
          </a:xfrm>
        </p:grpSpPr>
        <p:sp>
          <p:nvSpPr>
            <p:cNvPr id="86" name="object 86"/>
            <p:cNvSpPr/>
            <p:nvPr/>
          </p:nvSpPr>
          <p:spPr>
            <a:xfrm>
              <a:off x="12481249" y="4364216"/>
              <a:ext cx="4278630" cy="1077595"/>
            </a:xfrm>
            <a:custGeom>
              <a:avLst/>
              <a:gdLst/>
              <a:ahLst/>
              <a:cxnLst/>
              <a:rect l="l" t="t" r="r" b="b"/>
              <a:pathLst>
                <a:path w="4278630" h="1077595">
                  <a:moveTo>
                    <a:pt x="4278291" y="1077297"/>
                  </a:moveTo>
                  <a:lnTo>
                    <a:pt x="0" y="1077297"/>
                  </a:lnTo>
                  <a:lnTo>
                    <a:pt x="0" y="0"/>
                  </a:lnTo>
                  <a:lnTo>
                    <a:pt x="4278291" y="0"/>
                  </a:lnTo>
                  <a:lnTo>
                    <a:pt x="4278291" y="10772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12481249" y="4364216"/>
              <a:ext cx="4278630" cy="1077595"/>
            </a:xfrm>
            <a:custGeom>
              <a:avLst/>
              <a:gdLst/>
              <a:ahLst/>
              <a:cxnLst/>
              <a:rect l="l" t="t" r="r" b="b"/>
              <a:pathLst>
                <a:path w="4278630" h="1077595">
                  <a:moveTo>
                    <a:pt x="0" y="0"/>
                  </a:moveTo>
                  <a:lnTo>
                    <a:pt x="4278291" y="0"/>
                  </a:lnTo>
                  <a:lnTo>
                    <a:pt x="4278291" y="1077297"/>
                  </a:lnTo>
                  <a:lnTo>
                    <a:pt x="0" y="10772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324762" y="2260402"/>
            <a:ext cx="1239520" cy="3603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sz="1150" b="1" dirty="0">
                <a:latin typeface="Courier New"/>
                <a:cs typeface="Courier New"/>
              </a:rPr>
              <a:t>I</a:t>
            </a:r>
            <a:r>
              <a:rPr sz="1150" b="1" spc="-8" dirty="0"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love</a:t>
            </a:r>
            <a:r>
              <a:rPr sz="1150" b="1" spc="-5" dirty="0">
                <a:latin typeface="Courier New"/>
                <a:cs typeface="Courier New"/>
              </a:rPr>
              <a:t> machine learning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831542" y="622217"/>
            <a:ext cx="4716145" cy="3588385"/>
            <a:chOff x="7663084" y="1244434"/>
            <a:chExt cx="9432290" cy="7176770"/>
          </a:xfrm>
        </p:grpSpPr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46367" y="4942474"/>
              <a:ext cx="948777" cy="892966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7663084" y="437316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7890784" y="3754767"/>
              <a:ext cx="1372235" cy="917575"/>
            </a:xfrm>
            <a:custGeom>
              <a:avLst/>
              <a:gdLst/>
              <a:ahLst/>
              <a:cxnLst/>
              <a:rect l="l" t="t" r="r" b="b"/>
              <a:pathLst>
                <a:path w="1372234" h="917575">
                  <a:moveTo>
                    <a:pt x="324" y="0"/>
                  </a:moveTo>
                  <a:lnTo>
                    <a:pt x="1117472" y="0"/>
                  </a:lnTo>
                  <a:lnTo>
                    <a:pt x="1117472" y="917098"/>
                  </a:lnTo>
                  <a:lnTo>
                    <a:pt x="1371922" y="917098"/>
                  </a:lnTo>
                </a:path>
                <a:path w="1372234" h="917575">
                  <a:moveTo>
                    <a:pt x="1799" y="618398"/>
                  </a:moveTo>
                  <a:lnTo>
                    <a:pt x="0" y="574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9973380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65106" y="1321785"/>
            <a:ext cx="2071052" cy="2041843"/>
            <a:chOff x="6930211" y="2643569"/>
            <a:chExt cx="4142104" cy="4083685"/>
          </a:xfrm>
        </p:grpSpPr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55355" y="2239569"/>
            <a:ext cx="1694815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12203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  <a:p>
            <a:pPr marL="6350">
              <a:spcBef>
                <a:spcPts val="1135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3" name="object 13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4" name="object 14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7" name="object 17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18" name="object 18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1" name="object 21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2" name="object 22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70717" y="902671"/>
            <a:ext cx="432118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5" dirty="0"/>
              <a:t>Softmax</a:t>
            </a:r>
            <a:endParaRPr sz="900"/>
          </a:p>
        </p:txBody>
      </p:sp>
      <p:sp>
        <p:nvSpPr>
          <p:cNvPr id="25" name="object 25"/>
          <p:cNvSpPr txBox="1"/>
          <p:nvPr/>
        </p:nvSpPr>
        <p:spPr>
          <a:xfrm>
            <a:off x="4821450" y="1040784"/>
            <a:ext cx="330200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5" dirty="0"/>
              <a:t>output</a:t>
            </a:r>
            <a:endParaRPr sz="900"/>
          </a:p>
        </p:txBody>
      </p:sp>
      <p:grpSp>
        <p:nvGrpSpPr>
          <p:cNvPr id="26" name="object 26"/>
          <p:cNvGrpSpPr/>
          <p:nvPr/>
        </p:nvGrpSpPr>
        <p:grpSpPr>
          <a:xfrm>
            <a:off x="3940754" y="389767"/>
            <a:ext cx="1979930" cy="3978910"/>
            <a:chOff x="7881508" y="779533"/>
            <a:chExt cx="3959860" cy="7957820"/>
          </a:xfrm>
        </p:grpSpPr>
        <p:sp>
          <p:nvSpPr>
            <p:cNvPr id="27" name="object 27"/>
            <p:cNvSpPr/>
            <p:nvPr/>
          </p:nvSpPr>
          <p:spPr>
            <a:xfrm>
              <a:off x="7891033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74428" y="2101590"/>
              <a:ext cx="1162050" cy="1905"/>
            </a:xfrm>
            <a:custGeom>
              <a:avLst/>
              <a:gdLst/>
              <a:ahLst/>
              <a:cxnLst/>
              <a:rect l="l" t="t" r="r" b="b"/>
              <a:pathLst>
                <a:path w="1162050" h="1905">
                  <a:moveTo>
                    <a:pt x="1162047" y="0"/>
                  </a:moveTo>
                  <a:lnTo>
                    <a:pt x="0" y="171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31203" y="208757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49" y="31464"/>
                  </a:moveTo>
                  <a:lnTo>
                    <a:pt x="0" y="15797"/>
                  </a:lnTo>
                  <a:lnTo>
                    <a:pt x="43199" y="0"/>
                  </a:lnTo>
                  <a:lnTo>
                    <a:pt x="43249" y="314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31203" y="208757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199" y="0"/>
                  </a:moveTo>
                  <a:lnTo>
                    <a:pt x="0" y="15797"/>
                  </a:lnTo>
                  <a:lnTo>
                    <a:pt x="43249" y="31464"/>
                  </a:lnTo>
                  <a:lnTo>
                    <a:pt x="4319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3" name="object 43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4" name="object 44"/>
          <p:cNvSpPr txBox="1"/>
          <p:nvPr/>
        </p:nvSpPr>
        <p:spPr>
          <a:xfrm>
            <a:off x="6254350" y="820022"/>
            <a:ext cx="67913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8580" marR="2540" indent="-62548">
              <a:spcBef>
                <a:spcPts val="50"/>
              </a:spcBef>
            </a:pP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Softmax output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4811" y="2098677"/>
            <a:ext cx="2721293" cy="1394998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6350">
              <a:spcBef>
                <a:spcPts val="338"/>
              </a:spcBef>
            </a:pPr>
            <a:r>
              <a:rPr sz="1600" b="1" spc="-5" dirty="0">
                <a:latin typeface="Lato"/>
                <a:cs typeface="Lato"/>
              </a:rPr>
              <a:t>Encoder</a:t>
            </a:r>
            <a:endParaRPr sz="1600">
              <a:latin typeface="Lato"/>
              <a:cs typeface="Lato"/>
            </a:endParaRPr>
          </a:p>
          <a:p>
            <a:pPr marL="6350" marR="2540">
              <a:lnSpc>
                <a:spcPct val="114999"/>
              </a:lnSpc>
            </a:pPr>
            <a:r>
              <a:rPr sz="1600" spc="-13" dirty="0">
                <a:latin typeface="Lato"/>
                <a:cs typeface="Lato"/>
              </a:rPr>
              <a:t>Encodes</a:t>
            </a:r>
            <a:r>
              <a:rPr sz="1600" spc="-9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inputs</a:t>
            </a:r>
            <a:r>
              <a:rPr sz="1600" spc="-88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(“prompts”) </a:t>
            </a:r>
            <a:r>
              <a:rPr sz="1600" dirty="0">
                <a:latin typeface="Lato"/>
                <a:cs typeface="Lato"/>
              </a:rPr>
              <a:t>with</a:t>
            </a:r>
            <a:r>
              <a:rPr sz="1600" spc="-9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contextual</a:t>
            </a:r>
            <a:r>
              <a:rPr sz="1600" spc="-88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understanding </a:t>
            </a:r>
            <a:r>
              <a:rPr sz="1600" dirty="0">
                <a:latin typeface="Lato"/>
                <a:cs typeface="Lato"/>
              </a:rPr>
              <a:t>and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produces</a:t>
            </a:r>
            <a:r>
              <a:rPr sz="1600" spc="-98" dirty="0">
                <a:latin typeface="Lato"/>
                <a:cs typeface="Lato"/>
              </a:rPr>
              <a:t> </a:t>
            </a:r>
            <a:r>
              <a:rPr sz="1600" spc="-13" dirty="0">
                <a:latin typeface="Lato"/>
                <a:cs typeface="Lato"/>
              </a:rPr>
              <a:t>one</a:t>
            </a:r>
            <a:r>
              <a:rPr sz="1600" spc="-98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vector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3" dirty="0">
                <a:latin typeface="Lato"/>
                <a:cs typeface="Lato"/>
              </a:rPr>
              <a:t>per </a:t>
            </a:r>
            <a:r>
              <a:rPr sz="1600" dirty="0">
                <a:latin typeface="Lato"/>
                <a:cs typeface="Lato"/>
              </a:rPr>
              <a:t>input</a:t>
            </a:r>
            <a:r>
              <a:rPr sz="1600" spc="-108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token.</a:t>
            </a:r>
            <a:endParaRPr sz="16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4372" y="2112431"/>
            <a:ext cx="2233613" cy="828689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6350">
              <a:spcBef>
                <a:spcPts val="338"/>
              </a:spcBef>
            </a:pPr>
            <a:r>
              <a:rPr sz="1600" b="1" spc="-5" dirty="0">
                <a:latin typeface="Lato"/>
                <a:cs typeface="Lato"/>
              </a:rPr>
              <a:t>Decoder</a:t>
            </a:r>
            <a:endParaRPr sz="1600">
              <a:latin typeface="Lato"/>
              <a:cs typeface="Lato"/>
            </a:endParaRPr>
          </a:p>
          <a:p>
            <a:pPr marL="6350" marR="2540">
              <a:lnSpc>
                <a:spcPct val="114999"/>
              </a:lnSpc>
            </a:pPr>
            <a:r>
              <a:rPr sz="1600" spc="-13" dirty="0">
                <a:latin typeface="Lato"/>
                <a:cs typeface="Lato"/>
              </a:rPr>
              <a:t>Accepts</a:t>
            </a:r>
            <a:r>
              <a:rPr sz="1600" spc="-9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input</a:t>
            </a:r>
            <a:r>
              <a:rPr sz="1600" spc="-83" dirty="0">
                <a:latin typeface="Lato"/>
                <a:cs typeface="Lato"/>
              </a:rPr>
              <a:t> </a:t>
            </a:r>
            <a:r>
              <a:rPr sz="1600" spc="-13" dirty="0">
                <a:latin typeface="Lato"/>
                <a:cs typeface="Lato"/>
              </a:rPr>
              <a:t>tokens</a:t>
            </a:r>
            <a:r>
              <a:rPr sz="1600" spc="-83" dirty="0">
                <a:latin typeface="Lato"/>
                <a:cs typeface="Lato"/>
              </a:rPr>
              <a:t> </a:t>
            </a:r>
            <a:r>
              <a:rPr sz="1600" spc="-13" dirty="0">
                <a:latin typeface="Lato"/>
                <a:cs typeface="Lato"/>
              </a:rPr>
              <a:t>and </a:t>
            </a:r>
            <a:r>
              <a:rPr sz="1600" spc="-5" dirty="0">
                <a:latin typeface="Lato"/>
                <a:cs typeface="Lato"/>
              </a:rPr>
              <a:t>generates</a:t>
            </a:r>
            <a:r>
              <a:rPr sz="1600" spc="-80" dirty="0">
                <a:latin typeface="Lato"/>
                <a:cs typeface="Lato"/>
              </a:rPr>
              <a:t> </a:t>
            </a:r>
            <a:r>
              <a:rPr sz="1600" spc="-23" dirty="0">
                <a:latin typeface="Lato"/>
                <a:cs typeface="Lato"/>
              </a:rPr>
              <a:t>new</a:t>
            </a:r>
            <a:r>
              <a:rPr sz="1600" spc="-78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tokens.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10" name="object 10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3" name="object 13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14" name="object 14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17" name="object 17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8" name="object 18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1" name="object 21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22" name="object 22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5" name="object 25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6" name="object 26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9" name="object 29"/>
          <p:cNvGrpSpPr/>
          <p:nvPr/>
        </p:nvGrpSpPr>
        <p:grpSpPr>
          <a:xfrm>
            <a:off x="3940754" y="389767"/>
            <a:ext cx="1723073" cy="3978910"/>
            <a:chOff x="7881508" y="779533"/>
            <a:chExt cx="3446145" cy="7957820"/>
          </a:xfrm>
        </p:grpSpPr>
        <p:sp>
          <p:nvSpPr>
            <p:cNvPr id="30" name="object 30"/>
            <p:cNvSpPr/>
            <p:nvPr/>
          </p:nvSpPr>
          <p:spPr>
            <a:xfrm>
              <a:off x="8052633" y="6834036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5">
                  <a:moveTo>
                    <a:pt x="0" y="5690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891033" y="2476607"/>
              <a:ext cx="2082800" cy="2208530"/>
            </a:xfrm>
            <a:custGeom>
              <a:avLst/>
              <a:gdLst/>
              <a:ahLst/>
              <a:cxnLst/>
              <a:rect l="l" t="t" r="r" b="b"/>
              <a:pathLst>
                <a:path w="2082800" h="2208529">
                  <a:moveTo>
                    <a:pt x="2082345" y="0"/>
                  </a:moveTo>
                  <a:lnTo>
                    <a:pt x="2082345" y="176987"/>
                  </a:lnTo>
                </a:path>
                <a:path w="2082800" h="2208529">
                  <a:moveTo>
                    <a:pt x="0" y="1485334"/>
                  </a:moveTo>
                  <a:lnTo>
                    <a:pt x="0" y="1314809"/>
                  </a:lnTo>
                  <a:lnTo>
                    <a:pt x="1110097" y="1314809"/>
                  </a:lnTo>
                  <a:lnTo>
                    <a:pt x="1110097" y="2208333"/>
                  </a:lnTo>
                  <a:lnTo>
                    <a:pt x="1268997" y="220833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3" name="object 43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817037" y="1077524"/>
            <a:ext cx="909003" cy="3091498"/>
            <a:chOff x="13634073" y="2155048"/>
            <a:chExt cx="1818005" cy="6182995"/>
          </a:xfrm>
        </p:grpSpPr>
        <p:sp>
          <p:nvSpPr>
            <p:cNvPr id="8" name="object 8"/>
            <p:cNvSpPr/>
            <p:nvPr/>
          </p:nvSpPr>
          <p:spPr>
            <a:xfrm>
              <a:off x="14326746" y="2164573"/>
              <a:ext cx="1116330" cy="6163945"/>
            </a:xfrm>
            <a:custGeom>
              <a:avLst/>
              <a:gdLst/>
              <a:ahLst/>
              <a:cxnLst/>
              <a:rect l="l" t="t" r="r" b="b"/>
              <a:pathLst>
                <a:path w="1116330" h="6163945">
                  <a:moveTo>
                    <a:pt x="0" y="476246"/>
                  </a:moveTo>
                  <a:lnTo>
                    <a:pt x="0" y="0"/>
                  </a:lnTo>
                  <a:lnTo>
                    <a:pt x="1115722" y="0"/>
                  </a:lnTo>
                  <a:lnTo>
                    <a:pt x="1115722" y="6163560"/>
                  </a:lnTo>
                  <a:lnTo>
                    <a:pt x="499" y="6163560"/>
                  </a:lnTo>
                  <a:lnTo>
                    <a:pt x="499" y="5687361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13643598" y="3415868"/>
              <a:ext cx="1598295" cy="3413125"/>
            </a:xfrm>
            <a:custGeom>
              <a:avLst/>
              <a:gdLst/>
              <a:ahLst/>
              <a:cxnLst/>
              <a:rect l="l" t="t" r="r" b="b"/>
              <a:pathLst>
                <a:path w="1598294" h="3413125">
                  <a:moveTo>
                    <a:pt x="1465572" y="3412768"/>
                  </a:moveTo>
                  <a:lnTo>
                    <a:pt x="132249" y="3412768"/>
                  </a:lnTo>
                  <a:lnTo>
                    <a:pt x="90444" y="3406027"/>
                  </a:lnTo>
                  <a:lnTo>
                    <a:pt x="54140" y="3387256"/>
                  </a:lnTo>
                  <a:lnTo>
                    <a:pt x="25513" y="3358633"/>
                  </a:lnTo>
                  <a:lnTo>
                    <a:pt x="6741" y="3322336"/>
                  </a:lnTo>
                  <a:lnTo>
                    <a:pt x="0" y="3280543"/>
                  </a:lnTo>
                  <a:lnTo>
                    <a:pt x="0" y="132224"/>
                  </a:lnTo>
                  <a:lnTo>
                    <a:pt x="6741" y="90431"/>
                  </a:lnTo>
                  <a:lnTo>
                    <a:pt x="25513" y="54134"/>
                  </a:lnTo>
                  <a:lnTo>
                    <a:pt x="54140" y="25511"/>
                  </a:lnTo>
                  <a:lnTo>
                    <a:pt x="90444" y="6740"/>
                  </a:lnTo>
                  <a:lnTo>
                    <a:pt x="132249" y="0"/>
                  </a:lnTo>
                  <a:lnTo>
                    <a:pt x="1465572" y="0"/>
                  </a:lnTo>
                  <a:lnTo>
                    <a:pt x="1516175" y="10062"/>
                  </a:lnTo>
                  <a:lnTo>
                    <a:pt x="1559071" y="38724"/>
                  </a:lnTo>
                  <a:lnTo>
                    <a:pt x="1587746" y="81621"/>
                  </a:lnTo>
                  <a:lnTo>
                    <a:pt x="1597821" y="132224"/>
                  </a:lnTo>
                  <a:lnTo>
                    <a:pt x="1597821" y="3280543"/>
                  </a:lnTo>
                  <a:lnTo>
                    <a:pt x="1591078" y="3322336"/>
                  </a:lnTo>
                  <a:lnTo>
                    <a:pt x="1572301" y="3358633"/>
                  </a:lnTo>
                  <a:lnTo>
                    <a:pt x="1543670" y="3387256"/>
                  </a:lnTo>
                  <a:lnTo>
                    <a:pt x="1507367" y="3406027"/>
                  </a:lnTo>
                  <a:lnTo>
                    <a:pt x="1465572" y="3412768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43598" y="3415868"/>
              <a:ext cx="1598295" cy="3413125"/>
            </a:xfrm>
            <a:custGeom>
              <a:avLst/>
              <a:gdLst/>
              <a:ahLst/>
              <a:cxnLst/>
              <a:rect l="l" t="t" r="r" b="b"/>
              <a:pathLst>
                <a:path w="1598294" h="3413125">
                  <a:moveTo>
                    <a:pt x="0" y="132224"/>
                  </a:moveTo>
                  <a:lnTo>
                    <a:pt x="6741" y="90431"/>
                  </a:lnTo>
                  <a:lnTo>
                    <a:pt x="25513" y="54134"/>
                  </a:lnTo>
                  <a:lnTo>
                    <a:pt x="54140" y="25511"/>
                  </a:lnTo>
                  <a:lnTo>
                    <a:pt x="90444" y="6740"/>
                  </a:lnTo>
                  <a:lnTo>
                    <a:pt x="132249" y="0"/>
                  </a:lnTo>
                  <a:lnTo>
                    <a:pt x="1465572" y="0"/>
                  </a:lnTo>
                  <a:lnTo>
                    <a:pt x="1516175" y="10062"/>
                  </a:lnTo>
                  <a:lnTo>
                    <a:pt x="1559071" y="38724"/>
                  </a:lnTo>
                  <a:lnTo>
                    <a:pt x="1587746" y="81621"/>
                  </a:lnTo>
                  <a:lnTo>
                    <a:pt x="1597821" y="132224"/>
                  </a:lnTo>
                  <a:lnTo>
                    <a:pt x="1597821" y="3280543"/>
                  </a:lnTo>
                  <a:lnTo>
                    <a:pt x="1591078" y="3322336"/>
                  </a:lnTo>
                  <a:lnTo>
                    <a:pt x="1572301" y="3358633"/>
                  </a:lnTo>
                  <a:lnTo>
                    <a:pt x="1543670" y="3387256"/>
                  </a:lnTo>
                  <a:lnTo>
                    <a:pt x="1507367" y="3406027"/>
                  </a:lnTo>
                  <a:lnTo>
                    <a:pt x="1465572" y="3412768"/>
                  </a:lnTo>
                  <a:lnTo>
                    <a:pt x="132249" y="3412768"/>
                  </a:lnTo>
                  <a:lnTo>
                    <a:pt x="90444" y="3406027"/>
                  </a:lnTo>
                  <a:lnTo>
                    <a:pt x="54140" y="3387256"/>
                  </a:lnTo>
                  <a:lnTo>
                    <a:pt x="25513" y="3358633"/>
                  </a:lnTo>
                  <a:lnTo>
                    <a:pt x="6741" y="3322336"/>
                  </a:lnTo>
                  <a:lnTo>
                    <a:pt x="0" y="3280543"/>
                  </a:lnTo>
                  <a:lnTo>
                    <a:pt x="0" y="1322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33241" y="2478978"/>
            <a:ext cx="57626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12" name="object 12"/>
          <p:cNvGrpSpPr/>
          <p:nvPr/>
        </p:nvGrpSpPr>
        <p:grpSpPr>
          <a:xfrm>
            <a:off x="6888273" y="922688"/>
            <a:ext cx="550228" cy="3344863"/>
            <a:chOff x="13776546" y="1845376"/>
            <a:chExt cx="1100455" cy="6689725"/>
          </a:xfrm>
        </p:grpSpPr>
        <p:sp>
          <p:nvSpPr>
            <p:cNvPr id="13" name="object 13"/>
            <p:cNvSpPr/>
            <p:nvPr/>
          </p:nvSpPr>
          <p:spPr>
            <a:xfrm>
              <a:off x="13786071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5" h="447040">
                  <a:moveTo>
                    <a:pt x="1006847" y="446924"/>
                  </a:moveTo>
                  <a:lnTo>
                    <a:pt x="74499" y="446924"/>
                  </a:lnTo>
                  <a:lnTo>
                    <a:pt x="45499" y="441070"/>
                  </a:lnTo>
                  <a:lnTo>
                    <a:pt x="21818" y="425108"/>
                  </a:lnTo>
                  <a:lnTo>
                    <a:pt x="5853" y="401435"/>
                  </a:lnTo>
                  <a:lnTo>
                    <a:pt x="0" y="372449"/>
                  </a:lnTo>
                  <a:lnTo>
                    <a:pt x="0" y="74474"/>
                  </a:lnTo>
                  <a:lnTo>
                    <a:pt x="5853" y="45488"/>
                  </a:lnTo>
                  <a:lnTo>
                    <a:pt x="21818" y="21815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47" y="0"/>
                  </a:lnTo>
                  <a:lnTo>
                    <a:pt x="1048174" y="12498"/>
                  </a:lnTo>
                  <a:lnTo>
                    <a:pt x="1075654" y="45971"/>
                  </a:lnTo>
                  <a:lnTo>
                    <a:pt x="1081322" y="74474"/>
                  </a:lnTo>
                  <a:lnTo>
                    <a:pt x="1081322" y="372449"/>
                  </a:lnTo>
                  <a:lnTo>
                    <a:pt x="1075469" y="401435"/>
                  </a:lnTo>
                  <a:lnTo>
                    <a:pt x="1059507" y="425108"/>
                  </a:lnTo>
                  <a:lnTo>
                    <a:pt x="1035834" y="441070"/>
                  </a:lnTo>
                  <a:lnTo>
                    <a:pt x="1006847" y="446924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86071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5" h="447040">
                  <a:moveTo>
                    <a:pt x="0" y="74474"/>
                  </a:moveTo>
                  <a:lnTo>
                    <a:pt x="5853" y="45488"/>
                  </a:lnTo>
                  <a:lnTo>
                    <a:pt x="21818" y="21815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47" y="0"/>
                  </a:lnTo>
                  <a:lnTo>
                    <a:pt x="1048174" y="12498"/>
                  </a:lnTo>
                  <a:lnTo>
                    <a:pt x="1075654" y="45971"/>
                  </a:lnTo>
                  <a:lnTo>
                    <a:pt x="1081322" y="74474"/>
                  </a:lnTo>
                  <a:lnTo>
                    <a:pt x="1081322" y="372449"/>
                  </a:lnTo>
                  <a:lnTo>
                    <a:pt x="1075469" y="401435"/>
                  </a:lnTo>
                  <a:lnTo>
                    <a:pt x="1059507" y="425108"/>
                  </a:lnTo>
                  <a:lnTo>
                    <a:pt x="1035834" y="441070"/>
                  </a:lnTo>
                  <a:lnTo>
                    <a:pt x="1006847" y="446924"/>
                  </a:lnTo>
                  <a:lnTo>
                    <a:pt x="74499" y="446924"/>
                  </a:lnTo>
                  <a:lnTo>
                    <a:pt x="45499" y="441070"/>
                  </a:lnTo>
                  <a:lnTo>
                    <a:pt x="21818" y="425108"/>
                  </a:lnTo>
                  <a:lnTo>
                    <a:pt x="5853" y="401435"/>
                  </a:lnTo>
                  <a:lnTo>
                    <a:pt x="0" y="372449"/>
                  </a:lnTo>
                  <a:lnTo>
                    <a:pt x="0" y="74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86071" y="2640819"/>
              <a:ext cx="1081405" cy="627380"/>
            </a:xfrm>
            <a:custGeom>
              <a:avLst/>
              <a:gdLst/>
              <a:ahLst/>
              <a:cxnLst/>
              <a:rect l="l" t="t" r="r" b="b"/>
              <a:pathLst>
                <a:path w="1081405" h="627379">
                  <a:moveTo>
                    <a:pt x="1037997" y="626823"/>
                  </a:moveTo>
                  <a:lnTo>
                    <a:pt x="43349" y="626823"/>
                  </a:lnTo>
                  <a:lnTo>
                    <a:pt x="26472" y="623418"/>
                  </a:lnTo>
                  <a:lnTo>
                    <a:pt x="12693" y="614130"/>
                  </a:lnTo>
                  <a:lnTo>
                    <a:pt x="3405" y="600351"/>
                  </a:lnTo>
                  <a:lnTo>
                    <a:pt x="0" y="583473"/>
                  </a:lnTo>
                  <a:lnTo>
                    <a:pt x="0" y="43349"/>
                  </a:lnTo>
                  <a:lnTo>
                    <a:pt x="3405" y="26472"/>
                  </a:lnTo>
                  <a:lnTo>
                    <a:pt x="12693" y="12693"/>
                  </a:lnTo>
                  <a:lnTo>
                    <a:pt x="26472" y="3405"/>
                  </a:lnTo>
                  <a:lnTo>
                    <a:pt x="43349" y="0"/>
                  </a:lnTo>
                  <a:lnTo>
                    <a:pt x="1037997" y="0"/>
                  </a:lnTo>
                  <a:lnTo>
                    <a:pt x="1074045" y="19299"/>
                  </a:lnTo>
                  <a:lnTo>
                    <a:pt x="1081322" y="43349"/>
                  </a:lnTo>
                  <a:lnTo>
                    <a:pt x="1081322" y="583473"/>
                  </a:lnTo>
                  <a:lnTo>
                    <a:pt x="1077917" y="600351"/>
                  </a:lnTo>
                  <a:lnTo>
                    <a:pt x="1068632" y="614130"/>
                  </a:lnTo>
                  <a:lnTo>
                    <a:pt x="1054860" y="623418"/>
                  </a:lnTo>
                  <a:lnTo>
                    <a:pt x="1037997" y="626823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86071" y="2640819"/>
              <a:ext cx="1081405" cy="4764405"/>
            </a:xfrm>
            <a:custGeom>
              <a:avLst/>
              <a:gdLst/>
              <a:ahLst/>
              <a:cxnLst/>
              <a:rect l="l" t="t" r="r" b="b"/>
              <a:pathLst>
                <a:path w="1081405" h="4764405">
                  <a:moveTo>
                    <a:pt x="0" y="43349"/>
                  </a:moveTo>
                  <a:lnTo>
                    <a:pt x="3405" y="26472"/>
                  </a:lnTo>
                  <a:lnTo>
                    <a:pt x="12693" y="12693"/>
                  </a:lnTo>
                  <a:lnTo>
                    <a:pt x="26472" y="3405"/>
                  </a:lnTo>
                  <a:lnTo>
                    <a:pt x="43349" y="0"/>
                  </a:lnTo>
                  <a:lnTo>
                    <a:pt x="1037997" y="0"/>
                  </a:lnTo>
                  <a:lnTo>
                    <a:pt x="1074045" y="19299"/>
                  </a:lnTo>
                  <a:lnTo>
                    <a:pt x="1081322" y="43349"/>
                  </a:lnTo>
                  <a:lnTo>
                    <a:pt x="1081322" y="583473"/>
                  </a:lnTo>
                  <a:lnTo>
                    <a:pt x="1077917" y="600351"/>
                  </a:lnTo>
                  <a:lnTo>
                    <a:pt x="1068632" y="614130"/>
                  </a:lnTo>
                  <a:lnTo>
                    <a:pt x="1054860" y="623418"/>
                  </a:lnTo>
                  <a:lnTo>
                    <a:pt x="1037997" y="626823"/>
                  </a:lnTo>
                  <a:lnTo>
                    <a:pt x="43349" y="626823"/>
                  </a:lnTo>
                  <a:lnTo>
                    <a:pt x="26472" y="623418"/>
                  </a:lnTo>
                  <a:lnTo>
                    <a:pt x="12693" y="614130"/>
                  </a:lnTo>
                  <a:lnTo>
                    <a:pt x="3405" y="600351"/>
                  </a:lnTo>
                  <a:lnTo>
                    <a:pt x="0" y="583473"/>
                  </a:lnTo>
                  <a:lnTo>
                    <a:pt x="0" y="43349"/>
                  </a:lnTo>
                  <a:close/>
                </a:path>
                <a:path w="1081405" h="4764405">
                  <a:moveTo>
                    <a:pt x="540673" y="4764140"/>
                  </a:moveTo>
                  <a:lnTo>
                    <a:pt x="540673" y="431006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5745" y="6854886"/>
              <a:ext cx="81974" cy="1055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326745" y="7965984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4">
                  <a:moveTo>
                    <a:pt x="0" y="55937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5745" y="7870009"/>
              <a:ext cx="81974" cy="1054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326745" y="1941351"/>
              <a:ext cx="0" cy="699770"/>
            </a:xfrm>
            <a:custGeom>
              <a:avLst/>
              <a:gdLst/>
              <a:ahLst/>
              <a:cxnLst/>
              <a:rect l="l" t="t" r="r" b="b"/>
              <a:pathLst>
                <a:path h="699769">
                  <a:moveTo>
                    <a:pt x="0" y="69946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5745" y="1845376"/>
              <a:ext cx="81974" cy="1054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326745" y="3267643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64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43447" y="4150309"/>
            <a:ext cx="35115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</a:t>
            </a:r>
            <a:endParaRPr sz="1200"/>
          </a:p>
        </p:txBody>
      </p:sp>
      <p:sp>
        <p:nvSpPr>
          <p:cNvPr id="24" name="object 24"/>
          <p:cNvSpPr txBox="1"/>
          <p:nvPr/>
        </p:nvSpPr>
        <p:spPr>
          <a:xfrm>
            <a:off x="6928260" y="748738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25" name="object 25"/>
          <p:cNvSpPr/>
          <p:nvPr/>
        </p:nvSpPr>
        <p:spPr>
          <a:xfrm>
            <a:off x="6218025" y="2399245"/>
            <a:ext cx="1977073" cy="714375"/>
          </a:xfrm>
          <a:custGeom>
            <a:avLst/>
            <a:gdLst/>
            <a:ahLst/>
            <a:cxnLst/>
            <a:rect l="l" t="t" r="r" b="b"/>
            <a:pathLst>
              <a:path w="3954144" h="1428750">
                <a:moveTo>
                  <a:pt x="3953992" y="1428597"/>
                </a:moveTo>
                <a:lnTo>
                  <a:pt x="0" y="1428597"/>
                </a:lnTo>
                <a:lnTo>
                  <a:pt x="0" y="0"/>
                </a:lnTo>
                <a:lnTo>
                  <a:pt x="3953992" y="0"/>
                </a:lnTo>
                <a:lnTo>
                  <a:pt x="3953992" y="1428597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6" name="object 26"/>
          <p:cNvSpPr txBox="1"/>
          <p:nvPr/>
        </p:nvSpPr>
        <p:spPr>
          <a:xfrm>
            <a:off x="6218025" y="2399245"/>
            <a:ext cx="1625600" cy="585417"/>
          </a:xfrm>
          <a:prstGeom prst="rect">
            <a:avLst/>
          </a:prstGeom>
          <a:solidFill>
            <a:srgbClr val="FFAA3F"/>
          </a:solidFill>
        </p:spPr>
        <p:txBody>
          <a:bodyPr vert="horz" wrap="square" lIns="0" tIns="45720" rIns="0" bIns="0" rtlCol="0">
            <a:spAutoFit/>
          </a:bodyPr>
          <a:lstStyle/>
          <a:p>
            <a:pPr marL="652145" indent="-294323">
              <a:lnSpc>
                <a:spcPct val="114999"/>
              </a:lnSpc>
              <a:spcBef>
                <a:spcPts val="360"/>
              </a:spcBef>
            </a:pPr>
            <a:r>
              <a:rPr sz="1600" b="1" spc="-5" dirty="0">
                <a:latin typeface="Lato"/>
                <a:cs typeface="Lato"/>
              </a:rPr>
              <a:t>Decoder</a:t>
            </a:r>
            <a:r>
              <a:rPr sz="1600" b="1" spc="-63" dirty="0">
                <a:latin typeface="Lato"/>
                <a:cs typeface="Lato"/>
              </a:rPr>
              <a:t> </a:t>
            </a:r>
            <a:r>
              <a:rPr sz="1600" b="1" spc="-10" dirty="0">
                <a:latin typeface="Lato"/>
                <a:cs typeface="Lato"/>
              </a:rPr>
              <a:t>Only </a:t>
            </a:r>
            <a:r>
              <a:rPr sz="1600" b="1" spc="-5" dirty="0">
                <a:latin typeface="Lato"/>
                <a:cs typeface="Lato"/>
              </a:rPr>
              <a:t>Models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57197" y="2246083"/>
            <a:ext cx="808673" cy="1166495"/>
            <a:chOff x="3114393" y="4492166"/>
            <a:chExt cx="1617345" cy="2332990"/>
          </a:xfrm>
        </p:grpSpPr>
        <p:sp>
          <p:nvSpPr>
            <p:cNvPr id="28" name="object 28"/>
            <p:cNvSpPr/>
            <p:nvPr/>
          </p:nvSpPr>
          <p:spPr>
            <a:xfrm>
              <a:off x="3123918" y="4501691"/>
              <a:ext cx="1598295" cy="2313940"/>
            </a:xfrm>
            <a:custGeom>
              <a:avLst/>
              <a:gdLst/>
              <a:ahLst/>
              <a:cxnLst/>
              <a:rect l="l" t="t" r="r" b="b"/>
              <a:pathLst>
                <a:path w="1598295" h="2313940">
                  <a:moveTo>
                    <a:pt x="1465572" y="2313820"/>
                  </a:moveTo>
                  <a:lnTo>
                    <a:pt x="132224" y="2313820"/>
                  </a:lnTo>
                  <a:lnTo>
                    <a:pt x="90431" y="2307079"/>
                  </a:lnTo>
                  <a:lnTo>
                    <a:pt x="54134" y="2288308"/>
                  </a:lnTo>
                  <a:lnTo>
                    <a:pt x="25511" y="2259685"/>
                  </a:lnTo>
                  <a:lnTo>
                    <a:pt x="6740" y="2223388"/>
                  </a:lnTo>
                  <a:lnTo>
                    <a:pt x="0" y="2181595"/>
                  </a:lnTo>
                  <a:lnTo>
                    <a:pt x="0" y="132249"/>
                  </a:lnTo>
                  <a:lnTo>
                    <a:pt x="6740" y="90454"/>
                  </a:lnTo>
                  <a:lnTo>
                    <a:pt x="25511" y="54151"/>
                  </a:lnTo>
                  <a:lnTo>
                    <a:pt x="54134" y="25520"/>
                  </a:lnTo>
                  <a:lnTo>
                    <a:pt x="90431" y="6743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4"/>
                  </a:lnTo>
                  <a:lnTo>
                    <a:pt x="1559071" y="38749"/>
                  </a:lnTo>
                  <a:lnTo>
                    <a:pt x="1587734" y="81646"/>
                  </a:lnTo>
                  <a:lnTo>
                    <a:pt x="1597796" y="132249"/>
                  </a:lnTo>
                  <a:lnTo>
                    <a:pt x="1597796" y="2181595"/>
                  </a:lnTo>
                  <a:lnTo>
                    <a:pt x="1591055" y="2223388"/>
                  </a:lnTo>
                  <a:lnTo>
                    <a:pt x="1572284" y="2259685"/>
                  </a:lnTo>
                  <a:lnTo>
                    <a:pt x="1543661" y="2288308"/>
                  </a:lnTo>
                  <a:lnTo>
                    <a:pt x="1507364" y="2307079"/>
                  </a:lnTo>
                  <a:lnTo>
                    <a:pt x="1465572" y="2313820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3918" y="4501691"/>
              <a:ext cx="1598295" cy="2313940"/>
            </a:xfrm>
            <a:custGeom>
              <a:avLst/>
              <a:gdLst/>
              <a:ahLst/>
              <a:cxnLst/>
              <a:rect l="l" t="t" r="r" b="b"/>
              <a:pathLst>
                <a:path w="1598295" h="2313940">
                  <a:moveTo>
                    <a:pt x="0" y="132249"/>
                  </a:moveTo>
                  <a:lnTo>
                    <a:pt x="6740" y="90454"/>
                  </a:lnTo>
                  <a:lnTo>
                    <a:pt x="25511" y="54151"/>
                  </a:lnTo>
                  <a:lnTo>
                    <a:pt x="54134" y="25520"/>
                  </a:lnTo>
                  <a:lnTo>
                    <a:pt x="90431" y="6743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4"/>
                  </a:lnTo>
                  <a:lnTo>
                    <a:pt x="1559071" y="38749"/>
                  </a:lnTo>
                  <a:lnTo>
                    <a:pt x="1587734" y="81646"/>
                  </a:lnTo>
                  <a:lnTo>
                    <a:pt x="1597796" y="132249"/>
                  </a:lnTo>
                  <a:lnTo>
                    <a:pt x="1597796" y="2181595"/>
                  </a:lnTo>
                  <a:lnTo>
                    <a:pt x="1591055" y="2223388"/>
                  </a:lnTo>
                  <a:lnTo>
                    <a:pt x="1572284" y="2259685"/>
                  </a:lnTo>
                  <a:lnTo>
                    <a:pt x="1543661" y="2288308"/>
                  </a:lnTo>
                  <a:lnTo>
                    <a:pt x="1507364" y="2307079"/>
                  </a:lnTo>
                  <a:lnTo>
                    <a:pt x="1465572" y="2313820"/>
                  </a:lnTo>
                  <a:lnTo>
                    <a:pt x="132224" y="2313820"/>
                  </a:lnTo>
                  <a:lnTo>
                    <a:pt x="90431" y="2307079"/>
                  </a:lnTo>
                  <a:lnTo>
                    <a:pt x="54134" y="2288308"/>
                  </a:lnTo>
                  <a:lnTo>
                    <a:pt x="25511" y="2259685"/>
                  </a:lnTo>
                  <a:lnTo>
                    <a:pt x="6740" y="2223388"/>
                  </a:lnTo>
                  <a:lnTo>
                    <a:pt x="0" y="2181595"/>
                  </a:lnTo>
                  <a:lnTo>
                    <a:pt x="0" y="1322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77594" y="2747158"/>
            <a:ext cx="5676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1" name="object 31"/>
          <p:cNvGrpSpPr/>
          <p:nvPr/>
        </p:nvGrpSpPr>
        <p:grpSpPr>
          <a:xfrm>
            <a:off x="1754159" y="1464297"/>
            <a:ext cx="550228" cy="2459990"/>
            <a:chOff x="3508318" y="2928594"/>
            <a:chExt cx="1100455" cy="4919980"/>
          </a:xfrm>
        </p:grpSpPr>
        <p:sp>
          <p:nvSpPr>
            <p:cNvPr id="32" name="object 32"/>
            <p:cNvSpPr/>
            <p:nvPr/>
          </p:nvSpPr>
          <p:spPr>
            <a:xfrm>
              <a:off x="3517868" y="739161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1006822" y="446949"/>
                  </a:moveTo>
                  <a:lnTo>
                    <a:pt x="74499" y="446949"/>
                  </a:lnTo>
                  <a:lnTo>
                    <a:pt x="45499" y="441095"/>
                  </a:lnTo>
                  <a:lnTo>
                    <a:pt x="21818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lnTo>
                    <a:pt x="5853" y="45499"/>
                  </a:lnTo>
                  <a:lnTo>
                    <a:pt x="21818" y="21818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22" y="0"/>
                  </a:lnTo>
                  <a:lnTo>
                    <a:pt x="1048163" y="12519"/>
                  </a:lnTo>
                  <a:lnTo>
                    <a:pt x="1075650" y="45996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17868" y="739161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0" y="74499"/>
                  </a:moveTo>
                  <a:lnTo>
                    <a:pt x="5853" y="45499"/>
                  </a:lnTo>
                  <a:lnTo>
                    <a:pt x="21818" y="21818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22" y="0"/>
                  </a:lnTo>
                  <a:lnTo>
                    <a:pt x="1048163" y="12519"/>
                  </a:lnTo>
                  <a:lnTo>
                    <a:pt x="1075650" y="45996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lnTo>
                    <a:pt x="74499" y="446949"/>
                  </a:lnTo>
                  <a:lnTo>
                    <a:pt x="45499" y="441095"/>
                  </a:lnTo>
                  <a:lnTo>
                    <a:pt x="21818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517843" y="3724042"/>
              <a:ext cx="1081405" cy="627380"/>
            </a:xfrm>
            <a:custGeom>
              <a:avLst/>
              <a:gdLst/>
              <a:ahLst/>
              <a:cxnLst/>
              <a:rect l="l" t="t" r="r" b="b"/>
              <a:pathLst>
                <a:path w="1081404" h="627379">
                  <a:moveTo>
                    <a:pt x="1037972" y="626823"/>
                  </a:moveTo>
                  <a:lnTo>
                    <a:pt x="43349" y="626823"/>
                  </a:lnTo>
                  <a:lnTo>
                    <a:pt x="26472" y="623414"/>
                  </a:lnTo>
                  <a:lnTo>
                    <a:pt x="12693" y="614120"/>
                  </a:lnTo>
                  <a:lnTo>
                    <a:pt x="3405" y="600340"/>
                  </a:lnTo>
                  <a:lnTo>
                    <a:pt x="0" y="583473"/>
                  </a:lnTo>
                  <a:lnTo>
                    <a:pt x="0" y="43324"/>
                  </a:lnTo>
                  <a:lnTo>
                    <a:pt x="3405" y="26462"/>
                  </a:lnTo>
                  <a:lnTo>
                    <a:pt x="12693" y="12690"/>
                  </a:lnTo>
                  <a:lnTo>
                    <a:pt x="26472" y="3405"/>
                  </a:lnTo>
                  <a:lnTo>
                    <a:pt x="43349" y="0"/>
                  </a:lnTo>
                  <a:lnTo>
                    <a:pt x="1037972" y="0"/>
                  </a:lnTo>
                  <a:lnTo>
                    <a:pt x="1074034" y="19274"/>
                  </a:lnTo>
                  <a:lnTo>
                    <a:pt x="1081322" y="43324"/>
                  </a:lnTo>
                  <a:lnTo>
                    <a:pt x="1081322" y="583473"/>
                  </a:lnTo>
                  <a:lnTo>
                    <a:pt x="1077917" y="600340"/>
                  </a:lnTo>
                  <a:lnTo>
                    <a:pt x="1068629" y="614120"/>
                  </a:lnTo>
                  <a:lnTo>
                    <a:pt x="1054850" y="623414"/>
                  </a:lnTo>
                  <a:lnTo>
                    <a:pt x="1037972" y="626823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517843" y="3724042"/>
              <a:ext cx="1081405" cy="3667760"/>
            </a:xfrm>
            <a:custGeom>
              <a:avLst/>
              <a:gdLst/>
              <a:ahLst/>
              <a:cxnLst/>
              <a:rect l="l" t="t" r="r" b="b"/>
              <a:pathLst>
                <a:path w="1081404" h="3667759">
                  <a:moveTo>
                    <a:pt x="0" y="43324"/>
                  </a:moveTo>
                  <a:lnTo>
                    <a:pt x="3405" y="26462"/>
                  </a:lnTo>
                  <a:lnTo>
                    <a:pt x="12693" y="12690"/>
                  </a:lnTo>
                  <a:lnTo>
                    <a:pt x="26472" y="3405"/>
                  </a:lnTo>
                  <a:lnTo>
                    <a:pt x="43349" y="0"/>
                  </a:lnTo>
                  <a:lnTo>
                    <a:pt x="1037972" y="0"/>
                  </a:lnTo>
                  <a:lnTo>
                    <a:pt x="1074034" y="19274"/>
                  </a:lnTo>
                  <a:lnTo>
                    <a:pt x="1081322" y="43324"/>
                  </a:lnTo>
                  <a:lnTo>
                    <a:pt x="1081322" y="583473"/>
                  </a:lnTo>
                  <a:lnTo>
                    <a:pt x="1077917" y="600340"/>
                  </a:lnTo>
                  <a:lnTo>
                    <a:pt x="1068629" y="614120"/>
                  </a:lnTo>
                  <a:lnTo>
                    <a:pt x="1054850" y="623414"/>
                  </a:lnTo>
                  <a:lnTo>
                    <a:pt x="1037972" y="626823"/>
                  </a:lnTo>
                  <a:lnTo>
                    <a:pt x="43349" y="626823"/>
                  </a:lnTo>
                  <a:lnTo>
                    <a:pt x="26472" y="623414"/>
                  </a:lnTo>
                  <a:lnTo>
                    <a:pt x="12693" y="614120"/>
                  </a:lnTo>
                  <a:lnTo>
                    <a:pt x="3405" y="600340"/>
                  </a:lnTo>
                  <a:lnTo>
                    <a:pt x="0" y="583473"/>
                  </a:lnTo>
                  <a:lnTo>
                    <a:pt x="0" y="43324"/>
                  </a:lnTo>
                  <a:close/>
                </a:path>
                <a:path w="1081404" h="3667759">
                  <a:moveTo>
                    <a:pt x="540698" y="3667567"/>
                  </a:moveTo>
                  <a:lnTo>
                    <a:pt x="540698" y="320794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7542" y="6836011"/>
              <a:ext cx="81974" cy="1054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058491" y="3024568"/>
              <a:ext cx="0" cy="699770"/>
            </a:xfrm>
            <a:custGeom>
              <a:avLst/>
              <a:gdLst/>
              <a:ahLst/>
              <a:cxnLst/>
              <a:rect l="l" t="t" r="r" b="b"/>
              <a:pathLst>
                <a:path h="699770">
                  <a:moveTo>
                    <a:pt x="0" y="69947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7517" y="2928594"/>
              <a:ext cx="81974" cy="10549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058491" y="4350866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6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794152" y="129034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grpSp>
        <p:nvGrpSpPr>
          <p:cNvPr id="41" name="object 41"/>
          <p:cNvGrpSpPr/>
          <p:nvPr/>
        </p:nvGrpSpPr>
        <p:grpSpPr>
          <a:xfrm>
            <a:off x="2008771" y="3928330"/>
            <a:ext cx="41275" cy="327978"/>
            <a:chOff x="4017541" y="7856659"/>
            <a:chExt cx="82550" cy="655955"/>
          </a:xfrm>
        </p:grpSpPr>
        <p:sp>
          <p:nvSpPr>
            <p:cNvPr id="42" name="object 42"/>
            <p:cNvSpPr/>
            <p:nvPr/>
          </p:nvSpPr>
          <p:spPr>
            <a:xfrm>
              <a:off x="4058541" y="7952634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4">
                  <a:moveTo>
                    <a:pt x="0" y="5593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7541" y="7856659"/>
              <a:ext cx="81974" cy="10549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2099271" y="4143632"/>
            <a:ext cx="35115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</a:t>
            </a:r>
            <a:endParaRPr sz="1200"/>
          </a:p>
        </p:txBody>
      </p:sp>
      <p:sp>
        <p:nvSpPr>
          <p:cNvPr id="45" name="object 45"/>
          <p:cNvSpPr txBox="1"/>
          <p:nvPr/>
        </p:nvSpPr>
        <p:spPr>
          <a:xfrm>
            <a:off x="948961" y="2399245"/>
            <a:ext cx="2053273" cy="585417"/>
          </a:xfrm>
          <a:prstGeom prst="rect">
            <a:avLst/>
          </a:prstGeom>
          <a:solidFill>
            <a:srgbClr val="FFAA3F"/>
          </a:solidFill>
        </p:spPr>
        <p:txBody>
          <a:bodyPr vert="horz" wrap="square" lIns="0" tIns="45720" rIns="0" bIns="0" rtlCol="0">
            <a:spAutoFit/>
          </a:bodyPr>
          <a:lstStyle/>
          <a:p>
            <a:pPr marL="690245" marR="407353" indent="-280035">
              <a:lnSpc>
                <a:spcPct val="114999"/>
              </a:lnSpc>
              <a:spcBef>
                <a:spcPts val="360"/>
              </a:spcBef>
            </a:pPr>
            <a:r>
              <a:rPr sz="1600" b="1" spc="-5" dirty="0">
                <a:latin typeface="Lato"/>
                <a:cs typeface="Lato"/>
              </a:rPr>
              <a:t>Encoder</a:t>
            </a:r>
            <a:r>
              <a:rPr sz="1600" b="1" spc="-63" dirty="0">
                <a:latin typeface="Lato"/>
                <a:cs typeface="Lato"/>
              </a:rPr>
              <a:t> </a:t>
            </a:r>
            <a:r>
              <a:rPr sz="1600" b="1" spc="-10" dirty="0">
                <a:latin typeface="Lato"/>
                <a:cs typeface="Lato"/>
              </a:rPr>
              <a:t>Only </a:t>
            </a:r>
            <a:r>
              <a:rPr sz="1600" b="1" spc="-5" dirty="0">
                <a:latin typeface="Lato"/>
                <a:cs typeface="Lato"/>
              </a:rPr>
              <a:t>Models</a:t>
            </a:r>
            <a:endParaRPr sz="1600">
              <a:latin typeface="Lato"/>
              <a:cs typeface="La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93501" y="2478982"/>
            <a:ext cx="1504315" cy="441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8053">
              <a:lnSpc>
                <a:spcPts val="1328"/>
              </a:lnSpc>
            </a:pPr>
            <a:r>
              <a:rPr sz="1200" spc="-5" dirty="0"/>
              <a:t>Decoder</a:t>
            </a:r>
            <a:endParaRPr sz="1200"/>
          </a:p>
          <a:p>
            <a:pPr>
              <a:spcBef>
                <a:spcPts val="723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47" name="object 47"/>
          <p:cNvGrpSpPr/>
          <p:nvPr/>
        </p:nvGrpSpPr>
        <p:grpSpPr>
          <a:xfrm>
            <a:off x="3673105" y="1077529"/>
            <a:ext cx="1834833" cy="3091498"/>
            <a:chOff x="7346210" y="2155058"/>
            <a:chExt cx="3669665" cy="6182995"/>
          </a:xfrm>
        </p:grpSpPr>
        <p:sp>
          <p:nvSpPr>
            <p:cNvPr id="48" name="object 48"/>
            <p:cNvSpPr/>
            <p:nvPr/>
          </p:nvSpPr>
          <p:spPr>
            <a:xfrm>
              <a:off x="9903380" y="2164583"/>
              <a:ext cx="1102995" cy="6163945"/>
            </a:xfrm>
            <a:custGeom>
              <a:avLst/>
              <a:gdLst/>
              <a:ahLst/>
              <a:cxnLst/>
              <a:rect l="l" t="t" r="r" b="b"/>
              <a:pathLst>
                <a:path w="1102995" h="6163945">
                  <a:moveTo>
                    <a:pt x="0" y="476236"/>
                  </a:moveTo>
                  <a:lnTo>
                    <a:pt x="0" y="0"/>
                  </a:lnTo>
                  <a:lnTo>
                    <a:pt x="1102972" y="0"/>
                  </a:lnTo>
                  <a:lnTo>
                    <a:pt x="1102972" y="6163550"/>
                  </a:lnTo>
                  <a:lnTo>
                    <a:pt x="499" y="6163550"/>
                  </a:lnTo>
                  <a:lnTo>
                    <a:pt x="499" y="5687351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7355735" y="4515040"/>
              <a:ext cx="1598295" cy="2313940"/>
            </a:xfrm>
            <a:custGeom>
              <a:avLst/>
              <a:gdLst/>
              <a:ahLst/>
              <a:cxnLst/>
              <a:rect l="l" t="t" r="r" b="b"/>
              <a:pathLst>
                <a:path w="1598295" h="2313940">
                  <a:moveTo>
                    <a:pt x="1465572" y="2313820"/>
                  </a:moveTo>
                  <a:lnTo>
                    <a:pt x="132224" y="2313820"/>
                  </a:lnTo>
                  <a:lnTo>
                    <a:pt x="90431" y="2307079"/>
                  </a:lnTo>
                  <a:lnTo>
                    <a:pt x="54134" y="2288308"/>
                  </a:lnTo>
                  <a:lnTo>
                    <a:pt x="25511" y="2259685"/>
                  </a:lnTo>
                  <a:lnTo>
                    <a:pt x="6740" y="2223388"/>
                  </a:lnTo>
                  <a:lnTo>
                    <a:pt x="0" y="2181595"/>
                  </a:lnTo>
                  <a:lnTo>
                    <a:pt x="0" y="132249"/>
                  </a:lnTo>
                  <a:lnTo>
                    <a:pt x="6740" y="90444"/>
                  </a:lnTo>
                  <a:lnTo>
                    <a:pt x="25511" y="54140"/>
                  </a:lnTo>
                  <a:lnTo>
                    <a:pt x="54134" y="25513"/>
                  </a:lnTo>
                  <a:lnTo>
                    <a:pt x="90431" y="6741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1"/>
                  </a:lnTo>
                  <a:lnTo>
                    <a:pt x="1559071" y="38724"/>
                  </a:lnTo>
                  <a:lnTo>
                    <a:pt x="1587734" y="81634"/>
                  </a:lnTo>
                  <a:lnTo>
                    <a:pt x="1597796" y="132249"/>
                  </a:lnTo>
                  <a:lnTo>
                    <a:pt x="1597796" y="2181595"/>
                  </a:lnTo>
                  <a:lnTo>
                    <a:pt x="1591055" y="2223388"/>
                  </a:lnTo>
                  <a:lnTo>
                    <a:pt x="1572284" y="2259685"/>
                  </a:lnTo>
                  <a:lnTo>
                    <a:pt x="1543661" y="2288308"/>
                  </a:lnTo>
                  <a:lnTo>
                    <a:pt x="1507364" y="2307079"/>
                  </a:lnTo>
                  <a:lnTo>
                    <a:pt x="1465572" y="2313820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7355735" y="4515040"/>
              <a:ext cx="1598295" cy="2313940"/>
            </a:xfrm>
            <a:custGeom>
              <a:avLst/>
              <a:gdLst/>
              <a:ahLst/>
              <a:cxnLst/>
              <a:rect l="l" t="t" r="r" b="b"/>
              <a:pathLst>
                <a:path w="1598295" h="2313940">
                  <a:moveTo>
                    <a:pt x="0" y="132249"/>
                  </a:moveTo>
                  <a:lnTo>
                    <a:pt x="6740" y="90444"/>
                  </a:lnTo>
                  <a:lnTo>
                    <a:pt x="25511" y="54140"/>
                  </a:lnTo>
                  <a:lnTo>
                    <a:pt x="54134" y="25513"/>
                  </a:lnTo>
                  <a:lnTo>
                    <a:pt x="90431" y="6741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1"/>
                  </a:lnTo>
                  <a:lnTo>
                    <a:pt x="1559071" y="38724"/>
                  </a:lnTo>
                  <a:lnTo>
                    <a:pt x="1587734" y="81634"/>
                  </a:lnTo>
                  <a:lnTo>
                    <a:pt x="1597796" y="132249"/>
                  </a:lnTo>
                  <a:lnTo>
                    <a:pt x="1597796" y="2181595"/>
                  </a:lnTo>
                  <a:lnTo>
                    <a:pt x="1591055" y="2223388"/>
                  </a:lnTo>
                  <a:lnTo>
                    <a:pt x="1572284" y="2259685"/>
                  </a:lnTo>
                  <a:lnTo>
                    <a:pt x="1543661" y="2288308"/>
                  </a:lnTo>
                  <a:lnTo>
                    <a:pt x="1507364" y="2307079"/>
                  </a:lnTo>
                  <a:lnTo>
                    <a:pt x="1465572" y="2313820"/>
                  </a:lnTo>
                  <a:lnTo>
                    <a:pt x="132224" y="2313820"/>
                  </a:lnTo>
                  <a:lnTo>
                    <a:pt x="90431" y="2307079"/>
                  </a:lnTo>
                  <a:lnTo>
                    <a:pt x="54134" y="2288308"/>
                  </a:lnTo>
                  <a:lnTo>
                    <a:pt x="25511" y="2259685"/>
                  </a:lnTo>
                  <a:lnTo>
                    <a:pt x="6740" y="2223388"/>
                  </a:lnTo>
                  <a:lnTo>
                    <a:pt x="0" y="2181595"/>
                  </a:lnTo>
                  <a:lnTo>
                    <a:pt x="0" y="1322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9220256" y="3415868"/>
              <a:ext cx="1598295" cy="3413125"/>
            </a:xfrm>
            <a:custGeom>
              <a:avLst/>
              <a:gdLst/>
              <a:ahLst/>
              <a:cxnLst/>
              <a:rect l="l" t="t" r="r" b="b"/>
              <a:pathLst>
                <a:path w="1598295" h="3413125">
                  <a:moveTo>
                    <a:pt x="1465572" y="3412768"/>
                  </a:moveTo>
                  <a:lnTo>
                    <a:pt x="132224" y="3412768"/>
                  </a:lnTo>
                  <a:lnTo>
                    <a:pt x="90431" y="3406027"/>
                  </a:lnTo>
                  <a:lnTo>
                    <a:pt x="54134" y="3387256"/>
                  </a:lnTo>
                  <a:lnTo>
                    <a:pt x="25511" y="3358633"/>
                  </a:lnTo>
                  <a:lnTo>
                    <a:pt x="6740" y="3322336"/>
                  </a:lnTo>
                  <a:lnTo>
                    <a:pt x="0" y="3280543"/>
                  </a:lnTo>
                  <a:lnTo>
                    <a:pt x="0" y="132249"/>
                  </a:lnTo>
                  <a:lnTo>
                    <a:pt x="6740" y="90444"/>
                  </a:lnTo>
                  <a:lnTo>
                    <a:pt x="25511" y="54140"/>
                  </a:lnTo>
                  <a:lnTo>
                    <a:pt x="54134" y="25513"/>
                  </a:lnTo>
                  <a:lnTo>
                    <a:pt x="90431" y="6741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4"/>
                  </a:lnTo>
                  <a:lnTo>
                    <a:pt x="1559071" y="38749"/>
                  </a:lnTo>
                  <a:lnTo>
                    <a:pt x="1587734" y="81646"/>
                  </a:lnTo>
                  <a:lnTo>
                    <a:pt x="1597796" y="132249"/>
                  </a:lnTo>
                  <a:lnTo>
                    <a:pt x="1597796" y="3280543"/>
                  </a:lnTo>
                  <a:lnTo>
                    <a:pt x="1591055" y="3322336"/>
                  </a:lnTo>
                  <a:lnTo>
                    <a:pt x="1572284" y="3358633"/>
                  </a:lnTo>
                  <a:lnTo>
                    <a:pt x="1543661" y="3387256"/>
                  </a:lnTo>
                  <a:lnTo>
                    <a:pt x="1507364" y="3406027"/>
                  </a:lnTo>
                  <a:lnTo>
                    <a:pt x="1465572" y="3412768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9220256" y="3415868"/>
              <a:ext cx="1598295" cy="3413125"/>
            </a:xfrm>
            <a:custGeom>
              <a:avLst/>
              <a:gdLst/>
              <a:ahLst/>
              <a:cxnLst/>
              <a:rect l="l" t="t" r="r" b="b"/>
              <a:pathLst>
                <a:path w="1598295" h="3413125">
                  <a:moveTo>
                    <a:pt x="0" y="132249"/>
                  </a:moveTo>
                  <a:lnTo>
                    <a:pt x="6740" y="90444"/>
                  </a:lnTo>
                  <a:lnTo>
                    <a:pt x="25511" y="54140"/>
                  </a:lnTo>
                  <a:lnTo>
                    <a:pt x="54134" y="25513"/>
                  </a:lnTo>
                  <a:lnTo>
                    <a:pt x="90431" y="6741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4"/>
                  </a:lnTo>
                  <a:lnTo>
                    <a:pt x="1559071" y="38749"/>
                  </a:lnTo>
                  <a:lnTo>
                    <a:pt x="1587734" y="81646"/>
                  </a:lnTo>
                  <a:lnTo>
                    <a:pt x="1597796" y="132249"/>
                  </a:lnTo>
                  <a:lnTo>
                    <a:pt x="1597796" y="3280543"/>
                  </a:lnTo>
                  <a:lnTo>
                    <a:pt x="1591055" y="3322336"/>
                  </a:lnTo>
                  <a:lnTo>
                    <a:pt x="1572284" y="3358633"/>
                  </a:lnTo>
                  <a:lnTo>
                    <a:pt x="1543661" y="3387256"/>
                  </a:lnTo>
                  <a:lnTo>
                    <a:pt x="1507364" y="3406027"/>
                  </a:lnTo>
                  <a:lnTo>
                    <a:pt x="1465572" y="3412768"/>
                  </a:lnTo>
                  <a:lnTo>
                    <a:pt x="132224" y="3412768"/>
                  </a:lnTo>
                  <a:lnTo>
                    <a:pt x="90431" y="3406027"/>
                  </a:lnTo>
                  <a:lnTo>
                    <a:pt x="54134" y="3387256"/>
                  </a:lnTo>
                  <a:lnTo>
                    <a:pt x="25511" y="3358633"/>
                  </a:lnTo>
                  <a:lnTo>
                    <a:pt x="6740" y="3322336"/>
                  </a:lnTo>
                  <a:lnTo>
                    <a:pt x="0" y="3280543"/>
                  </a:lnTo>
                  <a:lnTo>
                    <a:pt x="0" y="1322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870080" y="922693"/>
            <a:ext cx="1356995" cy="3344863"/>
            <a:chOff x="7740159" y="1845386"/>
            <a:chExt cx="2713990" cy="6689725"/>
          </a:xfrm>
        </p:grpSpPr>
        <p:sp>
          <p:nvSpPr>
            <p:cNvPr id="54" name="object 54"/>
            <p:cNvSpPr/>
            <p:nvPr/>
          </p:nvSpPr>
          <p:spPr>
            <a:xfrm>
              <a:off x="7749684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1006822" y="446949"/>
                  </a:moveTo>
                  <a:lnTo>
                    <a:pt x="74499" y="446949"/>
                  </a:lnTo>
                  <a:lnTo>
                    <a:pt x="45499" y="441095"/>
                  </a:lnTo>
                  <a:lnTo>
                    <a:pt x="21818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lnTo>
                    <a:pt x="5853" y="45499"/>
                  </a:lnTo>
                  <a:lnTo>
                    <a:pt x="21818" y="21818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22" y="0"/>
                  </a:lnTo>
                  <a:lnTo>
                    <a:pt x="1048163" y="12519"/>
                  </a:lnTo>
                  <a:lnTo>
                    <a:pt x="1075650" y="45987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749684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0" y="74499"/>
                  </a:moveTo>
                  <a:lnTo>
                    <a:pt x="5853" y="45499"/>
                  </a:lnTo>
                  <a:lnTo>
                    <a:pt x="21818" y="21818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22" y="0"/>
                  </a:lnTo>
                  <a:lnTo>
                    <a:pt x="1048163" y="12519"/>
                  </a:lnTo>
                  <a:lnTo>
                    <a:pt x="1075650" y="45987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lnTo>
                    <a:pt x="74499" y="446949"/>
                  </a:lnTo>
                  <a:lnTo>
                    <a:pt x="45499" y="441095"/>
                  </a:lnTo>
                  <a:lnTo>
                    <a:pt x="21818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9362731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1006822" y="446949"/>
                  </a:moveTo>
                  <a:lnTo>
                    <a:pt x="74474" y="446949"/>
                  </a:lnTo>
                  <a:lnTo>
                    <a:pt x="45488" y="441095"/>
                  </a:lnTo>
                  <a:lnTo>
                    <a:pt x="21815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lnTo>
                    <a:pt x="5853" y="45499"/>
                  </a:lnTo>
                  <a:lnTo>
                    <a:pt x="21815" y="21818"/>
                  </a:lnTo>
                  <a:lnTo>
                    <a:pt x="45488" y="5853"/>
                  </a:lnTo>
                  <a:lnTo>
                    <a:pt x="74474" y="0"/>
                  </a:lnTo>
                  <a:lnTo>
                    <a:pt x="1006822" y="0"/>
                  </a:lnTo>
                  <a:lnTo>
                    <a:pt x="1048149" y="12519"/>
                  </a:lnTo>
                  <a:lnTo>
                    <a:pt x="1075650" y="45987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9362731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0" y="74499"/>
                  </a:moveTo>
                  <a:lnTo>
                    <a:pt x="5853" y="45499"/>
                  </a:lnTo>
                  <a:lnTo>
                    <a:pt x="21815" y="21818"/>
                  </a:lnTo>
                  <a:lnTo>
                    <a:pt x="45488" y="5853"/>
                  </a:lnTo>
                  <a:lnTo>
                    <a:pt x="74474" y="0"/>
                  </a:lnTo>
                  <a:lnTo>
                    <a:pt x="1006822" y="0"/>
                  </a:lnTo>
                  <a:lnTo>
                    <a:pt x="1048149" y="12519"/>
                  </a:lnTo>
                  <a:lnTo>
                    <a:pt x="1075650" y="45987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lnTo>
                    <a:pt x="74474" y="446949"/>
                  </a:lnTo>
                  <a:lnTo>
                    <a:pt x="45488" y="441095"/>
                  </a:lnTo>
                  <a:lnTo>
                    <a:pt x="21815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9362731" y="2640819"/>
              <a:ext cx="1081405" cy="627380"/>
            </a:xfrm>
            <a:custGeom>
              <a:avLst/>
              <a:gdLst/>
              <a:ahLst/>
              <a:cxnLst/>
              <a:rect l="l" t="t" r="r" b="b"/>
              <a:pathLst>
                <a:path w="1081404" h="627379">
                  <a:moveTo>
                    <a:pt x="1037972" y="626823"/>
                  </a:moveTo>
                  <a:lnTo>
                    <a:pt x="43349" y="626823"/>
                  </a:lnTo>
                  <a:lnTo>
                    <a:pt x="26472" y="623418"/>
                  </a:lnTo>
                  <a:lnTo>
                    <a:pt x="12693" y="614133"/>
                  </a:lnTo>
                  <a:lnTo>
                    <a:pt x="3405" y="600361"/>
                  </a:lnTo>
                  <a:lnTo>
                    <a:pt x="0" y="583498"/>
                  </a:lnTo>
                  <a:lnTo>
                    <a:pt x="0" y="43349"/>
                  </a:lnTo>
                  <a:lnTo>
                    <a:pt x="3405" y="26483"/>
                  </a:lnTo>
                  <a:lnTo>
                    <a:pt x="12693" y="12703"/>
                  </a:lnTo>
                  <a:lnTo>
                    <a:pt x="26472" y="3408"/>
                  </a:lnTo>
                  <a:lnTo>
                    <a:pt x="43349" y="0"/>
                  </a:lnTo>
                  <a:lnTo>
                    <a:pt x="1037972" y="0"/>
                  </a:lnTo>
                  <a:lnTo>
                    <a:pt x="1074034" y="19299"/>
                  </a:lnTo>
                  <a:lnTo>
                    <a:pt x="1081322" y="43349"/>
                  </a:lnTo>
                  <a:lnTo>
                    <a:pt x="1081322" y="583498"/>
                  </a:lnTo>
                  <a:lnTo>
                    <a:pt x="1077917" y="600361"/>
                  </a:lnTo>
                  <a:lnTo>
                    <a:pt x="1068629" y="614133"/>
                  </a:lnTo>
                  <a:lnTo>
                    <a:pt x="1054850" y="623418"/>
                  </a:lnTo>
                  <a:lnTo>
                    <a:pt x="1037972" y="626823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8154633" y="2640819"/>
              <a:ext cx="2289810" cy="4764405"/>
            </a:xfrm>
            <a:custGeom>
              <a:avLst/>
              <a:gdLst/>
              <a:ahLst/>
              <a:cxnLst/>
              <a:rect l="l" t="t" r="r" b="b"/>
              <a:pathLst>
                <a:path w="2289809" h="4764405">
                  <a:moveTo>
                    <a:pt x="1208097" y="43349"/>
                  </a:moveTo>
                  <a:lnTo>
                    <a:pt x="1211503" y="26483"/>
                  </a:lnTo>
                  <a:lnTo>
                    <a:pt x="1220791" y="12703"/>
                  </a:lnTo>
                  <a:lnTo>
                    <a:pt x="1234570" y="3408"/>
                  </a:lnTo>
                  <a:lnTo>
                    <a:pt x="1251447" y="0"/>
                  </a:lnTo>
                  <a:lnTo>
                    <a:pt x="2246070" y="0"/>
                  </a:lnTo>
                  <a:lnTo>
                    <a:pt x="2282132" y="19299"/>
                  </a:lnTo>
                  <a:lnTo>
                    <a:pt x="2289420" y="43349"/>
                  </a:lnTo>
                  <a:lnTo>
                    <a:pt x="2289420" y="583498"/>
                  </a:lnTo>
                  <a:lnTo>
                    <a:pt x="2286014" y="600361"/>
                  </a:lnTo>
                  <a:lnTo>
                    <a:pt x="2276726" y="614133"/>
                  </a:lnTo>
                  <a:lnTo>
                    <a:pt x="2262947" y="623418"/>
                  </a:lnTo>
                  <a:lnTo>
                    <a:pt x="2246070" y="626823"/>
                  </a:lnTo>
                  <a:lnTo>
                    <a:pt x="1251447" y="626823"/>
                  </a:lnTo>
                  <a:lnTo>
                    <a:pt x="1234570" y="623418"/>
                  </a:lnTo>
                  <a:lnTo>
                    <a:pt x="1220791" y="614133"/>
                  </a:lnTo>
                  <a:lnTo>
                    <a:pt x="1211503" y="600361"/>
                  </a:lnTo>
                  <a:lnTo>
                    <a:pt x="1208097" y="583498"/>
                  </a:lnTo>
                  <a:lnTo>
                    <a:pt x="1208097" y="43349"/>
                  </a:lnTo>
                  <a:close/>
                </a:path>
                <a:path w="2289809" h="4764405">
                  <a:moveTo>
                    <a:pt x="0" y="1874221"/>
                  </a:moveTo>
                  <a:lnTo>
                    <a:pt x="0" y="1397972"/>
                  </a:lnTo>
                  <a:lnTo>
                    <a:pt x="932248" y="1397972"/>
                  </a:lnTo>
                  <a:lnTo>
                    <a:pt x="932248" y="2481395"/>
                  </a:lnTo>
                  <a:lnTo>
                    <a:pt x="1065697" y="2481395"/>
                  </a:lnTo>
                </a:path>
                <a:path w="2289809" h="4764405">
                  <a:moveTo>
                    <a:pt x="135699" y="4764140"/>
                  </a:moveTo>
                  <a:lnTo>
                    <a:pt x="135699" y="430451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9358" y="6849360"/>
              <a:ext cx="81974" cy="10549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903380" y="6950885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h="454659">
                  <a:moveTo>
                    <a:pt x="0" y="45407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2404" y="6854911"/>
              <a:ext cx="81974" cy="10549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290333" y="7965983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4">
                  <a:moveTo>
                    <a:pt x="0" y="5593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9358" y="7870009"/>
              <a:ext cx="81974" cy="10549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9903380" y="7965983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4">
                  <a:moveTo>
                    <a:pt x="0" y="5593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2404" y="7870009"/>
              <a:ext cx="81974" cy="10549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9903380" y="1941361"/>
              <a:ext cx="0" cy="699770"/>
            </a:xfrm>
            <a:custGeom>
              <a:avLst/>
              <a:gdLst/>
              <a:ahLst/>
              <a:cxnLst/>
              <a:rect l="l" t="t" r="r" b="b"/>
              <a:pathLst>
                <a:path h="699769">
                  <a:moveTo>
                    <a:pt x="0" y="69945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2404" y="1845386"/>
              <a:ext cx="81974" cy="10549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9903380" y="3267643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64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329478" y="4150304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71" name="object 71"/>
          <p:cNvSpPr txBox="1"/>
          <p:nvPr/>
        </p:nvSpPr>
        <p:spPr>
          <a:xfrm>
            <a:off x="4716593" y="748743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72" name="object 72"/>
          <p:cNvSpPr/>
          <p:nvPr/>
        </p:nvSpPr>
        <p:spPr>
          <a:xfrm>
            <a:off x="3423906" y="2405795"/>
            <a:ext cx="2331085" cy="714375"/>
          </a:xfrm>
          <a:custGeom>
            <a:avLst/>
            <a:gdLst/>
            <a:ahLst/>
            <a:cxnLst/>
            <a:rect l="l" t="t" r="r" b="b"/>
            <a:pathLst>
              <a:path w="4662170" h="1428750">
                <a:moveTo>
                  <a:pt x="4661990" y="1428597"/>
                </a:moveTo>
                <a:lnTo>
                  <a:pt x="0" y="1428597"/>
                </a:lnTo>
                <a:lnTo>
                  <a:pt x="0" y="0"/>
                </a:lnTo>
                <a:lnTo>
                  <a:pt x="4661990" y="0"/>
                </a:lnTo>
                <a:lnTo>
                  <a:pt x="4661990" y="1428597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73" name="object 73"/>
          <p:cNvSpPr txBox="1"/>
          <p:nvPr/>
        </p:nvSpPr>
        <p:spPr>
          <a:xfrm>
            <a:off x="3797567" y="2481810"/>
            <a:ext cx="1582738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b="1" spc="-5" dirty="0">
                <a:latin typeface="Lato"/>
                <a:cs typeface="Lato"/>
              </a:rPr>
              <a:t>Encoder</a:t>
            </a:r>
            <a:r>
              <a:rPr sz="1600" b="1" spc="-63" dirty="0">
                <a:latin typeface="Lato"/>
                <a:cs typeface="Lato"/>
              </a:rPr>
              <a:t> </a:t>
            </a:r>
            <a:r>
              <a:rPr sz="1600" b="1" spc="-5" dirty="0">
                <a:latin typeface="Lato"/>
                <a:cs typeface="Lato"/>
              </a:rPr>
              <a:t>Decoder</a:t>
            </a:r>
            <a:endParaRPr sz="1600">
              <a:latin typeface="Lato"/>
              <a:cs typeface="La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46735" y="2762225"/>
            <a:ext cx="685800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b="1" spc="-5" dirty="0">
                <a:latin typeface="Lato"/>
                <a:cs typeface="Lato"/>
              </a:rPr>
              <a:t>Models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Large</a:t>
            </a:r>
            <a:r>
              <a:rPr spc="-133" dirty="0"/>
              <a:t> </a:t>
            </a:r>
            <a:r>
              <a:rPr spc="-18" dirty="0"/>
              <a:t>Language</a:t>
            </a:r>
            <a:r>
              <a:rPr spc="-133" dirty="0"/>
              <a:t> </a:t>
            </a:r>
            <a:r>
              <a:rPr spc="-5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392" y="628667"/>
            <a:ext cx="6910349" cy="37529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2690" y="3213425"/>
            <a:ext cx="44608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0" dirty="0">
                <a:latin typeface="Lato"/>
                <a:cs typeface="Lato"/>
              </a:rPr>
              <a:t>BERT</a:t>
            </a:r>
            <a:endParaRPr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922" y="2108528"/>
            <a:ext cx="356870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3" dirty="0">
                <a:latin typeface="Lato"/>
                <a:cs typeface="Lato"/>
              </a:rPr>
              <a:t>GPT</a:t>
            </a:r>
            <a:endParaRPr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3806" y="3490450"/>
            <a:ext cx="71405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43" dirty="0">
                <a:latin typeface="Lato"/>
                <a:cs typeface="Lato"/>
              </a:rPr>
              <a:t>FLAN-</a:t>
            </a:r>
            <a:r>
              <a:rPr spc="-13" dirty="0">
                <a:latin typeface="Lato"/>
                <a:cs typeface="Lato"/>
              </a:rPr>
              <a:t>T5</a:t>
            </a:r>
            <a:endParaRPr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7953" y="2108536"/>
            <a:ext cx="53943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>
                <a:latin typeface="Lato"/>
                <a:cs typeface="Lato"/>
              </a:rPr>
              <a:t>LLaMa</a:t>
            </a:r>
            <a:endParaRPr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3662" y="3362025"/>
            <a:ext cx="462280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0" dirty="0">
                <a:latin typeface="Lato"/>
                <a:cs typeface="Lato"/>
              </a:rPr>
              <a:t>PaLM</a:t>
            </a:r>
            <a:endParaRPr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0127" y="1642027"/>
            <a:ext cx="65944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3" dirty="0">
                <a:latin typeface="Lato"/>
                <a:cs typeface="Lato"/>
              </a:rPr>
              <a:t>BLOOM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Prompts</a:t>
            </a:r>
            <a:r>
              <a:rPr spc="-127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spc="-5" dirty="0"/>
              <a:t>completions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849" y="1419822"/>
            <a:ext cx="2607310" cy="716222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0170" marR="379095">
              <a:spcBef>
                <a:spcPts val="545"/>
              </a:spcBef>
            </a:pP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Where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is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Ganymede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located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in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the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solar system?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7536" y="1346991"/>
            <a:ext cx="1474470" cy="1471295"/>
            <a:chOff x="7595072" y="2693982"/>
            <a:chExt cx="2948940" cy="2942590"/>
          </a:xfrm>
        </p:grpSpPr>
        <p:sp>
          <p:nvSpPr>
            <p:cNvPr id="5" name="object 5"/>
            <p:cNvSpPr/>
            <p:nvPr/>
          </p:nvSpPr>
          <p:spPr>
            <a:xfrm>
              <a:off x="7599834" y="2698744"/>
              <a:ext cx="2939415" cy="2933065"/>
            </a:xfrm>
            <a:custGeom>
              <a:avLst/>
              <a:gdLst/>
              <a:ahLst/>
              <a:cxnLst/>
              <a:rect l="l" t="t" r="r" b="b"/>
              <a:pathLst>
                <a:path w="2939415" h="2933065">
                  <a:moveTo>
                    <a:pt x="1469397" y="2932794"/>
                  </a:moveTo>
                  <a:lnTo>
                    <a:pt x="1420894" y="2932010"/>
                  </a:lnTo>
                  <a:lnTo>
                    <a:pt x="1372784" y="2929675"/>
                  </a:lnTo>
                  <a:lnTo>
                    <a:pt x="1325091" y="2925812"/>
                  </a:lnTo>
                  <a:lnTo>
                    <a:pt x="1277839" y="2920446"/>
                  </a:lnTo>
                  <a:lnTo>
                    <a:pt x="1231053" y="2913601"/>
                  </a:lnTo>
                  <a:lnTo>
                    <a:pt x="1184757" y="2905301"/>
                  </a:lnTo>
                  <a:lnTo>
                    <a:pt x="1138975" y="2895571"/>
                  </a:lnTo>
                  <a:lnTo>
                    <a:pt x="1093731" y="2884434"/>
                  </a:lnTo>
                  <a:lnTo>
                    <a:pt x="1049049" y="2871914"/>
                  </a:lnTo>
                  <a:lnTo>
                    <a:pt x="1004954" y="2858036"/>
                  </a:lnTo>
                  <a:lnTo>
                    <a:pt x="961470" y="2842824"/>
                  </a:lnTo>
                  <a:lnTo>
                    <a:pt x="918621" y="2826302"/>
                  </a:lnTo>
                  <a:lnTo>
                    <a:pt x="876431" y="2808494"/>
                  </a:lnTo>
                  <a:lnTo>
                    <a:pt x="834924" y="2789425"/>
                  </a:lnTo>
                  <a:lnTo>
                    <a:pt x="794125" y="2769118"/>
                  </a:lnTo>
                  <a:lnTo>
                    <a:pt x="754058" y="2747598"/>
                  </a:lnTo>
                  <a:lnTo>
                    <a:pt x="714746" y="2724888"/>
                  </a:lnTo>
                  <a:lnTo>
                    <a:pt x="676215" y="2701013"/>
                  </a:lnTo>
                  <a:lnTo>
                    <a:pt x="638489" y="2675998"/>
                  </a:lnTo>
                  <a:lnTo>
                    <a:pt x="601591" y="2649865"/>
                  </a:lnTo>
                  <a:lnTo>
                    <a:pt x="565545" y="2622640"/>
                  </a:lnTo>
                  <a:lnTo>
                    <a:pt x="530377" y="2594347"/>
                  </a:lnTo>
                  <a:lnTo>
                    <a:pt x="496110" y="2565009"/>
                  </a:lnTo>
                  <a:lnTo>
                    <a:pt x="462769" y="2534652"/>
                  </a:lnTo>
                  <a:lnTo>
                    <a:pt x="430377" y="2503298"/>
                  </a:lnTo>
                  <a:lnTo>
                    <a:pt x="398959" y="2470972"/>
                  </a:lnTo>
                  <a:lnTo>
                    <a:pt x="368539" y="2437699"/>
                  </a:lnTo>
                  <a:lnTo>
                    <a:pt x="339141" y="2403502"/>
                  </a:lnTo>
                  <a:lnTo>
                    <a:pt x="310789" y="2368405"/>
                  </a:lnTo>
                  <a:lnTo>
                    <a:pt x="283509" y="2332434"/>
                  </a:lnTo>
                  <a:lnTo>
                    <a:pt x="257323" y="2295611"/>
                  </a:lnTo>
                  <a:lnTo>
                    <a:pt x="232256" y="2257961"/>
                  </a:lnTo>
                  <a:lnTo>
                    <a:pt x="208332" y="2219509"/>
                  </a:lnTo>
                  <a:lnTo>
                    <a:pt x="185576" y="2180278"/>
                  </a:lnTo>
                  <a:lnTo>
                    <a:pt x="164011" y="2140293"/>
                  </a:lnTo>
                  <a:lnTo>
                    <a:pt x="143663" y="2099577"/>
                  </a:lnTo>
                  <a:lnTo>
                    <a:pt x="124554" y="2058155"/>
                  </a:lnTo>
                  <a:lnTo>
                    <a:pt x="106710" y="2016051"/>
                  </a:lnTo>
                  <a:lnTo>
                    <a:pt x="90154" y="1973289"/>
                  </a:lnTo>
                  <a:lnTo>
                    <a:pt x="74911" y="1929893"/>
                  </a:lnTo>
                  <a:lnTo>
                    <a:pt x="61004" y="1885888"/>
                  </a:lnTo>
                  <a:lnTo>
                    <a:pt x="48459" y="1841298"/>
                  </a:lnTo>
                  <a:lnTo>
                    <a:pt x="37299" y="1796146"/>
                  </a:lnTo>
                  <a:lnTo>
                    <a:pt x="27548" y="1750457"/>
                  </a:lnTo>
                  <a:lnTo>
                    <a:pt x="19231" y="1704255"/>
                  </a:lnTo>
                  <a:lnTo>
                    <a:pt x="12373" y="1657564"/>
                  </a:lnTo>
                  <a:lnTo>
                    <a:pt x="6996" y="1610409"/>
                  </a:lnTo>
                  <a:lnTo>
                    <a:pt x="3125" y="1562813"/>
                  </a:lnTo>
                  <a:lnTo>
                    <a:pt x="785" y="1514801"/>
                  </a:lnTo>
                  <a:lnTo>
                    <a:pt x="0" y="1466397"/>
                  </a:lnTo>
                  <a:lnTo>
                    <a:pt x="785" y="1417992"/>
                  </a:lnTo>
                  <a:lnTo>
                    <a:pt x="3125" y="1369980"/>
                  </a:lnTo>
                  <a:lnTo>
                    <a:pt x="6996" y="1322384"/>
                  </a:lnTo>
                  <a:lnTo>
                    <a:pt x="12373" y="1275229"/>
                  </a:lnTo>
                  <a:lnTo>
                    <a:pt x="19231" y="1228538"/>
                  </a:lnTo>
                  <a:lnTo>
                    <a:pt x="27548" y="1182336"/>
                  </a:lnTo>
                  <a:lnTo>
                    <a:pt x="37299" y="1136647"/>
                  </a:lnTo>
                  <a:lnTo>
                    <a:pt x="48459" y="1091496"/>
                  </a:lnTo>
                  <a:lnTo>
                    <a:pt x="61004" y="1046905"/>
                  </a:lnTo>
                  <a:lnTo>
                    <a:pt x="74911" y="1002900"/>
                  </a:lnTo>
                  <a:lnTo>
                    <a:pt x="90154" y="959504"/>
                  </a:lnTo>
                  <a:lnTo>
                    <a:pt x="106710" y="916742"/>
                  </a:lnTo>
                  <a:lnTo>
                    <a:pt x="124554" y="874638"/>
                  </a:lnTo>
                  <a:lnTo>
                    <a:pt x="143663" y="833216"/>
                  </a:lnTo>
                  <a:lnTo>
                    <a:pt x="164058" y="792415"/>
                  </a:lnTo>
                  <a:lnTo>
                    <a:pt x="185576" y="752515"/>
                  </a:lnTo>
                  <a:lnTo>
                    <a:pt x="208332" y="713284"/>
                  </a:lnTo>
                  <a:lnTo>
                    <a:pt x="232256" y="674832"/>
                  </a:lnTo>
                  <a:lnTo>
                    <a:pt x="257323" y="637182"/>
                  </a:lnTo>
                  <a:lnTo>
                    <a:pt x="283509" y="600360"/>
                  </a:lnTo>
                  <a:lnTo>
                    <a:pt x="310789" y="564388"/>
                  </a:lnTo>
                  <a:lnTo>
                    <a:pt x="339141" y="529292"/>
                  </a:lnTo>
                  <a:lnTo>
                    <a:pt x="368539" y="495095"/>
                  </a:lnTo>
                  <a:lnTo>
                    <a:pt x="398959" y="461821"/>
                  </a:lnTo>
                  <a:lnTo>
                    <a:pt x="430377" y="429496"/>
                  </a:lnTo>
                  <a:lnTo>
                    <a:pt x="462769" y="398142"/>
                  </a:lnTo>
                  <a:lnTo>
                    <a:pt x="496110" y="367784"/>
                  </a:lnTo>
                  <a:lnTo>
                    <a:pt x="530377" y="338446"/>
                  </a:lnTo>
                  <a:lnTo>
                    <a:pt x="565545" y="310153"/>
                  </a:lnTo>
                  <a:lnTo>
                    <a:pt x="601591" y="282928"/>
                  </a:lnTo>
                  <a:lnTo>
                    <a:pt x="638489" y="256795"/>
                  </a:lnTo>
                  <a:lnTo>
                    <a:pt x="676215" y="231780"/>
                  </a:lnTo>
                  <a:lnTo>
                    <a:pt x="714746" y="207905"/>
                  </a:lnTo>
                  <a:lnTo>
                    <a:pt x="754058" y="185196"/>
                  </a:lnTo>
                  <a:lnTo>
                    <a:pt x="794125" y="163675"/>
                  </a:lnTo>
                  <a:lnTo>
                    <a:pt x="834924" y="143368"/>
                  </a:lnTo>
                  <a:lnTo>
                    <a:pt x="876431" y="124299"/>
                  </a:lnTo>
                  <a:lnTo>
                    <a:pt x="918621" y="106491"/>
                  </a:lnTo>
                  <a:lnTo>
                    <a:pt x="961470" y="89969"/>
                  </a:lnTo>
                  <a:lnTo>
                    <a:pt x="1004954" y="74757"/>
                  </a:lnTo>
                  <a:lnTo>
                    <a:pt x="1049049" y="60879"/>
                  </a:lnTo>
                  <a:lnTo>
                    <a:pt x="1093731" y="48360"/>
                  </a:lnTo>
                  <a:lnTo>
                    <a:pt x="1138975" y="37222"/>
                  </a:lnTo>
                  <a:lnTo>
                    <a:pt x="1184757" y="27492"/>
                  </a:lnTo>
                  <a:lnTo>
                    <a:pt x="1231053" y="19192"/>
                  </a:lnTo>
                  <a:lnTo>
                    <a:pt x="1277839" y="12347"/>
                  </a:lnTo>
                  <a:lnTo>
                    <a:pt x="1325091" y="6981"/>
                  </a:lnTo>
                  <a:lnTo>
                    <a:pt x="1372784" y="3119"/>
                  </a:lnTo>
                  <a:lnTo>
                    <a:pt x="1420894" y="783"/>
                  </a:lnTo>
                  <a:lnTo>
                    <a:pt x="1469397" y="0"/>
                  </a:lnTo>
                  <a:lnTo>
                    <a:pt x="1520130" y="873"/>
                  </a:lnTo>
                  <a:lnTo>
                    <a:pt x="1570641" y="3482"/>
                  </a:lnTo>
                  <a:lnTo>
                    <a:pt x="1620891" y="7810"/>
                  </a:lnTo>
                  <a:lnTo>
                    <a:pt x="1670838" y="13840"/>
                  </a:lnTo>
                  <a:lnTo>
                    <a:pt x="1720442" y="21555"/>
                  </a:lnTo>
                  <a:lnTo>
                    <a:pt x="1769663" y="30938"/>
                  </a:lnTo>
                  <a:lnTo>
                    <a:pt x="1818459" y="41974"/>
                  </a:lnTo>
                  <a:lnTo>
                    <a:pt x="1866790" y="54644"/>
                  </a:lnTo>
                  <a:lnTo>
                    <a:pt x="1914616" y="68933"/>
                  </a:lnTo>
                  <a:lnTo>
                    <a:pt x="1961897" y="84823"/>
                  </a:lnTo>
                  <a:lnTo>
                    <a:pt x="2008590" y="102298"/>
                  </a:lnTo>
                  <a:lnTo>
                    <a:pt x="2054657" y="121341"/>
                  </a:lnTo>
                  <a:lnTo>
                    <a:pt x="2100057" y="141934"/>
                  </a:lnTo>
                  <a:lnTo>
                    <a:pt x="2144748" y="164063"/>
                  </a:lnTo>
                  <a:lnTo>
                    <a:pt x="2188691" y="187709"/>
                  </a:lnTo>
                  <a:lnTo>
                    <a:pt x="2231845" y="212855"/>
                  </a:lnTo>
                  <a:lnTo>
                    <a:pt x="2274169" y="239486"/>
                  </a:lnTo>
                  <a:lnTo>
                    <a:pt x="2315623" y="267585"/>
                  </a:lnTo>
                  <a:lnTo>
                    <a:pt x="2356166" y="297133"/>
                  </a:lnTo>
                  <a:lnTo>
                    <a:pt x="2395758" y="328116"/>
                  </a:lnTo>
                  <a:lnTo>
                    <a:pt x="2434358" y="360515"/>
                  </a:lnTo>
                  <a:lnTo>
                    <a:pt x="2471925" y="394315"/>
                  </a:lnTo>
                  <a:lnTo>
                    <a:pt x="2508420" y="429499"/>
                  </a:lnTo>
                  <a:lnTo>
                    <a:pt x="2543676" y="465917"/>
                  </a:lnTo>
                  <a:lnTo>
                    <a:pt x="2577546" y="503406"/>
                  </a:lnTo>
                  <a:lnTo>
                    <a:pt x="2610013" y="541926"/>
                  </a:lnTo>
                  <a:lnTo>
                    <a:pt x="2641060" y="581435"/>
                  </a:lnTo>
                  <a:lnTo>
                    <a:pt x="2670669" y="621894"/>
                  </a:lnTo>
                  <a:lnTo>
                    <a:pt x="2698825" y="663262"/>
                  </a:lnTo>
                  <a:lnTo>
                    <a:pt x="2725511" y="705498"/>
                  </a:lnTo>
                  <a:lnTo>
                    <a:pt x="2750709" y="748563"/>
                  </a:lnTo>
                  <a:lnTo>
                    <a:pt x="2774445" y="792501"/>
                  </a:lnTo>
                  <a:lnTo>
                    <a:pt x="2796576" y="837014"/>
                  </a:lnTo>
                  <a:lnTo>
                    <a:pt x="2817211" y="882320"/>
                  </a:lnTo>
                  <a:lnTo>
                    <a:pt x="2836292" y="928293"/>
                  </a:lnTo>
                  <a:lnTo>
                    <a:pt x="2853802" y="974891"/>
                  </a:lnTo>
                  <a:lnTo>
                    <a:pt x="2869724" y="1022075"/>
                  </a:lnTo>
                  <a:lnTo>
                    <a:pt x="2884041" y="1069803"/>
                  </a:lnTo>
                  <a:lnTo>
                    <a:pt x="2896737" y="1118036"/>
                  </a:lnTo>
                  <a:lnTo>
                    <a:pt x="2907794" y="1166734"/>
                  </a:lnTo>
                  <a:lnTo>
                    <a:pt x="2917196" y="1215854"/>
                  </a:lnTo>
                  <a:lnTo>
                    <a:pt x="2924927" y="1265358"/>
                  </a:lnTo>
                  <a:lnTo>
                    <a:pt x="2930968" y="1315205"/>
                  </a:lnTo>
                  <a:lnTo>
                    <a:pt x="2935305" y="1365354"/>
                  </a:lnTo>
                  <a:lnTo>
                    <a:pt x="2937919" y="1415765"/>
                  </a:lnTo>
                  <a:lnTo>
                    <a:pt x="2938794" y="1466397"/>
                  </a:lnTo>
                  <a:lnTo>
                    <a:pt x="2938008" y="1514801"/>
                  </a:lnTo>
                  <a:lnTo>
                    <a:pt x="2935668" y="1562813"/>
                  </a:lnTo>
                  <a:lnTo>
                    <a:pt x="2931798" y="1610409"/>
                  </a:lnTo>
                  <a:lnTo>
                    <a:pt x="2926421" y="1657564"/>
                  </a:lnTo>
                  <a:lnTo>
                    <a:pt x="2919562" y="1704255"/>
                  </a:lnTo>
                  <a:lnTo>
                    <a:pt x="2911245" y="1750457"/>
                  </a:lnTo>
                  <a:lnTo>
                    <a:pt x="2901494" y="1796146"/>
                  </a:lnTo>
                  <a:lnTo>
                    <a:pt x="2890334" y="1841298"/>
                  </a:lnTo>
                  <a:lnTo>
                    <a:pt x="2877789" y="1885888"/>
                  </a:lnTo>
                  <a:lnTo>
                    <a:pt x="2863883" y="1929893"/>
                  </a:lnTo>
                  <a:lnTo>
                    <a:pt x="2848639" y="1973289"/>
                  </a:lnTo>
                  <a:lnTo>
                    <a:pt x="2832083" y="2016051"/>
                  </a:lnTo>
                  <a:lnTo>
                    <a:pt x="2814239" y="2058155"/>
                  </a:lnTo>
                  <a:lnTo>
                    <a:pt x="2795130" y="2099577"/>
                  </a:lnTo>
                  <a:lnTo>
                    <a:pt x="2774782" y="2140293"/>
                  </a:lnTo>
                  <a:lnTo>
                    <a:pt x="2753217" y="2180278"/>
                  </a:lnTo>
                  <a:lnTo>
                    <a:pt x="2730461" y="2219509"/>
                  </a:lnTo>
                  <a:lnTo>
                    <a:pt x="2706537" y="2257961"/>
                  </a:lnTo>
                  <a:lnTo>
                    <a:pt x="2681471" y="2295611"/>
                  </a:lnTo>
                  <a:lnTo>
                    <a:pt x="2655285" y="2332434"/>
                  </a:lnTo>
                  <a:lnTo>
                    <a:pt x="2628004" y="2368405"/>
                  </a:lnTo>
                  <a:lnTo>
                    <a:pt x="2599652" y="2403502"/>
                  </a:lnTo>
                  <a:lnTo>
                    <a:pt x="2570255" y="2437699"/>
                  </a:lnTo>
                  <a:lnTo>
                    <a:pt x="2539835" y="2470972"/>
                  </a:lnTo>
                  <a:lnTo>
                    <a:pt x="2508416" y="2503298"/>
                  </a:lnTo>
                  <a:lnTo>
                    <a:pt x="2476024" y="2534652"/>
                  </a:lnTo>
                  <a:lnTo>
                    <a:pt x="2442683" y="2565009"/>
                  </a:lnTo>
                  <a:lnTo>
                    <a:pt x="2408416" y="2594347"/>
                  </a:lnTo>
                  <a:lnTo>
                    <a:pt x="2373248" y="2622640"/>
                  </a:lnTo>
                  <a:lnTo>
                    <a:pt x="2337202" y="2649865"/>
                  </a:lnTo>
                  <a:lnTo>
                    <a:pt x="2300304" y="2675998"/>
                  </a:lnTo>
                  <a:lnTo>
                    <a:pt x="2262578" y="2701013"/>
                  </a:lnTo>
                  <a:lnTo>
                    <a:pt x="2224047" y="2724888"/>
                  </a:lnTo>
                  <a:lnTo>
                    <a:pt x="2184735" y="2747598"/>
                  </a:lnTo>
                  <a:lnTo>
                    <a:pt x="2144668" y="2769118"/>
                  </a:lnTo>
                  <a:lnTo>
                    <a:pt x="2103869" y="2789425"/>
                  </a:lnTo>
                  <a:lnTo>
                    <a:pt x="2062362" y="2808494"/>
                  </a:lnTo>
                  <a:lnTo>
                    <a:pt x="2020172" y="2826302"/>
                  </a:lnTo>
                  <a:lnTo>
                    <a:pt x="1977323" y="2842824"/>
                  </a:lnTo>
                  <a:lnTo>
                    <a:pt x="1933839" y="2858036"/>
                  </a:lnTo>
                  <a:lnTo>
                    <a:pt x="1889744" y="2871914"/>
                  </a:lnTo>
                  <a:lnTo>
                    <a:pt x="1845062" y="2884434"/>
                  </a:lnTo>
                  <a:lnTo>
                    <a:pt x="1799818" y="2895571"/>
                  </a:lnTo>
                  <a:lnTo>
                    <a:pt x="1754036" y="2905301"/>
                  </a:lnTo>
                  <a:lnTo>
                    <a:pt x="1707740" y="2913601"/>
                  </a:lnTo>
                  <a:lnTo>
                    <a:pt x="1660954" y="2920446"/>
                  </a:lnTo>
                  <a:lnTo>
                    <a:pt x="1613702" y="2925812"/>
                  </a:lnTo>
                  <a:lnTo>
                    <a:pt x="1566010" y="2929675"/>
                  </a:lnTo>
                  <a:lnTo>
                    <a:pt x="1517900" y="2932010"/>
                  </a:lnTo>
                  <a:lnTo>
                    <a:pt x="1469397" y="2932794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7599834" y="2698744"/>
              <a:ext cx="2939415" cy="2933065"/>
            </a:xfrm>
            <a:custGeom>
              <a:avLst/>
              <a:gdLst/>
              <a:ahLst/>
              <a:cxnLst/>
              <a:rect l="l" t="t" r="r" b="b"/>
              <a:pathLst>
                <a:path w="2939415" h="2933065">
                  <a:moveTo>
                    <a:pt x="0" y="1466397"/>
                  </a:moveTo>
                  <a:lnTo>
                    <a:pt x="785" y="1417992"/>
                  </a:lnTo>
                  <a:lnTo>
                    <a:pt x="3125" y="1369980"/>
                  </a:lnTo>
                  <a:lnTo>
                    <a:pt x="6996" y="1322384"/>
                  </a:lnTo>
                  <a:lnTo>
                    <a:pt x="12373" y="1275229"/>
                  </a:lnTo>
                  <a:lnTo>
                    <a:pt x="19231" y="1228538"/>
                  </a:lnTo>
                  <a:lnTo>
                    <a:pt x="27548" y="1182336"/>
                  </a:lnTo>
                  <a:lnTo>
                    <a:pt x="37299" y="1136647"/>
                  </a:lnTo>
                  <a:lnTo>
                    <a:pt x="48459" y="1091496"/>
                  </a:lnTo>
                  <a:lnTo>
                    <a:pt x="61004" y="1046905"/>
                  </a:lnTo>
                  <a:lnTo>
                    <a:pt x="74911" y="1002900"/>
                  </a:lnTo>
                  <a:lnTo>
                    <a:pt x="90154" y="959504"/>
                  </a:lnTo>
                  <a:lnTo>
                    <a:pt x="106710" y="916742"/>
                  </a:lnTo>
                  <a:lnTo>
                    <a:pt x="124554" y="874638"/>
                  </a:lnTo>
                  <a:lnTo>
                    <a:pt x="143663" y="833216"/>
                  </a:lnTo>
                  <a:lnTo>
                    <a:pt x="164011" y="792501"/>
                  </a:lnTo>
                  <a:lnTo>
                    <a:pt x="185576" y="752515"/>
                  </a:lnTo>
                  <a:lnTo>
                    <a:pt x="208332" y="713284"/>
                  </a:lnTo>
                  <a:lnTo>
                    <a:pt x="232256" y="674832"/>
                  </a:lnTo>
                  <a:lnTo>
                    <a:pt x="257323" y="637182"/>
                  </a:lnTo>
                  <a:lnTo>
                    <a:pt x="283509" y="600359"/>
                  </a:lnTo>
                  <a:lnTo>
                    <a:pt x="310789" y="564388"/>
                  </a:lnTo>
                  <a:lnTo>
                    <a:pt x="339141" y="529292"/>
                  </a:lnTo>
                  <a:lnTo>
                    <a:pt x="368539" y="495095"/>
                  </a:lnTo>
                  <a:lnTo>
                    <a:pt x="398959" y="461821"/>
                  </a:lnTo>
                  <a:lnTo>
                    <a:pt x="430377" y="429496"/>
                  </a:lnTo>
                  <a:lnTo>
                    <a:pt x="462769" y="398142"/>
                  </a:lnTo>
                  <a:lnTo>
                    <a:pt x="496110" y="367784"/>
                  </a:lnTo>
                  <a:lnTo>
                    <a:pt x="530377" y="338446"/>
                  </a:lnTo>
                  <a:lnTo>
                    <a:pt x="565545" y="310153"/>
                  </a:lnTo>
                  <a:lnTo>
                    <a:pt x="601591" y="282928"/>
                  </a:lnTo>
                  <a:lnTo>
                    <a:pt x="638489" y="256795"/>
                  </a:lnTo>
                  <a:lnTo>
                    <a:pt x="676215" y="231780"/>
                  </a:lnTo>
                  <a:lnTo>
                    <a:pt x="714746" y="207905"/>
                  </a:lnTo>
                  <a:lnTo>
                    <a:pt x="754058" y="185196"/>
                  </a:lnTo>
                  <a:lnTo>
                    <a:pt x="794125" y="163675"/>
                  </a:lnTo>
                  <a:lnTo>
                    <a:pt x="834924" y="143368"/>
                  </a:lnTo>
                  <a:lnTo>
                    <a:pt x="876431" y="124299"/>
                  </a:lnTo>
                  <a:lnTo>
                    <a:pt x="918621" y="106491"/>
                  </a:lnTo>
                  <a:lnTo>
                    <a:pt x="961470" y="89969"/>
                  </a:lnTo>
                  <a:lnTo>
                    <a:pt x="1004954" y="74757"/>
                  </a:lnTo>
                  <a:lnTo>
                    <a:pt x="1049049" y="60879"/>
                  </a:lnTo>
                  <a:lnTo>
                    <a:pt x="1093731" y="48360"/>
                  </a:lnTo>
                  <a:lnTo>
                    <a:pt x="1138975" y="37222"/>
                  </a:lnTo>
                  <a:lnTo>
                    <a:pt x="1184757" y="27492"/>
                  </a:lnTo>
                  <a:lnTo>
                    <a:pt x="1231053" y="19192"/>
                  </a:lnTo>
                  <a:lnTo>
                    <a:pt x="1277839" y="12347"/>
                  </a:lnTo>
                  <a:lnTo>
                    <a:pt x="1325091" y="6981"/>
                  </a:lnTo>
                  <a:lnTo>
                    <a:pt x="1372784" y="3119"/>
                  </a:lnTo>
                  <a:lnTo>
                    <a:pt x="1420894" y="783"/>
                  </a:lnTo>
                  <a:lnTo>
                    <a:pt x="1469397" y="0"/>
                  </a:lnTo>
                  <a:lnTo>
                    <a:pt x="1520130" y="873"/>
                  </a:lnTo>
                  <a:lnTo>
                    <a:pt x="1570641" y="3482"/>
                  </a:lnTo>
                  <a:lnTo>
                    <a:pt x="1620891" y="7810"/>
                  </a:lnTo>
                  <a:lnTo>
                    <a:pt x="1670838" y="13840"/>
                  </a:lnTo>
                  <a:lnTo>
                    <a:pt x="1720442" y="21555"/>
                  </a:lnTo>
                  <a:lnTo>
                    <a:pt x="1769662" y="30938"/>
                  </a:lnTo>
                  <a:lnTo>
                    <a:pt x="1818459" y="41974"/>
                  </a:lnTo>
                  <a:lnTo>
                    <a:pt x="1866790" y="54644"/>
                  </a:lnTo>
                  <a:lnTo>
                    <a:pt x="1914616" y="68933"/>
                  </a:lnTo>
                  <a:lnTo>
                    <a:pt x="1961896" y="84823"/>
                  </a:lnTo>
                  <a:lnTo>
                    <a:pt x="2008590" y="102298"/>
                  </a:lnTo>
                  <a:lnTo>
                    <a:pt x="2054657" y="121341"/>
                  </a:lnTo>
                  <a:lnTo>
                    <a:pt x="2100057" y="141934"/>
                  </a:lnTo>
                  <a:lnTo>
                    <a:pt x="2144748" y="164063"/>
                  </a:lnTo>
                  <a:lnTo>
                    <a:pt x="2188691" y="187709"/>
                  </a:lnTo>
                  <a:lnTo>
                    <a:pt x="2231845" y="212855"/>
                  </a:lnTo>
                  <a:lnTo>
                    <a:pt x="2274169" y="239486"/>
                  </a:lnTo>
                  <a:lnTo>
                    <a:pt x="2315623" y="267585"/>
                  </a:lnTo>
                  <a:lnTo>
                    <a:pt x="2356166" y="297133"/>
                  </a:lnTo>
                  <a:lnTo>
                    <a:pt x="2395758" y="328116"/>
                  </a:lnTo>
                  <a:lnTo>
                    <a:pt x="2434357" y="360515"/>
                  </a:lnTo>
                  <a:lnTo>
                    <a:pt x="2471925" y="394315"/>
                  </a:lnTo>
                  <a:lnTo>
                    <a:pt x="2508419" y="429499"/>
                  </a:lnTo>
                  <a:lnTo>
                    <a:pt x="2543676" y="465917"/>
                  </a:lnTo>
                  <a:lnTo>
                    <a:pt x="2577546" y="503406"/>
                  </a:lnTo>
                  <a:lnTo>
                    <a:pt x="2610013" y="541926"/>
                  </a:lnTo>
                  <a:lnTo>
                    <a:pt x="2641060" y="581435"/>
                  </a:lnTo>
                  <a:lnTo>
                    <a:pt x="2670669" y="621894"/>
                  </a:lnTo>
                  <a:lnTo>
                    <a:pt x="2698825" y="663262"/>
                  </a:lnTo>
                  <a:lnTo>
                    <a:pt x="2725510" y="705498"/>
                  </a:lnTo>
                  <a:lnTo>
                    <a:pt x="2750709" y="748563"/>
                  </a:lnTo>
                  <a:lnTo>
                    <a:pt x="2774402" y="792415"/>
                  </a:lnTo>
                  <a:lnTo>
                    <a:pt x="2796576" y="837014"/>
                  </a:lnTo>
                  <a:lnTo>
                    <a:pt x="2817211" y="882320"/>
                  </a:lnTo>
                  <a:lnTo>
                    <a:pt x="2836292" y="928293"/>
                  </a:lnTo>
                  <a:lnTo>
                    <a:pt x="2853802" y="974891"/>
                  </a:lnTo>
                  <a:lnTo>
                    <a:pt x="2869724" y="1022075"/>
                  </a:lnTo>
                  <a:lnTo>
                    <a:pt x="2884041" y="1069803"/>
                  </a:lnTo>
                  <a:lnTo>
                    <a:pt x="2896737" y="1118036"/>
                  </a:lnTo>
                  <a:lnTo>
                    <a:pt x="2907794" y="1166734"/>
                  </a:lnTo>
                  <a:lnTo>
                    <a:pt x="2917196" y="1215854"/>
                  </a:lnTo>
                  <a:lnTo>
                    <a:pt x="2924926" y="1265358"/>
                  </a:lnTo>
                  <a:lnTo>
                    <a:pt x="2930968" y="1315205"/>
                  </a:lnTo>
                  <a:lnTo>
                    <a:pt x="2935304" y="1365354"/>
                  </a:lnTo>
                  <a:lnTo>
                    <a:pt x="2937918" y="1415764"/>
                  </a:lnTo>
                  <a:lnTo>
                    <a:pt x="2938794" y="1466397"/>
                  </a:lnTo>
                  <a:lnTo>
                    <a:pt x="2938008" y="1514801"/>
                  </a:lnTo>
                  <a:lnTo>
                    <a:pt x="2935668" y="1562813"/>
                  </a:lnTo>
                  <a:lnTo>
                    <a:pt x="2931797" y="1610409"/>
                  </a:lnTo>
                  <a:lnTo>
                    <a:pt x="2926421" y="1657564"/>
                  </a:lnTo>
                  <a:lnTo>
                    <a:pt x="2919562" y="1704255"/>
                  </a:lnTo>
                  <a:lnTo>
                    <a:pt x="2911245" y="1750457"/>
                  </a:lnTo>
                  <a:lnTo>
                    <a:pt x="2901494" y="1796146"/>
                  </a:lnTo>
                  <a:lnTo>
                    <a:pt x="2890334" y="1841298"/>
                  </a:lnTo>
                  <a:lnTo>
                    <a:pt x="2877789" y="1885888"/>
                  </a:lnTo>
                  <a:lnTo>
                    <a:pt x="2863883" y="1929893"/>
                  </a:lnTo>
                  <a:lnTo>
                    <a:pt x="2848639" y="1973289"/>
                  </a:lnTo>
                  <a:lnTo>
                    <a:pt x="2832083" y="2016051"/>
                  </a:lnTo>
                  <a:lnTo>
                    <a:pt x="2814239" y="2058155"/>
                  </a:lnTo>
                  <a:lnTo>
                    <a:pt x="2795130" y="2099577"/>
                  </a:lnTo>
                  <a:lnTo>
                    <a:pt x="2774782" y="2140292"/>
                  </a:lnTo>
                  <a:lnTo>
                    <a:pt x="2753217" y="2180278"/>
                  </a:lnTo>
                  <a:lnTo>
                    <a:pt x="2730461" y="2219509"/>
                  </a:lnTo>
                  <a:lnTo>
                    <a:pt x="2706537" y="2257961"/>
                  </a:lnTo>
                  <a:lnTo>
                    <a:pt x="2681470" y="2295611"/>
                  </a:lnTo>
                  <a:lnTo>
                    <a:pt x="2655285" y="2332434"/>
                  </a:lnTo>
                  <a:lnTo>
                    <a:pt x="2628004" y="2368405"/>
                  </a:lnTo>
                  <a:lnTo>
                    <a:pt x="2599652" y="2403502"/>
                  </a:lnTo>
                  <a:lnTo>
                    <a:pt x="2570255" y="2437698"/>
                  </a:lnTo>
                  <a:lnTo>
                    <a:pt x="2539834" y="2470972"/>
                  </a:lnTo>
                  <a:lnTo>
                    <a:pt x="2508416" y="2503298"/>
                  </a:lnTo>
                  <a:lnTo>
                    <a:pt x="2476024" y="2534651"/>
                  </a:lnTo>
                  <a:lnTo>
                    <a:pt x="2442683" y="2565009"/>
                  </a:lnTo>
                  <a:lnTo>
                    <a:pt x="2408416" y="2594347"/>
                  </a:lnTo>
                  <a:lnTo>
                    <a:pt x="2373248" y="2622640"/>
                  </a:lnTo>
                  <a:lnTo>
                    <a:pt x="2337202" y="2649865"/>
                  </a:lnTo>
                  <a:lnTo>
                    <a:pt x="2300304" y="2675998"/>
                  </a:lnTo>
                  <a:lnTo>
                    <a:pt x="2262578" y="2701013"/>
                  </a:lnTo>
                  <a:lnTo>
                    <a:pt x="2224047" y="2724888"/>
                  </a:lnTo>
                  <a:lnTo>
                    <a:pt x="2184735" y="2747598"/>
                  </a:lnTo>
                  <a:lnTo>
                    <a:pt x="2144668" y="2769118"/>
                  </a:lnTo>
                  <a:lnTo>
                    <a:pt x="2103869" y="2789425"/>
                  </a:lnTo>
                  <a:lnTo>
                    <a:pt x="2062362" y="2808494"/>
                  </a:lnTo>
                  <a:lnTo>
                    <a:pt x="2020172" y="2826302"/>
                  </a:lnTo>
                  <a:lnTo>
                    <a:pt x="1977323" y="2842824"/>
                  </a:lnTo>
                  <a:lnTo>
                    <a:pt x="1933839" y="2858036"/>
                  </a:lnTo>
                  <a:lnTo>
                    <a:pt x="1889744" y="2871914"/>
                  </a:lnTo>
                  <a:lnTo>
                    <a:pt x="1845062" y="2884434"/>
                  </a:lnTo>
                  <a:lnTo>
                    <a:pt x="1799818" y="2895571"/>
                  </a:lnTo>
                  <a:lnTo>
                    <a:pt x="1754036" y="2905301"/>
                  </a:lnTo>
                  <a:lnTo>
                    <a:pt x="1707740" y="2913601"/>
                  </a:lnTo>
                  <a:lnTo>
                    <a:pt x="1660954" y="2920446"/>
                  </a:lnTo>
                  <a:lnTo>
                    <a:pt x="1613702" y="2925812"/>
                  </a:lnTo>
                  <a:lnTo>
                    <a:pt x="1566010" y="2929674"/>
                  </a:lnTo>
                  <a:lnTo>
                    <a:pt x="1517900" y="2932010"/>
                  </a:lnTo>
                  <a:lnTo>
                    <a:pt x="1469397" y="2932794"/>
                  </a:lnTo>
                  <a:lnTo>
                    <a:pt x="1420894" y="2932010"/>
                  </a:lnTo>
                  <a:lnTo>
                    <a:pt x="1372784" y="2929674"/>
                  </a:lnTo>
                  <a:lnTo>
                    <a:pt x="1325091" y="2925812"/>
                  </a:lnTo>
                  <a:lnTo>
                    <a:pt x="1277839" y="2920446"/>
                  </a:lnTo>
                  <a:lnTo>
                    <a:pt x="1231053" y="2913601"/>
                  </a:lnTo>
                  <a:lnTo>
                    <a:pt x="1184757" y="2905301"/>
                  </a:lnTo>
                  <a:lnTo>
                    <a:pt x="1138975" y="2895571"/>
                  </a:lnTo>
                  <a:lnTo>
                    <a:pt x="1093731" y="2884434"/>
                  </a:lnTo>
                  <a:lnTo>
                    <a:pt x="1049049" y="2871914"/>
                  </a:lnTo>
                  <a:lnTo>
                    <a:pt x="1004954" y="2858036"/>
                  </a:lnTo>
                  <a:lnTo>
                    <a:pt x="961470" y="2842824"/>
                  </a:lnTo>
                  <a:lnTo>
                    <a:pt x="918621" y="2826302"/>
                  </a:lnTo>
                  <a:lnTo>
                    <a:pt x="876431" y="2808494"/>
                  </a:lnTo>
                  <a:lnTo>
                    <a:pt x="834924" y="2789425"/>
                  </a:lnTo>
                  <a:lnTo>
                    <a:pt x="794125" y="2769118"/>
                  </a:lnTo>
                  <a:lnTo>
                    <a:pt x="754058" y="2747598"/>
                  </a:lnTo>
                  <a:lnTo>
                    <a:pt x="714746" y="2724888"/>
                  </a:lnTo>
                  <a:lnTo>
                    <a:pt x="676215" y="2701013"/>
                  </a:lnTo>
                  <a:lnTo>
                    <a:pt x="638489" y="2675998"/>
                  </a:lnTo>
                  <a:lnTo>
                    <a:pt x="601591" y="2649865"/>
                  </a:lnTo>
                  <a:lnTo>
                    <a:pt x="565545" y="2622640"/>
                  </a:lnTo>
                  <a:lnTo>
                    <a:pt x="530377" y="2594347"/>
                  </a:lnTo>
                  <a:lnTo>
                    <a:pt x="496110" y="2565009"/>
                  </a:lnTo>
                  <a:lnTo>
                    <a:pt x="462769" y="2534651"/>
                  </a:lnTo>
                  <a:lnTo>
                    <a:pt x="430377" y="2503298"/>
                  </a:lnTo>
                  <a:lnTo>
                    <a:pt x="398959" y="2470972"/>
                  </a:lnTo>
                  <a:lnTo>
                    <a:pt x="368539" y="2437698"/>
                  </a:lnTo>
                  <a:lnTo>
                    <a:pt x="339141" y="2403502"/>
                  </a:lnTo>
                  <a:lnTo>
                    <a:pt x="310789" y="2368405"/>
                  </a:lnTo>
                  <a:lnTo>
                    <a:pt x="283509" y="2332434"/>
                  </a:lnTo>
                  <a:lnTo>
                    <a:pt x="257323" y="2295611"/>
                  </a:lnTo>
                  <a:lnTo>
                    <a:pt x="232256" y="2257961"/>
                  </a:lnTo>
                  <a:lnTo>
                    <a:pt x="208332" y="2219509"/>
                  </a:lnTo>
                  <a:lnTo>
                    <a:pt x="185576" y="2180278"/>
                  </a:lnTo>
                  <a:lnTo>
                    <a:pt x="164011" y="2140292"/>
                  </a:lnTo>
                  <a:lnTo>
                    <a:pt x="143663" y="2099577"/>
                  </a:lnTo>
                  <a:lnTo>
                    <a:pt x="124554" y="2058155"/>
                  </a:lnTo>
                  <a:lnTo>
                    <a:pt x="106710" y="2016051"/>
                  </a:lnTo>
                  <a:lnTo>
                    <a:pt x="90154" y="1973289"/>
                  </a:lnTo>
                  <a:lnTo>
                    <a:pt x="74911" y="1929893"/>
                  </a:lnTo>
                  <a:lnTo>
                    <a:pt x="61004" y="1885888"/>
                  </a:lnTo>
                  <a:lnTo>
                    <a:pt x="48459" y="1841298"/>
                  </a:lnTo>
                  <a:lnTo>
                    <a:pt x="37299" y="1796146"/>
                  </a:lnTo>
                  <a:lnTo>
                    <a:pt x="27548" y="1750457"/>
                  </a:lnTo>
                  <a:lnTo>
                    <a:pt x="19231" y="1704255"/>
                  </a:lnTo>
                  <a:lnTo>
                    <a:pt x="12373" y="1657564"/>
                  </a:lnTo>
                  <a:lnTo>
                    <a:pt x="6996" y="1610409"/>
                  </a:lnTo>
                  <a:lnTo>
                    <a:pt x="3125" y="1562813"/>
                  </a:lnTo>
                  <a:lnTo>
                    <a:pt x="785" y="1514801"/>
                  </a:lnTo>
                  <a:lnTo>
                    <a:pt x="0" y="146639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49005" y="1961953"/>
            <a:ext cx="35877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3" dirty="0"/>
              <a:t>LLM</a:t>
            </a:r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849707" y="1347616"/>
            <a:ext cx="2612073" cy="2129155"/>
            <a:chOff x="11699413" y="2695231"/>
            <a:chExt cx="5224145" cy="4258310"/>
          </a:xfrm>
        </p:grpSpPr>
        <p:sp>
          <p:nvSpPr>
            <p:cNvPr id="9" name="object 9"/>
            <p:cNvSpPr/>
            <p:nvPr/>
          </p:nvSpPr>
          <p:spPr>
            <a:xfrm>
              <a:off x="11704176" y="2699994"/>
              <a:ext cx="5214620" cy="4248785"/>
            </a:xfrm>
            <a:custGeom>
              <a:avLst/>
              <a:gdLst/>
              <a:ahLst/>
              <a:cxnLst/>
              <a:rect l="l" t="t" r="r" b="b"/>
              <a:pathLst>
                <a:path w="5214619" h="4248784">
                  <a:moveTo>
                    <a:pt x="5214589" y="4248291"/>
                  </a:moveTo>
                  <a:lnTo>
                    <a:pt x="0" y="4248291"/>
                  </a:lnTo>
                  <a:lnTo>
                    <a:pt x="0" y="0"/>
                  </a:lnTo>
                  <a:lnTo>
                    <a:pt x="5214589" y="0"/>
                  </a:lnTo>
                  <a:lnTo>
                    <a:pt x="5214589" y="4248291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04176" y="2699994"/>
              <a:ext cx="5214620" cy="4248785"/>
            </a:xfrm>
            <a:custGeom>
              <a:avLst/>
              <a:gdLst/>
              <a:ahLst/>
              <a:cxnLst/>
              <a:rect l="l" t="t" r="r" b="b"/>
              <a:pathLst>
                <a:path w="5214619" h="4248784">
                  <a:moveTo>
                    <a:pt x="0" y="0"/>
                  </a:moveTo>
                  <a:lnTo>
                    <a:pt x="5214589" y="0"/>
                  </a:lnTo>
                  <a:lnTo>
                    <a:pt x="5214589" y="4248291"/>
                  </a:lnTo>
                  <a:lnTo>
                    <a:pt x="0" y="42482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36238" y="1427025"/>
            <a:ext cx="2146300" cy="65274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Where</a:t>
            </a:r>
            <a:r>
              <a:rPr b="1" spc="-10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is</a:t>
            </a:r>
            <a:r>
              <a:rPr b="1" spc="-8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9E9E9E"/>
                </a:solidFill>
                <a:latin typeface="Courier New"/>
                <a:cs typeface="Courier New"/>
              </a:rPr>
              <a:t>Ganymede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located</a:t>
            </a:r>
            <a:r>
              <a:rPr b="1" spc="-15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in</a:t>
            </a:r>
            <a:r>
              <a:rPr b="1" spc="-10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the</a:t>
            </a:r>
            <a:r>
              <a:rPr b="1" spc="-10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9E9E9E"/>
                </a:solidFill>
                <a:latin typeface="Courier New"/>
                <a:cs typeface="Courier New"/>
              </a:rPr>
              <a:t>solar system?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6238" y="2280463"/>
            <a:ext cx="2359660" cy="10836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Ganymede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is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a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moon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13" dirty="0">
                <a:solidFill>
                  <a:srgbClr val="232F3D"/>
                </a:solidFill>
                <a:latin typeface="Courier New"/>
                <a:cs typeface="Courier New"/>
              </a:rPr>
              <a:t>of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Jupiter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and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is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located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in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the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solar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system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within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Jupiter’s orbit.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984" y="1112475"/>
            <a:ext cx="57372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5" dirty="0">
                <a:solidFill>
                  <a:srgbClr val="FF00FF"/>
                </a:solidFill>
                <a:latin typeface="Lato"/>
                <a:cs typeface="Lato"/>
              </a:rPr>
              <a:t>Prompt</a:t>
            </a:r>
            <a:endParaRPr sz="13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6238" y="1112461"/>
            <a:ext cx="878205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5" dirty="0">
                <a:solidFill>
                  <a:srgbClr val="FF00FF"/>
                </a:solidFill>
                <a:latin typeface="Lato"/>
                <a:cs typeface="Lato"/>
              </a:rPr>
              <a:t>Completion</a:t>
            </a:r>
            <a:endParaRPr sz="130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9029" y="1112475"/>
            <a:ext cx="48736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5" dirty="0">
                <a:solidFill>
                  <a:srgbClr val="FF00FF"/>
                </a:solidFill>
                <a:latin typeface="Lato"/>
                <a:cs typeface="Lato"/>
              </a:rPr>
              <a:t>Model</a:t>
            </a:r>
            <a:endParaRPr sz="13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1284" y="3690401"/>
            <a:ext cx="2242820" cy="74507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Context</a:t>
            </a:r>
            <a:r>
              <a:rPr sz="1600" spc="-93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window</a:t>
            </a:r>
            <a:endParaRPr sz="1600" dirty="0">
              <a:latin typeface="Lato"/>
              <a:cs typeface="Lato"/>
            </a:endParaRPr>
          </a:p>
          <a:p>
            <a:pPr marL="463233" marR="2540" indent="-351473">
              <a:buFont typeface="Arial"/>
              <a:buChar char="●"/>
              <a:tabLst>
                <a:tab pos="463233" algn="l"/>
              </a:tabLst>
            </a:pPr>
            <a:r>
              <a:rPr lang="pt-PT" sz="1600" dirty="0">
                <a:latin typeface="Lato"/>
                <a:cs typeface="Lato"/>
              </a:rPr>
              <a:t>For exemple, </a:t>
            </a:r>
            <a:r>
              <a:rPr sz="1600" dirty="0">
                <a:latin typeface="Lato"/>
                <a:cs typeface="Lato"/>
              </a:rPr>
              <a:t>a</a:t>
            </a:r>
            <a:r>
              <a:rPr sz="1600" spc="-75" dirty="0">
                <a:latin typeface="Lato"/>
                <a:cs typeface="Lato"/>
              </a:rPr>
              <a:t> </a:t>
            </a:r>
            <a:r>
              <a:rPr sz="1600" spc="-30" dirty="0">
                <a:latin typeface="Lato"/>
                <a:cs typeface="Lato"/>
              </a:rPr>
              <a:t>few</a:t>
            </a:r>
            <a:r>
              <a:rPr sz="1600" spc="-75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1000 </a:t>
            </a:r>
            <a:r>
              <a:rPr sz="1600" spc="-5" dirty="0">
                <a:latin typeface="Lato"/>
                <a:cs typeface="Lato"/>
              </a:rPr>
              <a:t>words.</a:t>
            </a:r>
            <a:endParaRPr sz="1600" dirty="0">
              <a:latin typeface="Lato"/>
              <a:cs typeface="La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28718" y="1546284"/>
            <a:ext cx="5575935" cy="915035"/>
            <a:chOff x="6457436" y="3092568"/>
            <a:chExt cx="11151870" cy="1830070"/>
          </a:xfrm>
        </p:grpSpPr>
        <p:sp>
          <p:nvSpPr>
            <p:cNvPr id="18" name="object 18"/>
            <p:cNvSpPr/>
            <p:nvPr/>
          </p:nvSpPr>
          <p:spPr>
            <a:xfrm>
              <a:off x="16859615" y="3270593"/>
              <a:ext cx="732790" cy="0"/>
            </a:xfrm>
            <a:custGeom>
              <a:avLst/>
              <a:gdLst/>
              <a:ahLst/>
              <a:cxnLst/>
              <a:rect l="l" t="t" r="r" b="b"/>
              <a:pathLst>
                <a:path w="732790">
                  <a:moveTo>
                    <a:pt x="732598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D5DD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7666" y="3188618"/>
              <a:ext cx="210999" cy="1639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61215" y="4840490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747598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D5DD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9266" y="4758515"/>
              <a:ext cx="210999" cy="1639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57436" y="3174543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37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2185" y="3092568"/>
              <a:ext cx="210999" cy="1639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538628" y="3174543"/>
              <a:ext cx="934719" cy="0"/>
            </a:xfrm>
            <a:custGeom>
              <a:avLst/>
              <a:gdLst/>
              <a:ahLst/>
              <a:cxnLst/>
              <a:rect l="l" t="t" r="r" b="b"/>
              <a:pathLst>
                <a:path w="934720">
                  <a:moveTo>
                    <a:pt x="0" y="0"/>
                  </a:moveTo>
                  <a:lnTo>
                    <a:pt x="9344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4076" y="3092568"/>
              <a:ext cx="210999" cy="163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450" y="2272787"/>
            <a:ext cx="3491230" cy="573234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z="3600" spc="-23" dirty="0"/>
              <a:t>Use</a:t>
            </a:r>
            <a:r>
              <a:rPr sz="3600" spc="-220" dirty="0"/>
              <a:t> </a:t>
            </a:r>
            <a:r>
              <a:rPr sz="3600" spc="-20" dirty="0"/>
              <a:t>cases</a:t>
            </a:r>
            <a:r>
              <a:rPr sz="3600" spc="-220" dirty="0"/>
              <a:t> </a:t>
            </a:r>
            <a:r>
              <a:rPr sz="3600" spc="-53" dirty="0"/>
              <a:t>&amp;</a:t>
            </a:r>
            <a:r>
              <a:rPr sz="3600" spc="-220" dirty="0"/>
              <a:t> </a:t>
            </a:r>
            <a:r>
              <a:rPr sz="3600" spc="25" dirty="0"/>
              <a:t>tasks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01906"/>
            <a:ext cx="9144000" cy="4241800"/>
            <a:chOff x="0" y="1803811"/>
            <a:chExt cx="18288000" cy="8483600"/>
          </a:xfrm>
        </p:grpSpPr>
        <p:sp>
          <p:nvSpPr>
            <p:cNvPr id="3" name="object 3"/>
            <p:cNvSpPr/>
            <p:nvPr/>
          </p:nvSpPr>
          <p:spPr>
            <a:xfrm>
              <a:off x="4679240" y="3219818"/>
              <a:ext cx="8930005" cy="5896610"/>
            </a:xfrm>
            <a:custGeom>
              <a:avLst/>
              <a:gdLst/>
              <a:ahLst/>
              <a:cxnLst/>
              <a:rect l="l" t="t" r="r" b="b"/>
              <a:pathLst>
                <a:path w="8930005" h="5896609">
                  <a:moveTo>
                    <a:pt x="0" y="5896188"/>
                  </a:moveTo>
                  <a:lnTo>
                    <a:pt x="8929782" y="5896188"/>
                  </a:lnTo>
                  <a:lnTo>
                    <a:pt x="8929782" y="0"/>
                  </a:lnTo>
                  <a:lnTo>
                    <a:pt x="0" y="0"/>
                  </a:lnTo>
                  <a:lnTo>
                    <a:pt x="0" y="58961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4679240" y="1803811"/>
              <a:ext cx="8930005" cy="1416050"/>
            </a:xfrm>
            <a:custGeom>
              <a:avLst/>
              <a:gdLst/>
              <a:ahLst/>
              <a:cxnLst/>
              <a:rect l="l" t="t" r="r" b="b"/>
              <a:pathLst>
                <a:path w="8930005" h="1416050">
                  <a:moveTo>
                    <a:pt x="8929782" y="1416007"/>
                  </a:moveTo>
                  <a:lnTo>
                    <a:pt x="0" y="1416007"/>
                  </a:lnTo>
                  <a:lnTo>
                    <a:pt x="0" y="0"/>
                  </a:lnTo>
                  <a:lnTo>
                    <a:pt x="8929782" y="0"/>
                  </a:lnTo>
                  <a:lnTo>
                    <a:pt x="8929782" y="1416007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23" dirty="0"/>
              <a:t>LLM</a:t>
            </a:r>
            <a:r>
              <a:rPr spc="-165" dirty="0"/>
              <a:t> </a:t>
            </a:r>
            <a:r>
              <a:rPr spc="-5" dirty="0"/>
              <a:t>chatbot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9620" y="901906"/>
            <a:ext cx="4465003" cy="49340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199073" rIns="0" bIns="0" rtlCol="0">
            <a:spAutoFit/>
          </a:bodyPr>
          <a:lstStyle/>
          <a:p>
            <a:pPr marL="833120">
              <a:spcBef>
                <a:spcPts val="1568"/>
              </a:spcBef>
            </a:pPr>
            <a:r>
              <a:rPr sz="1900" spc="-5" dirty="0">
                <a:solidFill>
                  <a:srgbClr val="FFFFFF"/>
                </a:solidFill>
              </a:rPr>
              <a:t>ChatBot</a:t>
            </a:r>
            <a:endParaRPr sz="1900"/>
          </a:p>
        </p:txBody>
      </p:sp>
      <p:grpSp>
        <p:nvGrpSpPr>
          <p:cNvPr id="7" name="object 7"/>
          <p:cNvGrpSpPr/>
          <p:nvPr/>
        </p:nvGrpSpPr>
        <p:grpSpPr>
          <a:xfrm>
            <a:off x="2479339" y="1002124"/>
            <a:ext cx="4201795" cy="1591628"/>
            <a:chOff x="4958677" y="2004248"/>
            <a:chExt cx="8403590" cy="3183255"/>
          </a:xfrm>
        </p:grpSpPr>
        <p:sp>
          <p:nvSpPr>
            <p:cNvPr id="8" name="object 8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502798" y="1005607"/>
                  </a:move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5252789" y="2309060"/>
              <a:ext cx="427355" cy="104775"/>
            </a:xfrm>
            <a:custGeom>
              <a:avLst/>
              <a:gdLst/>
              <a:ahLst/>
              <a:cxnLst/>
              <a:rect l="l" t="t" r="r" b="b"/>
              <a:pathLst>
                <a:path w="427354" h="104775">
                  <a:moveTo>
                    <a:pt x="52374" y="104749"/>
                  </a:moveTo>
                  <a:lnTo>
                    <a:pt x="31988" y="100634"/>
                  </a:lnTo>
                  <a:lnTo>
                    <a:pt x="15340" y="89410"/>
                  </a:lnTo>
                  <a:lnTo>
                    <a:pt x="4116" y="72762"/>
                  </a:lnTo>
                  <a:lnTo>
                    <a:pt x="0" y="52374"/>
                  </a:lnTo>
                  <a:lnTo>
                    <a:pt x="4116" y="31988"/>
                  </a:lnTo>
                  <a:lnTo>
                    <a:pt x="15340" y="15340"/>
                  </a:lnTo>
                  <a:lnTo>
                    <a:pt x="31988" y="4116"/>
                  </a:lnTo>
                  <a:lnTo>
                    <a:pt x="52374" y="0"/>
                  </a:lnTo>
                  <a:lnTo>
                    <a:pt x="72761" y="4116"/>
                  </a:lnTo>
                  <a:lnTo>
                    <a:pt x="89409" y="15340"/>
                  </a:lnTo>
                  <a:lnTo>
                    <a:pt x="100633" y="31988"/>
                  </a:lnTo>
                  <a:lnTo>
                    <a:pt x="104749" y="52374"/>
                  </a:lnTo>
                  <a:lnTo>
                    <a:pt x="100633" y="72762"/>
                  </a:lnTo>
                  <a:lnTo>
                    <a:pt x="89409" y="89410"/>
                  </a:lnTo>
                  <a:lnTo>
                    <a:pt x="72761" y="100634"/>
                  </a:lnTo>
                  <a:lnTo>
                    <a:pt x="52374" y="104749"/>
                  </a:lnTo>
                  <a:close/>
                </a:path>
                <a:path w="427354" h="104775">
                  <a:moveTo>
                    <a:pt x="374524" y="104749"/>
                  </a:moveTo>
                  <a:lnTo>
                    <a:pt x="354137" y="100634"/>
                  </a:lnTo>
                  <a:lnTo>
                    <a:pt x="337489" y="89410"/>
                  </a:lnTo>
                  <a:lnTo>
                    <a:pt x="326265" y="72762"/>
                  </a:lnTo>
                  <a:lnTo>
                    <a:pt x="322149" y="52374"/>
                  </a:lnTo>
                  <a:lnTo>
                    <a:pt x="326265" y="31988"/>
                  </a:lnTo>
                  <a:lnTo>
                    <a:pt x="337489" y="15340"/>
                  </a:lnTo>
                  <a:lnTo>
                    <a:pt x="354137" y="4116"/>
                  </a:lnTo>
                  <a:lnTo>
                    <a:pt x="374524" y="0"/>
                  </a:lnTo>
                  <a:lnTo>
                    <a:pt x="394910" y="4116"/>
                  </a:lnTo>
                  <a:lnTo>
                    <a:pt x="411558" y="15340"/>
                  </a:lnTo>
                  <a:lnTo>
                    <a:pt x="422783" y="31988"/>
                  </a:lnTo>
                  <a:lnTo>
                    <a:pt x="426899" y="52374"/>
                  </a:lnTo>
                  <a:lnTo>
                    <a:pt x="422783" y="72762"/>
                  </a:lnTo>
                  <a:lnTo>
                    <a:pt x="411558" y="89410"/>
                  </a:lnTo>
                  <a:lnTo>
                    <a:pt x="394910" y="100634"/>
                  </a:lnTo>
                  <a:lnTo>
                    <a:pt x="374524" y="104749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026" y="2304297"/>
              <a:ext cx="114274" cy="1142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76" y="2304297"/>
              <a:ext cx="114274" cy="1142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230274" y="722083"/>
                  </a:moveTo>
                  <a:lnTo>
                    <a:pt x="275689" y="750677"/>
                  </a:lnTo>
                  <a:lnTo>
                    <a:pt x="321095" y="774073"/>
                  </a:lnTo>
                  <a:lnTo>
                    <a:pt x="366492" y="792269"/>
                  </a:lnTo>
                  <a:lnTo>
                    <a:pt x="411881" y="805266"/>
                  </a:lnTo>
                  <a:lnTo>
                    <a:pt x="457261" y="813065"/>
                  </a:lnTo>
                  <a:lnTo>
                    <a:pt x="502633" y="815664"/>
                  </a:lnTo>
                  <a:lnTo>
                    <a:pt x="547996" y="813065"/>
                  </a:lnTo>
                  <a:lnTo>
                    <a:pt x="593349" y="805266"/>
                  </a:lnTo>
                  <a:lnTo>
                    <a:pt x="638694" y="792269"/>
                  </a:lnTo>
                  <a:lnTo>
                    <a:pt x="684029" y="774073"/>
                  </a:lnTo>
                  <a:lnTo>
                    <a:pt x="729356" y="750677"/>
                  </a:lnTo>
                  <a:lnTo>
                    <a:pt x="774673" y="722083"/>
                  </a:lnTo>
                </a:path>
                <a:path w="1005839" h="1005839">
                  <a:moveTo>
                    <a:pt x="0" y="502808"/>
                  </a:move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3894517" y="1180147"/>
                  </a:moveTo>
                  <a:lnTo>
                    <a:pt x="2581594" y="1005597"/>
                  </a:lnTo>
                  <a:lnTo>
                    <a:pt x="0" y="1005597"/>
                  </a:lnTo>
                  <a:lnTo>
                    <a:pt x="0" y="0"/>
                  </a:lnTo>
                  <a:lnTo>
                    <a:pt x="4425591" y="0"/>
                  </a:lnTo>
                  <a:lnTo>
                    <a:pt x="4425591" y="1005597"/>
                  </a:lnTo>
                  <a:lnTo>
                    <a:pt x="3687992" y="1005597"/>
                  </a:lnTo>
                  <a:lnTo>
                    <a:pt x="3894517" y="11801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4425591" y="0"/>
                  </a:moveTo>
                  <a:lnTo>
                    <a:pt x="3687992" y="0"/>
                  </a:lnTo>
                  <a:lnTo>
                    <a:pt x="2581594" y="0"/>
                  </a:lnTo>
                  <a:lnTo>
                    <a:pt x="0" y="0"/>
                  </a:lnTo>
                  <a:lnTo>
                    <a:pt x="0" y="586598"/>
                  </a:lnTo>
                  <a:lnTo>
                    <a:pt x="0" y="837998"/>
                  </a:lnTo>
                  <a:lnTo>
                    <a:pt x="0" y="1005597"/>
                  </a:lnTo>
                  <a:lnTo>
                    <a:pt x="2581594" y="1005597"/>
                  </a:lnTo>
                  <a:lnTo>
                    <a:pt x="3894517" y="1180147"/>
                  </a:lnTo>
                  <a:lnTo>
                    <a:pt x="3687992" y="1005597"/>
                  </a:lnTo>
                  <a:lnTo>
                    <a:pt x="4425591" y="1005597"/>
                  </a:lnTo>
                  <a:lnTo>
                    <a:pt x="4425591" y="837998"/>
                  </a:lnTo>
                  <a:lnTo>
                    <a:pt x="4425591" y="586598"/>
                  </a:lnTo>
                  <a:lnTo>
                    <a:pt x="4425591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63" y="66949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54" y="66956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49" y="66949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74DA7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56227" y="1761906"/>
            <a:ext cx="2063433" cy="818494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R="2540">
              <a:lnSpc>
                <a:spcPct val="100400"/>
              </a:lnSpc>
              <a:spcBef>
                <a:spcPts val="43"/>
              </a:spcBef>
            </a:pPr>
            <a:r>
              <a:rPr dirty="0"/>
              <a:t>Who</a:t>
            </a:r>
            <a:r>
              <a:rPr spc="-48" dirty="0"/>
              <a:t> </a:t>
            </a:r>
            <a:r>
              <a:rPr dirty="0"/>
              <a:t>designed</a:t>
            </a:r>
            <a:r>
              <a:rPr spc="-48" dirty="0"/>
              <a:t> </a:t>
            </a:r>
            <a:r>
              <a:rPr dirty="0"/>
              <a:t>the</a:t>
            </a:r>
            <a:r>
              <a:rPr spc="-48" dirty="0"/>
              <a:t> </a:t>
            </a:r>
            <a:r>
              <a:rPr spc="-5" dirty="0"/>
              <a:t>street </a:t>
            </a:r>
            <a:r>
              <a:rPr dirty="0"/>
              <a:t>layout</a:t>
            </a:r>
            <a:r>
              <a:rPr spc="-53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spc="-5" dirty="0"/>
              <a:t>Washington</a:t>
            </a:r>
            <a:r>
              <a:rPr spc="-53" dirty="0"/>
              <a:t> </a:t>
            </a:r>
            <a:r>
              <a:rPr spc="-13" dirty="0"/>
              <a:t>DC?</a:t>
            </a:r>
            <a:endParaRPr/>
          </a:p>
          <a:p>
            <a:pPr marR="15875" algn="r">
              <a:spcBef>
                <a:spcPts val="1313"/>
              </a:spcBef>
            </a:pPr>
            <a:r>
              <a:rPr spc="-25" dirty="0">
                <a:solidFill>
                  <a:srgbClr val="674DA7"/>
                </a:solidFill>
              </a:rPr>
              <a:t>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50510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996</Words>
  <Application>Microsoft Macintosh PowerPoint</Application>
  <PresentationFormat>On-screen Show (16:9)</PresentationFormat>
  <Paragraphs>522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Times New Roman</vt:lpstr>
      <vt:lpstr>Lato Black</vt:lpstr>
      <vt:lpstr>Roboto</vt:lpstr>
      <vt:lpstr>Courier New</vt:lpstr>
      <vt:lpstr>Lato</vt:lpstr>
      <vt:lpstr>Arial</vt:lpstr>
      <vt:lpstr>Simple Light</vt:lpstr>
      <vt:lpstr>PowerPoint Presentation</vt:lpstr>
      <vt:lpstr>PowerPoint Presentation</vt:lpstr>
      <vt:lpstr>Generative AI &amp; Large Language Models</vt:lpstr>
      <vt:lpstr>Generative AI</vt:lpstr>
      <vt:lpstr>Generative AI</vt:lpstr>
      <vt:lpstr>Large Language Models</vt:lpstr>
      <vt:lpstr>Prompts and completions</vt:lpstr>
      <vt:lpstr>Use cases &amp; tasks</vt:lpstr>
      <vt:lpstr>LLM chatbot</vt:lpstr>
      <vt:lpstr>LLM chatbot</vt:lpstr>
      <vt:lpstr>LLM use cases &amp; tasks</vt:lpstr>
      <vt:lpstr>LLM use cases &amp; tasks</vt:lpstr>
      <vt:lpstr>The significance of scale: language understanding</vt:lpstr>
      <vt:lpstr>How LLMs work - Transformers architecture</vt:lpstr>
      <vt:lpstr>Generating text with RNNs</vt:lpstr>
      <vt:lpstr>Generating text with RNNs</vt:lpstr>
      <vt:lpstr>Generating text with RNNs</vt:lpstr>
      <vt:lpstr>Generating text with RNNs</vt:lpstr>
      <vt:lpstr>Generating text with RNNs</vt:lpstr>
      <vt:lpstr>Generating text with RNNs</vt:lpstr>
      <vt:lpstr>Understanding language can be challenging</vt:lpstr>
      <vt:lpstr>Understanding language can be challenging</vt:lpstr>
      <vt:lpstr>Transformers</vt:lpstr>
      <vt:lpstr>Transformers</vt:lpstr>
      <vt:lpstr>Transformers</vt:lpstr>
      <vt:lpstr>Transformers</vt:lpstr>
      <vt:lpstr>Transformers</vt:lpstr>
      <vt:lpstr>Transformers</vt:lpstr>
      <vt:lpstr>Self-attention</vt:lpstr>
      <vt:lpstr>Self-attention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João Rocha Melo</cp:lastModifiedBy>
  <cp:revision>5</cp:revision>
  <dcterms:modified xsi:type="dcterms:W3CDTF">2024-06-17T20:30:57Z</dcterms:modified>
</cp:coreProperties>
</file>