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146849759" r:id="rId3"/>
    <p:sldId id="2146849635" r:id="rId4"/>
    <p:sldId id="2146849763" r:id="rId5"/>
    <p:sldId id="2146849764" r:id="rId6"/>
    <p:sldId id="2146849761" r:id="rId7"/>
    <p:sldId id="2146849762" r:id="rId8"/>
    <p:sldId id="1101" r:id="rId9"/>
  </p:sldIdLst>
  <p:sldSz cx="9144000" cy="5143500" type="screen16x9"/>
  <p:notesSz cx="6858000" cy="9144000"/>
  <p:embeddedFontLst>
    <p:embeddedFont>
      <p:font typeface="Inter" panose="02000503000000020004" pitchFamily="2" charset="0"/>
      <p:regular r:id="rId11"/>
      <p:bold r:id="rId12"/>
      <p:italic r:id="rId13"/>
      <p:boldItalic r:id="rId14"/>
    </p:embeddedFont>
    <p:embeddedFont>
      <p:font typeface="Inter ExtraBold" panose="02000503000000020004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1" roundtripDataSignature="AMtx7mj38nnqnk1Uo4swIPD6etZLy9Cr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D3FD"/>
    <a:srgbClr val="00B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09"/>
  </p:normalViewPr>
  <p:slideViewPr>
    <p:cSldViewPr snapToGrid="0">
      <p:cViewPr>
        <p:scale>
          <a:sx n="190" d="100"/>
          <a:sy n="190" d="100"/>
        </p:scale>
        <p:origin x="112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82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8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D0F5B-635F-4D73-A1EE-3CFB8A0D087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757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1174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106EA-CCBE-A0C6-8857-EC84A83B2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AF4935C-D24E-EDC5-7269-99F0EE984E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AC2C1BD-D4E7-58AD-9BC1-E7A9DBFD0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105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57C47-D0D0-F65B-1062-27EAE8470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1D1D44D-F16C-AFB0-B497-7FAD18A509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40F607C-53E2-3B92-87B9-8047AC078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2308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1923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3220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:notes"/>
          <p:cNvSpPr txBox="1">
            <a:spLocks noGrp="1"/>
          </p:cNvSpPr>
          <p:nvPr>
            <p:ph type="body" idx="1"/>
          </p:nvPr>
        </p:nvSpPr>
        <p:spPr>
          <a:xfrm>
            <a:off x="730675" y="4561263"/>
            <a:ext cx="5853852" cy="4318864"/>
          </a:xfrm>
          <a:prstGeom prst="rect">
            <a:avLst/>
          </a:prstGeom>
        </p:spPr>
        <p:txBody>
          <a:bodyPr spcFirstLastPara="1" wrap="square" lIns="93200" tIns="46600" rIns="93200" bIns="466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3975" cy="3602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2771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2A7B6F-841D-2881-4A36-AD5DFA6A2F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826"/>
          </a:xfrm>
          <a:prstGeom prst="rect">
            <a:avLst/>
          </a:prstGeom>
        </p:spPr>
      </p:pic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5EFB43-FF27-7A7A-4A4D-6F99C96471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826"/>
          </a:xfrm>
          <a:prstGeom prst="rect">
            <a:avLst/>
          </a:prstGeom>
        </p:spPr>
      </p:pic>
      <p:sp>
        <p:nvSpPr>
          <p:cNvPr id="151" name="Google Shape;151;p14"/>
          <p:cNvSpPr txBox="1">
            <a:spLocks noGrp="1"/>
          </p:cNvSpPr>
          <p:nvPr>
            <p:ph type="title"/>
          </p:nvPr>
        </p:nvSpPr>
        <p:spPr>
          <a:xfrm>
            <a:off x="433846" y="286942"/>
            <a:ext cx="8271775" cy="56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75" cy="393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19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8E6297-700B-1F0A-F374-FE615AA472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82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B71C895-88B9-6386-2BF3-C6153475A43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74382" y="404812"/>
            <a:ext cx="4569619" cy="4320779"/>
          </a:xfrm>
        </p:spPr>
        <p:txBody>
          <a:bodyPr/>
          <a:lstStyle/>
          <a:p>
            <a:endParaRPr lang="en-GB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50AC299-544C-5655-CD50-FD10F86E868F}"/>
              </a:ext>
            </a:extLst>
          </p:cNvPr>
          <p:cNvSpPr txBox="1"/>
          <p:nvPr userDrawn="1"/>
        </p:nvSpPr>
        <p:spPr>
          <a:xfrm>
            <a:off x="8442000" y="4772765"/>
            <a:ext cx="270000" cy="1612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1C9BE6-0C0A-46F3-AF6B-E526F4C30B47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210000">
                    <a:alpha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210000">
                  <a:alpha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tre 12">
            <a:extLst>
              <a:ext uri="{FF2B5EF4-FFF2-40B4-BE49-F238E27FC236}">
                <a16:creationId xmlns:a16="http://schemas.microsoft.com/office/drawing/2014/main" id="{620DC2C0-BB38-0C77-0B97-9A17CC33ED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999" y="905153"/>
            <a:ext cx="3699469" cy="775827"/>
          </a:xfrm>
        </p:spPr>
        <p:txBody>
          <a:bodyPr/>
          <a:lstStyle>
            <a:lvl1pPr>
              <a:tabLst>
                <a:tab pos="3227785" algn="l"/>
              </a:tabLst>
              <a:defRPr sz="2400" b="1">
                <a:solidFill>
                  <a:srgbClr val="220001"/>
                </a:solidFill>
              </a:defRPr>
            </a:lvl1pPr>
          </a:lstStyle>
          <a:p>
            <a:r>
              <a:rPr lang="en-US" dirty="0"/>
              <a:t>Title of the Slide on</a:t>
            </a:r>
            <a:br>
              <a:rPr lang="en-US" dirty="0"/>
            </a:br>
            <a:r>
              <a:rPr lang="en-US" dirty="0"/>
              <a:t>One or Two Lines</a:t>
            </a:r>
          </a:p>
        </p:txBody>
      </p:sp>
      <p:sp>
        <p:nvSpPr>
          <p:cNvPr id="4" name="Espace réservé du texte 21">
            <a:extLst>
              <a:ext uri="{FF2B5EF4-FFF2-40B4-BE49-F238E27FC236}">
                <a16:creationId xmlns:a16="http://schemas.microsoft.com/office/drawing/2014/main" id="{850E57F5-EF27-1286-301A-CDA0813FD9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1682833"/>
            <a:ext cx="3708001" cy="3003467"/>
          </a:xfrm>
        </p:spPr>
        <p:txBody>
          <a:bodyPr/>
          <a:lstStyle>
            <a:lvl1pPr marL="0" indent="0">
              <a:buNone/>
              <a:defRPr sz="1500">
                <a:solidFill>
                  <a:srgbClr val="220001"/>
                </a:solidFill>
              </a:defRPr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r>
              <a:rPr lang="fr-FR" dirty="0"/>
              <a:t>. Ut </a:t>
            </a:r>
            <a:r>
              <a:rPr lang="fr-FR" dirty="0" err="1"/>
              <a:t>enim</a:t>
            </a:r>
            <a:r>
              <a:rPr lang="fr-FR" dirty="0"/>
              <a:t> ad </a:t>
            </a:r>
            <a:r>
              <a:rPr lang="fr-FR" dirty="0" err="1"/>
              <a:t>minim</a:t>
            </a:r>
            <a:r>
              <a:rPr lang="fr-FR" dirty="0"/>
              <a:t> </a:t>
            </a:r>
            <a:r>
              <a:rPr lang="fr-FR" dirty="0" err="1"/>
              <a:t>veniam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9827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lide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FF012C-4395-679B-754E-E4651CB648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826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D1E623EF-DC57-81A8-6ADE-F1BA43F2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94278"/>
            <a:ext cx="8271464" cy="458827"/>
          </a:xfrm>
        </p:spPr>
        <p:txBody>
          <a:bodyPr/>
          <a:lstStyle>
            <a:lvl1pPr>
              <a:defRPr sz="2400" b="1">
                <a:solidFill>
                  <a:srgbClr val="220001"/>
                </a:solidFill>
              </a:defRPr>
            </a:lvl1pPr>
          </a:lstStyle>
          <a:p>
            <a:r>
              <a:rPr lang="en-US" dirty="0"/>
              <a:t>Title of the Slide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29476E9-5310-2CA3-FFD4-D4F3A0434883}"/>
              </a:ext>
            </a:extLst>
          </p:cNvPr>
          <p:cNvSpPr txBox="1"/>
          <p:nvPr userDrawn="1"/>
        </p:nvSpPr>
        <p:spPr>
          <a:xfrm>
            <a:off x="8442000" y="4772765"/>
            <a:ext cx="270000" cy="1612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1C9BE6-0C0A-46F3-AF6B-E526F4C30B47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210000">
                    <a:alpha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210000">
                  <a:alpha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1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3" r:id="rId11"/>
    <p:sldLayoutId id="2147483664" r:id="rId12"/>
    <p:sldLayoutId id="214748366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11700" y="3153075"/>
            <a:ext cx="8520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pt-PT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Science</a:t>
            </a:r>
            <a:r>
              <a:rPr lang="pt-PT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pt-PT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Machine</a:t>
            </a:r>
            <a:r>
              <a:rPr lang="pt-PT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Learning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11700" y="3560975"/>
            <a:ext cx="8520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Generative AI - Multimodality</a:t>
            </a:r>
            <a:endParaRPr sz="1400" b="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00904" y="72862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E19CE94-3DDC-14BA-92E7-C2F84BA20DE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" r="47080"/>
          <a:stretch/>
        </p:blipFill>
        <p:spPr>
          <a:xfrm>
            <a:off x="4131469" y="411360"/>
            <a:ext cx="4569619" cy="432077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A040413-49CD-D9A6-30FE-8C90D04A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316214"/>
            <a:ext cx="3699469" cy="6664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Image Generation</a:t>
            </a:r>
            <a:br>
              <a:rPr lang="en-US" dirty="0"/>
            </a:br>
            <a:r>
              <a:rPr lang="en-US" dirty="0"/>
              <a:t>and embedding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26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re 4">
            <a:extLst>
              <a:ext uri="{FF2B5EF4-FFF2-40B4-BE49-F238E27FC236}">
                <a16:creationId xmlns:a16="http://schemas.microsoft.com/office/drawing/2014/main" id="{690F56E3-EDFE-B030-DE88-2D06F8F6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97" y="164986"/>
            <a:ext cx="8271272" cy="459581"/>
          </a:xfrm>
        </p:spPr>
        <p:txBody>
          <a:bodyPr>
            <a:normAutofit fontScale="90000"/>
          </a:bodyPr>
          <a:lstStyle/>
          <a:p>
            <a:r>
              <a:rPr lang="en-GB" dirty="0"/>
              <a:t>Generating Text and Images</a:t>
            </a:r>
            <a:endParaRPr lang="fr-F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8D7BC3-1DF8-4583-9B6A-A2E5B15BE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413" y="1330401"/>
            <a:ext cx="6864157" cy="315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2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F60CB-9280-C8D5-7D53-EF5DC4685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re 4">
            <a:extLst>
              <a:ext uri="{FF2B5EF4-FFF2-40B4-BE49-F238E27FC236}">
                <a16:creationId xmlns:a16="http://schemas.microsoft.com/office/drawing/2014/main" id="{BCB89E2F-202E-0669-E3F6-B8AE1803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64" y="373534"/>
            <a:ext cx="8271272" cy="459581"/>
          </a:xfrm>
        </p:spPr>
        <p:txBody>
          <a:bodyPr>
            <a:normAutofit fontScale="90000"/>
          </a:bodyPr>
          <a:lstStyle/>
          <a:p>
            <a:r>
              <a:rPr lang="en-GB" dirty="0"/>
              <a:t>Generating Text and Images</a:t>
            </a:r>
            <a:endParaRPr lang="fr-FR" dirty="0"/>
          </a:p>
        </p:txBody>
      </p:sp>
      <p:pic>
        <p:nvPicPr>
          <p:cNvPr id="1026" name="Picture 2" descr="The Power of Embeddings in Machine Learning | by Rian Dolphin | Towards  Data Science">
            <a:extLst>
              <a:ext uri="{FF2B5EF4-FFF2-40B4-BE49-F238E27FC236}">
                <a16:creationId xmlns:a16="http://schemas.microsoft.com/office/drawing/2014/main" id="{FAD8AC67-B99F-B544-2E39-2D852EB5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42" y="1361456"/>
            <a:ext cx="7892716" cy="264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656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106C4-E886-677F-E2E3-D4CDE2FD9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re 4">
            <a:extLst>
              <a:ext uri="{FF2B5EF4-FFF2-40B4-BE49-F238E27FC236}">
                <a16:creationId xmlns:a16="http://schemas.microsoft.com/office/drawing/2014/main" id="{3FD426D4-D824-DBF6-B86D-1B3CC7A9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64" y="373534"/>
            <a:ext cx="8271272" cy="459581"/>
          </a:xfrm>
        </p:spPr>
        <p:txBody>
          <a:bodyPr>
            <a:normAutofit fontScale="90000"/>
          </a:bodyPr>
          <a:lstStyle/>
          <a:p>
            <a:r>
              <a:rPr lang="en-GB" dirty="0"/>
              <a:t>Generating Text and Images</a:t>
            </a:r>
            <a:endParaRPr lang="fr-FR" dirty="0"/>
          </a:p>
        </p:txBody>
      </p:sp>
      <p:pic>
        <p:nvPicPr>
          <p:cNvPr id="3074" name="Picture 2" descr="What are Vector Embeddings? - Revolutionize Your Search Experience - Qdrant">
            <a:extLst>
              <a:ext uri="{FF2B5EF4-FFF2-40B4-BE49-F238E27FC236}">
                <a16:creationId xmlns:a16="http://schemas.microsoft.com/office/drawing/2014/main" id="{CF76E77A-0CD6-5AAD-5094-DA83466EE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13" y="1026695"/>
            <a:ext cx="7569374" cy="345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2BDAF2F-C9F2-158F-F1A4-39DD0177667D}"/>
              </a:ext>
            </a:extLst>
          </p:cNvPr>
          <p:cNvGrpSpPr/>
          <p:nvPr/>
        </p:nvGrpSpPr>
        <p:grpSpPr>
          <a:xfrm>
            <a:off x="954741" y="1203512"/>
            <a:ext cx="1472453" cy="1531090"/>
            <a:chOff x="954741" y="1203512"/>
            <a:chExt cx="1472453" cy="153109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778C79-8AE6-5311-0F70-8B4881FF3A18}"/>
                </a:ext>
              </a:extLst>
            </p:cNvPr>
            <p:cNvSpPr/>
            <p:nvPr/>
          </p:nvSpPr>
          <p:spPr>
            <a:xfrm>
              <a:off x="954741" y="1203512"/>
              <a:ext cx="1472453" cy="1102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B8528C8-0D61-0717-94B1-596FE214AF99}"/>
                </a:ext>
              </a:extLst>
            </p:cNvPr>
            <p:cNvSpPr/>
            <p:nvPr/>
          </p:nvSpPr>
          <p:spPr>
            <a:xfrm>
              <a:off x="2122393" y="1631943"/>
              <a:ext cx="304800" cy="1102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3B5D98-DA8F-A81F-6E08-14D016452BE6}"/>
              </a:ext>
            </a:extLst>
          </p:cNvPr>
          <p:cNvGrpSpPr/>
          <p:nvPr/>
        </p:nvGrpSpPr>
        <p:grpSpPr>
          <a:xfrm>
            <a:off x="954740" y="2778558"/>
            <a:ext cx="1472453" cy="1603684"/>
            <a:chOff x="954741" y="702487"/>
            <a:chExt cx="1472453" cy="16036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77479E-B198-0141-3D17-54B32CFB25BB}"/>
                </a:ext>
              </a:extLst>
            </p:cNvPr>
            <p:cNvSpPr/>
            <p:nvPr/>
          </p:nvSpPr>
          <p:spPr>
            <a:xfrm>
              <a:off x="954741" y="1203512"/>
              <a:ext cx="1472453" cy="1102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7B9652-0EF0-4601-F99E-A10404CECC04}"/>
                </a:ext>
              </a:extLst>
            </p:cNvPr>
            <p:cNvSpPr/>
            <p:nvPr/>
          </p:nvSpPr>
          <p:spPr>
            <a:xfrm>
              <a:off x="2122396" y="702487"/>
              <a:ext cx="188260" cy="1102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5933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re 4">
            <a:extLst>
              <a:ext uri="{FF2B5EF4-FFF2-40B4-BE49-F238E27FC236}">
                <a16:creationId xmlns:a16="http://schemas.microsoft.com/office/drawing/2014/main" id="{690F56E3-EDFE-B030-DE88-2D06F8F6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97" y="164986"/>
            <a:ext cx="8271272" cy="459581"/>
          </a:xfrm>
        </p:spPr>
        <p:txBody>
          <a:bodyPr>
            <a:normAutofit fontScale="90000"/>
          </a:bodyPr>
          <a:lstStyle/>
          <a:p>
            <a:r>
              <a:rPr lang="en-GB" dirty="0"/>
              <a:t>Generating Text and Images</a:t>
            </a:r>
            <a:endParaRPr 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CC4CEE-E5B8-B294-900B-F69810740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157" y="1363436"/>
            <a:ext cx="4445124" cy="3045278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A99CE2C-D800-00CE-8AB3-D896949E1750}"/>
              </a:ext>
            </a:extLst>
          </p:cNvPr>
          <p:cNvSpPr txBox="1">
            <a:spLocks/>
          </p:cNvSpPr>
          <p:nvPr/>
        </p:nvSpPr>
        <p:spPr>
          <a:xfrm>
            <a:off x="697157" y="1363436"/>
            <a:ext cx="2025674" cy="875707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/>
              <a:t>Prompt:</a:t>
            </a:r>
          </a:p>
          <a:p>
            <a:pPr marL="0" indent="0">
              <a:buNone/>
            </a:pPr>
            <a:r>
              <a:rPr lang="en-US" sz="2100" dirty="0"/>
              <a:t>“book”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1BBB34-35FE-EB65-8186-C06C5A294049}"/>
              </a:ext>
            </a:extLst>
          </p:cNvPr>
          <p:cNvSpPr/>
          <p:nvPr/>
        </p:nvSpPr>
        <p:spPr>
          <a:xfrm>
            <a:off x="2974064" y="2132091"/>
            <a:ext cx="1072835" cy="4396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sz="1050"/>
          </a:p>
        </p:txBody>
      </p:sp>
    </p:spTree>
    <p:extLst>
      <p:ext uri="{BB962C8B-B14F-4D97-AF65-F5344CB8AC3E}">
        <p14:creationId xmlns:p14="http://schemas.microsoft.com/office/powerpoint/2010/main" val="381599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re 4">
            <a:extLst>
              <a:ext uri="{FF2B5EF4-FFF2-40B4-BE49-F238E27FC236}">
                <a16:creationId xmlns:a16="http://schemas.microsoft.com/office/drawing/2014/main" id="{690F56E3-EDFE-B030-DE88-2D06F8F6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97" y="164986"/>
            <a:ext cx="8271272" cy="459581"/>
          </a:xfrm>
        </p:spPr>
        <p:txBody>
          <a:bodyPr>
            <a:normAutofit fontScale="90000"/>
          </a:bodyPr>
          <a:lstStyle/>
          <a:p>
            <a:r>
              <a:rPr lang="en-GB" dirty="0"/>
              <a:t>Generating Text and Images</a:t>
            </a:r>
            <a:endParaRPr 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CC4CEE-E5B8-B294-900B-F69810740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157" y="1363436"/>
            <a:ext cx="4445124" cy="30452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1BBB34-35FE-EB65-8186-C06C5A294049}"/>
              </a:ext>
            </a:extLst>
          </p:cNvPr>
          <p:cNvSpPr/>
          <p:nvPr/>
        </p:nvSpPr>
        <p:spPr>
          <a:xfrm>
            <a:off x="2974064" y="1363437"/>
            <a:ext cx="1288654" cy="12083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sz="1050"/>
          </a:p>
        </p:txBody>
      </p:sp>
      <p:pic>
        <p:nvPicPr>
          <p:cNvPr id="1026" name="Picture 2" descr="Premium Vector | Book logo template design education icon ...">
            <a:extLst>
              <a:ext uri="{FF2B5EF4-FFF2-40B4-BE49-F238E27FC236}">
                <a16:creationId xmlns:a16="http://schemas.microsoft.com/office/drawing/2014/main" id="{BFD070BE-633A-B759-61AA-34EB7CC7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19" y="1801289"/>
            <a:ext cx="692644" cy="65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3D827E94-582C-5C99-68FB-AFB3A23C4E8E}"/>
              </a:ext>
            </a:extLst>
          </p:cNvPr>
          <p:cNvSpPr txBox="1">
            <a:spLocks/>
          </p:cNvSpPr>
          <p:nvPr/>
        </p:nvSpPr>
        <p:spPr>
          <a:xfrm>
            <a:off x="697157" y="1363436"/>
            <a:ext cx="2025674" cy="875707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/>
              <a:t>Prompt:</a:t>
            </a:r>
          </a:p>
          <a:p>
            <a:pPr marL="0" indent="0">
              <a:buNone/>
            </a:pPr>
            <a:endParaRPr lang="en-US" sz="2100" dirty="0"/>
          </a:p>
        </p:txBody>
      </p:sp>
      <p:pic>
        <p:nvPicPr>
          <p:cNvPr id="2" name="Picture 2" descr="Premium Vector | Book logo template design education icon ...">
            <a:extLst>
              <a:ext uri="{FF2B5EF4-FFF2-40B4-BE49-F238E27FC236}">
                <a16:creationId xmlns:a16="http://schemas.microsoft.com/office/drawing/2014/main" id="{4770A18E-EC86-CF8C-5A93-1D73D606E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03" y="1475339"/>
            <a:ext cx="692644" cy="65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23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"/>
          <p:cNvSpPr txBox="1">
            <a:spLocks noGrp="1"/>
          </p:cNvSpPr>
          <p:nvPr>
            <p:ph type="title"/>
          </p:nvPr>
        </p:nvSpPr>
        <p:spPr>
          <a:xfrm>
            <a:off x="1033645" y="2111885"/>
            <a:ext cx="7587074" cy="171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Inter"/>
                <a:ea typeface="Inter"/>
                <a:cs typeface="Inter"/>
                <a:sym typeface="Inter"/>
              </a:rPr>
              <a:t>Lets code this out?</a:t>
            </a:r>
            <a:endParaRPr lang="en-GB" sz="5400" dirty="0">
              <a:solidFill>
                <a:srgbClr val="50DC93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887955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47</Words>
  <Application>Microsoft Macintosh PowerPoint</Application>
  <PresentationFormat>On-screen Show (16:9)</PresentationFormat>
  <Paragraphs>13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Inter</vt:lpstr>
      <vt:lpstr>Inter ExtraBold</vt:lpstr>
      <vt:lpstr>Arial</vt:lpstr>
      <vt:lpstr>Roboto</vt:lpstr>
      <vt:lpstr>Simple Light</vt:lpstr>
      <vt:lpstr>PowerPoint Presentation</vt:lpstr>
      <vt:lpstr>Image Generation and embedding</vt:lpstr>
      <vt:lpstr>Generating Text and Images</vt:lpstr>
      <vt:lpstr>Generating Text and Images</vt:lpstr>
      <vt:lpstr>Generating Text and Images</vt:lpstr>
      <vt:lpstr>Generating Text and Images</vt:lpstr>
      <vt:lpstr>Generating Text and Images</vt:lpstr>
      <vt:lpstr>Lets code this out?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João Rocha Melo</cp:lastModifiedBy>
  <cp:revision>24</cp:revision>
  <dcterms:modified xsi:type="dcterms:W3CDTF">2024-10-26T22:17:45Z</dcterms:modified>
</cp:coreProperties>
</file>